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Small multi container setup</a:t>
            </a:r>
          </a:p>
          <a:p>
            <a:pPr lvl="1"/>
            <a:r>
              <a:rPr lang="en-US" dirty="0"/>
              <a:t>Example-Voting-App Setup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r>
              <a:rPr lang="en-IN" dirty="0"/>
              <a:t>Docker Compose Awesome Examples – </a:t>
            </a:r>
          </a:p>
          <a:p>
            <a:pPr lvl="1"/>
            <a:r>
              <a:rPr lang="en-IN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</a:t>
            </a:r>
          </a:p>
          <a:p>
            <a:pPr lvl="1"/>
            <a:r>
              <a:rPr lang="en-IN" dirty="0" err="1"/>
              <a:t>VotingApp</a:t>
            </a:r>
            <a:r>
              <a:rPr lang="en-IN" dirty="0"/>
              <a:t> Example - https://github.com/dockersamples/example-voting-app</a:t>
            </a:r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8540</TotalTime>
  <Words>63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12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111</cp:revision>
  <dcterms:created xsi:type="dcterms:W3CDTF">2023-03-25T06:33:17Z</dcterms:created>
  <dcterms:modified xsi:type="dcterms:W3CDTF">2023-04-20T04:02:59Z</dcterms:modified>
</cp:coreProperties>
</file>