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3"/>
  </p:notesMasterIdLst>
  <p:sldIdLst>
    <p:sldId id="439" r:id="rId2"/>
    <p:sldId id="449" r:id="rId3"/>
    <p:sldId id="268" r:id="rId4"/>
    <p:sldId id="269" r:id="rId5"/>
    <p:sldId id="270" r:id="rId6"/>
    <p:sldId id="271" r:id="rId7"/>
    <p:sldId id="272" r:id="rId8"/>
    <p:sldId id="273" r:id="rId9"/>
    <p:sldId id="403" r:id="rId10"/>
    <p:sldId id="404" r:id="rId11"/>
    <p:sldId id="45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9F672-1C74-4F38-80E1-D4BC095881FD}" type="doc">
      <dgm:prSet loTypeId="urn:microsoft.com/office/officeart/2005/8/layout/radial6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E3C0DC8-5325-4CB2-AB0C-DE48FF64EC9A}">
      <dgm:prSet phldrT="[Text]" custT="1"/>
      <dgm:spPr/>
      <dgm:t>
        <a:bodyPr/>
        <a:lstStyle/>
        <a:p>
          <a:r>
            <a:rPr lang="en-US" sz="1000" dirty="0"/>
            <a:t>Advantages</a:t>
          </a:r>
          <a:endParaRPr lang="en-IN" sz="1000" dirty="0"/>
        </a:p>
      </dgm:t>
    </dgm:pt>
    <dgm:pt modelId="{6AAEDBAF-A7D5-4309-B84D-63E320D6B6EA}" type="parTrans" cxnId="{5841D4D5-F198-453B-A3B2-4238F924959F}">
      <dgm:prSet/>
      <dgm:spPr/>
      <dgm:t>
        <a:bodyPr/>
        <a:lstStyle/>
        <a:p>
          <a:endParaRPr lang="en-IN" sz="1000"/>
        </a:p>
      </dgm:t>
    </dgm:pt>
    <dgm:pt modelId="{E3FD22FF-FF2E-4F05-BC17-E1050052A6F9}" type="sibTrans" cxnId="{5841D4D5-F198-453B-A3B2-4238F924959F}">
      <dgm:prSet/>
      <dgm:spPr/>
      <dgm:t>
        <a:bodyPr/>
        <a:lstStyle/>
        <a:p>
          <a:endParaRPr lang="en-IN" sz="1000"/>
        </a:p>
      </dgm:t>
    </dgm:pt>
    <dgm:pt modelId="{536418E3-4F01-4FC4-A2B9-B6E7A2FE8A51}">
      <dgm:prSet phldrT="[Text]" custT="1"/>
      <dgm:spPr/>
      <dgm:t>
        <a:bodyPr/>
        <a:lstStyle/>
        <a:p>
          <a:r>
            <a:rPr lang="en-US" sz="1000" dirty="0"/>
            <a:t>Service Discovery/Load Balancing</a:t>
          </a:r>
          <a:endParaRPr lang="en-IN" sz="1000" dirty="0"/>
        </a:p>
      </dgm:t>
    </dgm:pt>
    <dgm:pt modelId="{B1C0C647-A71A-4663-8B62-123FE91AA90D}" type="parTrans" cxnId="{C0763B9B-3D88-40A7-9F24-4B9918205369}">
      <dgm:prSet/>
      <dgm:spPr/>
      <dgm:t>
        <a:bodyPr/>
        <a:lstStyle/>
        <a:p>
          <a:endParaRPr lang="en-IN" sz="1000"/>
        </a:p>
      </dgm:t>
    </dgm:pt>
    <dgm:pt modelId="{B2B54B17-E839-435F-BB18-2E260A2E8340}" type="sibTrans" cxnId="{C0763B9B-3D88-40A7-9F24-4B9918205369}">
      <dgm:prSet/>
      <dgm:spPr/>
      <dgm:t>
        <a:bodyPr/>
        <a:lstStyle/>
        <a:p>
          <a:endParaRPr lang="en-IN" sz="1000"/>
        </a:p>
      </dgm:t>
    </dgm:pt>
    <dgm:pt modelId="{A5A7660C-6999-42A5-9C0E-097CA856FD0C}">
      <dgm:prSet phldrT="[Text]" custT="1"/>
      <dgm:spPr/>
      <dgm:t>
        <a:bodyPr/>
        <a:lstStyle/>
        <a:p>
          <a:r>
            <a:rPr lang="en-US" sz="1000" dirty="0"/>
            <a:t>Automatic Bin Packing</a:t>
          </a:r>
          <a:endParaRPr lang="en-IN" sz="1000" dirty="0"/>
        </a:p>
      </dgm:t>
    </dgm:pt>
    <dgm:pt modelId="{FEF5B790-C957-41C0-9333-E9AA0C569F98}" type="parTrans" cxnId="{AB43FEBC-3EC3-422A-A2A0-1881EFA3681C}">
      <dgm:prSet/>
      <dgm:spPr/>
      <dgm:t>
        <a:bodyPr/>
        <a:lstStyle/>
        <a:p>
          <a:endParaRPr lang="en-IN" sz="1000"/>
        </a:p>
      </dgm:t>
    </dgm:pt>
    <dgm:pt modelId="{4E3D885B-DEBE-4286-98FC-F217028E0D96}" type="sibTrans" cxnId="{AB43FEBC-3EC3-422A-A2A0-1881EFA3681C}">
      <dgm:prSet/>
      <dgm:spPr/>
      <dgm:t>
        <a:bodyPr/>
        <a:lstStyle/>
        <a:p>
          <a:endParaRPr lang="en-IN" sz="1000"/>
        </a:p>
      </dgm:t>
    </dgm:pt>
    <dgm:pt modelId="{6DB30828-7324-49CB-8AF9-A2EE51701763}">
      <dgm:prSet phldrT="[Text]" custT="1"/>
      <dgm:spPr/>
      <dgm:t>
        <a:bodyPr/>
        <a:lstStyle/>
        <a:p>
          <a:r>
            <a:rPr lang="en-US" sz="1000" dirty="0"/>
            <a:t>Self Healing</a:t>
          </a:r>
          <a:endParaRPr lang="en-IN" sz="1000" dirty="0"/>
        </a:p>
      </dgm:t>
    </dgm:pt>
    <dgm:pt modelId="{61CA2C0E-9594-4334-B300-040FA9B235D5}" type="parTrans" cxnId="{EB06E899-C780-4B90-9697-BD06DF927E9D}">
      <dgm:prSet/>
      <dgm:spPr/>
      <dgm:t>
        <a:bodyPr/>
        <a:lstStyle/>
        <a:p>
          <a:endParaRPr lang="en-IN" sz="1000"/>
        </a:p>
      </dgm:t>
    </dgm:pt>
    <dgm:pt modelId="{8B81CC15-D5A2-4322-B5AC-397239EADBBF}" type="sibTrans" cxnId="{EB06E899-C780-4B90-9697-BD06DF927E9D}">
      <dgm:prSet/>
      <dgm:spPr/>
      <dgm:t>
        <a:bodyPr/>
        <a:lstStyle/>
        <a:p>
          <a:endParaRPr lang="en-IN" sz="1000"/>
        </a:p>
      </dgm:t>
    </dgm:pt>
    <dgm:pt modelId="{5516C5CB-FA77-4959-A678-BF8BC4AA7445}">
      <dgm:prSet phldrT="[Text]" custT="1"/>
      <dgm:spPr/>
      <dgm:t>
        <a:bodyPr/>
        <a:lstStyle/>
        <a:p>
          <a:r>
            <a:rPr lang="en-US" sz="1000" dirty="0"/>
            <a:t>Secret/Config Maps</a:t>
          </a:r>
          <a:endParaRPr lang="en-IN" sz="1000" dirty="0"/>
        </a:p>
      </dgm:t>
    </dgm:pt>
    <dgm:pt modelId="{81721036-155F-4D1E-B4CD-FB079ADD4378}" type="parTrans" cxnId="{C52CED1C-04CE-4E84-93EC-A8C2F7170D57}">
      <dgm:prSet/>
      <dgm:spPr/>
      <dgm:t>
        <a:bodyPr/>
        <a:lstStyle/>
        <a:p>
          <a:endParaRPr lang="en-IN" sz="1000"/>
        </a:p>
      </dgm:t>
    </dgm:pt>
    <dgm:pt modelId="{A0C293F7-1F2A-4B87-BC8F-AA34A1FFE6F4}" type="sibTrans" cxnId="{C52CED1C-04CE-4E84-93EC-A8C2F7170D57}">
      <dgm:prSet/>
      <dgm:spPr/>
      <dgm:t>
        <a:bodyPr/>
        <a:lstStyle/>
        <a:p>
          <a:endParaRPr lang="en-IN" sz="1000"/>
        </a:p>
      </dgm:t>
    </dgm:pt>
    <dgm:pt modelId="{D711BD2F-2803-4C9F-8B72-DC96F3857189}">
      <dgm:prSet phldrT="[Text]"/>
      <dgm:spPr/>
      <dgm:t>
        <a:bodyPr/>
        <a:lstStyle/>
        <a:p>
          <a:endParaRPr lang="en-IN" sz="1000" dirty="0"/>
        </a:p>
      </dgm:t>
    </dgm:pt>
    <dgm:pt modelId="{45AC62BF-818E-4666-8387-17D469FBB960}" type="parTrans" cxnId="{FE5AFA9B-FD40-4EEE-A51B-A6AD08187D6E}">
      <dgm:prSet/>
      <dgm:spPr/>
      <dgm:t>
        <a:bodyPr/>
        <a:lstStyle/>
        <a:p>
          <a:endParaRPr lang="en-IN" sz="1000"/>
        </a:p>
      </dgm:t>
    </dgm:pt>
    <dgm:pt modelId="{5A9CB6D3-C7BE-4F03-9C7A-5D845B300D58}" type="sibTrans" cxnId="{FE5AFA9B-FD40-4EEE-A51B-A6AD08187D6E}">
      <dgm:prSet/>
      <dgm:spPr/>
      <dgm:t>
        <a:bodyPr/>
        <a:lstStyle/>
        <a:p>
          <a:endParaRPr lang="en-IN" sz="1000"/>
        </a:p>
      </dgm:t>
    </dgm:pt>
    <dgm:pt modelId="{6AA29928-D22F-4596-9639-65110ABE67BF}">
      <dgm:prSet phldrT="[Text]" custT="1"/>
      <dgm:spPr/>
      <dgm:t>
        <a:bodyPr/>
        <a:lstStyle/>
        <a:p>
          <a:r>
            <a:rPr lang="en-US" sz="1000" dirty="0"/>
            <a:t>Automatic Rollouts/Rollbacks</a:t>
          </a:r>
          <a:endParaRPr lang="en-IN" sz="1000" dirty="0"/>
        </a:p>
      </dgm:t>
    </dgm:pt>
    <dgm:pt modelId="{64A97B2C-1C20-4ADD-AF79-2EDA4522FD4A}" type="sibTrans" cxnId="{DED43A22-44C3-4CFD-A07B-36DB501E4D6F}">
      <dgm:prSet/>
      <dgm:spPr/>
      <dgm:t>
        <a:bodyPr/>
        <a:lstStyle/>
        <a:p>
          <a:endParaRPr lang="en-IN" sz="1000"/>
        </a:p>
      </dgm:t>
    </dgm:pt>
    <dgm:pt modelId="{4A139D0D-2F8D-44E3-8E96-A6BF49DD67EA}" type="parTrans" cxnId="{DED43A22-44C3-4CFD-A07B-36DB501E4D6F}">
      <dgm:prSet/>
      <dgm:spPr/>
      <dgm:t>
        <a:bodyPr/>
        <a:lstStyle/>
        <a:p>
          <a:endParaRPr lang="en-IN" sz="1000"/>
        </a:p>
      </dgm:t>
    </dgm:pt>
    <dgm:pt modelId="{E672A676-5727-4D6D-BFCB-6CBB8962DE90}">
      <dgm:prSet phldrT="[Text]" custT="1"/>
      <dgm:spPr/>
      <dgm:t>
        <a:bodyPr/>
        <a:lstStyle/>
        <a:p>
          <a:r>
            <a:rPr lang="en-US" sz="1000" dirty="0"/>
            <a:t>Storage Orchestration</a:t>
          </a:r>
          <a:endParaRPr lang="en-IN" sz="1000" dirty="0"/>
        </a:p>
      </dgm:t>
    </dgm:pt>
    <dgm:pt modelId="{E2722BE8-D08D-4B48-B3D2-992937BA0171}" type="sibTrans" cxnId="{FF7A681D-BC95-4F14-B421-F69056313E8F}">
      <dgm:prSet/>
      <dgm:spPr/>
      <dgm:t>
        <a:bodyPr/>
        <a:lstStyle/>
        <a:p>
          <a:endParaRPr lang="en-IN" sz="1000"/>
        </a:p>
      </dgm:t>
    </dgm:pt>
    <dgm:pt modelId="{85018039-2540-4070-986D-58C17DBB5007}" type="parTrans" cxnId="{FF7A681D-BC95-4F14-B421-F69056313E8F}">
      <dgm:prSet/>
      <dgm:spPr/>
      <dgm:t>
        <a:bodyPr/>
        <a:lstStyle/>
        <a:p>
          <a:endParaRPr lang="en-IN" sz="1000"/>
        </a:p>
      </dgm:t>
    </dgm:pt>
    <dgm:pt modelId="{98B6049D-E4AA-4195-AD14-3382AAB8DEB1}" type="pres">
      <dgm:prSet presAssocID="{5669F672-1C74-4F38-80E1-D4BC095881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E930AAC-5664-4ABE-B150-BC97FB1CB4FC}" type="pres">
      <dgm:prSet presAssocID="{7E3C0DC8-5325-4CB2-AB0C-DE48FF64EC9A}" presName="centerShape" presStyleLbl="node0" presStyleIdx="0" presStyleCnt="1"/>
      <dgm:spPr/>
    </dgm:pt>
    <dgm:pt modelId="{CB6D93C0-DF08-4379-9ADD-51FEF09957D6}" type="pres">
      <dgm:prSet presAssocID="{536418E3-4F01-4FC4-A2B9-B6E7A2FE8A51}" presName="node" presStyleLbl="node1" presStyleIdx="0" presStyleCnt="6">
        <dgm:presLayoutVars>
          <dgm:bulletEnabled val="1"/>
        </dgm:presLayoutVars>
      </dgm:prSet>
      <dgm:spPr/>
    </dgm:pt>
    <dgm:pt modelId="{1C38E083-B522-4655-8579-082F27AFDD16}" type="pres">
      <dgm:prSet presAssocID="{536418E3-4F01-4FC4-A2B9-B6E7A2FE8A51}" presName="dummy" presStyleCnt="0"/>
      <dgm:spPr/>
    </dgm:pt>
    <dgm:pt modelId="{999EEDE1-6F4B-4AFA-8A9B-AD7D7C2BBDAE}" type="pres">
      <dgm:prSet presAssocID="{B2B54B17-E839-435F-BB18-2E260A2E8340}" presName="sibTrans" presStyleLbl="sibTrans2D1" presStyleIdx="0" presStyleCnt="6"/>
      <dgm:spPr/>
    </dgm:pt>
    <dgm:pt modelId="{E0E2B683-0312-4CCD-9743-B9D1C1B3CF5F}" type="pres">
      <dgm:prSet presAssocID="{E672A676-5727-4D6D-BFCB-6CBB8962DE90}" presName="node" presStyleLbl="node1" presStyleIdx="1" presStyleCnt="6">
        <dgm:presLayoutVars>
          <dgm:bulletEnabled val="1"/>
        </dgm:presLayoutVars>
      </dgm:prSet>
      <dgm:spPr/>
    </dgm:pt>
    <dgm:pt modelId="{8CC7F3B2-191B-4E94-89B4-CAFD0F2C4B29}" type="pres">
      <dgm:prSet presAssocID="{E672A676-5727-4D6D-BFCB-6CBB8962DE90}" presName="dummy" presStyleCnt="0"/>
      <dgm:spPr/>
    </dgm:pt>
    <dgm:pt modelId="{CA26B4C4-C76D-4652-8D5E-AF99FFDF0CA5}" type="pres">
      <dgm:prSet presAssocID="{E2722BE8-D08D-4B48-B3D2-992937BA0171}" presName="sibTrans" presStyleLbl="sibTrans2D1" presStyleIdx="1" presStyleCnt="6"/>
      <dgm:spPr/>
    </dgm:pt>
    <dgm:pt modelId="{A37718CF-C711-455B-A511-757138FBE648}" type="pres">
      <dgm:prSet presAssocID="{6AA29928-D22F-4596-9639-65110ABE67BF}" presName="node" presStyleLbl="node1" presStyleIdx="2" presStyleCnt="6">
        <dgm:presLayoutVars>
          <dgm:bulletEnabled val="1"/>
        </dgm:presLayoutVars>
      </dgm:prSet>
      <dgm:spPr/>
    </dgm:pt>
    <dgm:pt modelId="{E1C63726-3F6E-4B7D-9130-C4CEA608E767}" type="pres">
      <dgm:prSet presAssocID="{6AA29928-D22F-4596-9639-65110ABE67BF}" presName="dummy" presStyleCnt="0"/>
      <dgm:spPr/>
    </dgm:pt>
    <dgm:pt modelId="{796BD76A-F6A0-4007-B9DE-BBB4CBBDA153}" type="pres">
      <dgm:prSet presAssocID="{64A97B2C-1C20-4ADD-AF79-2EDA4522FD4A}" presName="sibTrans" presStyleLbl="sibTrans2D1" presStyleIdx="2" presStyleCnt="6"/>
      <dgm:spPr/>
    </dgm:pt>
    <dgm:pt modelId="{C617CCC8-888B-4952-8E24-DA3ED1E26FA2}" type="pres">
      <dgm:prSet presAssocID="{A5A7660C-6999-42A5-9C0E-097CA856FD0C}" presName="node" presStyleLbl="node1" presStyleIdx="3" presStyleCnt="6">
        <dgm:presLayoutVars>
          <dgm:bulletEnabled val="1"/>
        </dgm:presLayoutVars>
      </dgm:prSet>
      <dgm:spPr/>
    </dgm:pt>
    <dgm:pt modelId="{17761797-B2ED-432D-BC17-7D1DB1658E53}" type="pres">
      <dgm:prSet presAssocID="{A5A7660C-6999-42A5-9C0E-097CA856FD0C}" presName="dummy" presStyleCnt="0"/>
      <dgm:spPr/>
    </dgm:pt>
    <dgm:pt modelId="{E8816BEA-6518-4886-9051-8694983F050A}" type="pres">
      <dgm:prSet presAssocID="{4E3D885B-DEBE-4286-98FC-F217028E0D96}" presName="sibTrans" presStyleLbl="sibTrans2D1" presStyleIdx="3" presStyleCnt="6"/>
      <dgm:spPr/>
    </dgm:pt>
    <dgm:pt modelId="{B091BAC4-3044-4CB9-9436-E26DCC82FCFC}" type="pres">
      <dgm:prSet presAssocID="{6DB30828-7324-49CB-8AF9-A2EE51701763}" presName="node" presStyleLbl="node1" presStyleIdx="4" presStyleCnt="6">
        <dgm:presLayoutVars>
          <dgm:bulletEnabled val="1"/>
        </dgm:presLayoutVars>
      </dgm:prSet>
      <dgm:spPr/>
    </dgm:pt>
    <dgm:pt modelId="{BAC04995-4BFF-473D-8E8E-B9D82B089D37}" type="pres">
      <dgm:prSet presAssocID="{6DB30828-7324-49CB-8AF9-A2EE51701763}" presName="dummy" presStyleCnt="0"/>
      <dgm:spPr/>
    </dgm:pt>
    <dgm:pt modelId="{154D133F-1E07-480B-AE55-7D9F6F841B99}" type="pres">
      <dgm:prSet presAssocID="{8B81CC15-D5A2-4322-B5AC-397239EADBBF}" presName="sibTrans" presStyleLbl="sibTrans2D1" presStyleIdx="4" presStyleCnt="6"/>
      <dgm:spPr/>
    </dgm:pt>
    <dgm:pt modelId="{A2B356B0-D312-43BC-9B92-ADD86098888A}" type="pres">
      <dgm:prSet presAssocID="{5516C5CB-FA77-4959-A678-BF8BC4AA7445}" presName="node" presStyleLbl="node1" presStyleIdx="5" presStyleCnt="6">
        <dgm:presLayoutVars>
          <dgm:bulletEnabled val="1"/>
        </dgm:presLayoutVars>
      </dgm:prSet>
      <dgm:spPr/>
    </dgm:pt>
    <dgm:pt modelId="{5317406C-269B-4A42-A3F2-C73C4683FA3C}" type="pres">
      <dgm:prSet presAssocID="{5516C5CB-FA77-4959-A678-BF8BC4AA7445}" presName="dummy" presStyleCnt="0"/>
      <dgm:spPr/>
    </dgm:pt>
    <dgm:pt modelId="{45398A2A-E071-4CDB-B1D3-51B7D53F1620}" type="pres">
      <dgm:prSet presAssocID="{A0C293F7-1F2A-4B87-BC8F-AA34A1FFE6F4}" presName="sibTrans" presStyleLbl="sibTrans2D1" presStyleIdx="5" presStyleCnt="6"/>
      <dgm:spPr/>
    </dgm:pt>
  </dgm:ptLst>
  <dgm:cxnLst>
    <dgm:cxn modelId="{FB80B30B-5E14-43C5-B8BE-92357D80BC97}" type="presOf" srcId="{8B81CC15-D5A2-4322-B5AC-397239EADBBF}" destId="{154D133F-1E07-480B-AE55-7D9F6F841B99}" srcOrd="0" destOrd="0" presId="urn:microsoft.com/office/officeart/2005/8/layout/radial6"/>
    <dgm:cxn modelId="{A7806914-E471-498E-9C85-6440AFB84D98}" type="presOf" srcId="{6AA29928-D22F-4596-9639-65110ABE67BF}" destId="{A37718CF-C711-455B-A511-757138FBE648}" srcOrd="0" destOrd="0" presId="urn:microsoft.com/office/officeart/2005/8/layout/radial6"/>
    <dgm:cxn modelId="{EE183A17-DF04-4344-95EA-666D8F56848A}" type="presOf" srcId="{B2B54B17-E839-435F-BB18-2E260A2E8340}" destId="{999EEDE1-6F4B-4AFA-8A9B-AD7D7C2BBDAE}" srcOrd="0" destOrd="0" presId="urn:microsoft.com/office/officeart/2005/8/layout/radial6"/>
    <dgm:cxn modelId="{C52CED1C-04CE-4E84-93EC-A8C2F7170D57}" srcId="{7E3C0DC8-5325-4CB2-AB0C-DE48FF64EC9A}" destId="{5516C5CB-FA77-4959-A678-BF8BC4AA7445}" srcOrd="5" destOrd="0" parTransId="{81721036-155F-4D1E-B4CD-FB079ADD4378}" sibTransId="{A0C293F7-1F2A-4B87-BC8F-AA34A1FFE6F4}"/>
    <dgm:cxn modelId="{FF7A681D-BC95-4F14-B421-F69056313E8F}" srcId="{7E3C0DC8-5325-4CB2-AB0C-DE48FF64EC9A}" destId="{E672A676-5727-4D6D-BFCB-6CBB8962DE90}" srcOrd="1" destOrd="0" parTransId="{85018039-2540-4070-986D-58C17DBB5007}" sibTransId="{E2722BE8-D08D-4B48-B3D2-992937BA0171}"/>
    <dgm:cxn modelId="{DED43A22-44C3-4CFD-A07B-36DB501E4D6F}" srcId="{7E3C0DC8-5325-4CB2-AB0C-DE48FF64EC9A}" destId="{6AA29928-D22F-4596-9639-65110ABE67BF}" srcOrd="2" destOrd="0" parTransId="{4A139D0D-2F8D-44E3-8E96-A6BF49DD67EA}" sibTransId="{64A97B2C-1C20-4ADD-AF79-2EDA4522FD4A}"/>
    <dgm:cxn modelId="{A0023F2A-38F3-475A-9EF0-6CC37E3B7589}" type="presOf" srcId="{4E3D885B-DEBE-4286-98FC-F217028E0D96}" destId="{E8816BEA-6518-4886-9051-8694983F050A}" srcOrd="0" destOrd="0" presId="urn:microsoft.com/office/officeart/2005/8/layout/radial6"/>
    <dgm:cxn modelId="{D14E642E-41B2-4D33-9EC5-A0E1EC8ED828}" type="presOf" srcId="{64A97B2C-1C20-4ADD-AF79-2EDA4522FD4A}" destId="{796BD76A-F6A0-4007-B9DE-BBB4CBBDA153}" srcOrd="0" destOrd="0" presId="urn:microsoft.com/office/officeart/2005/8/layout/radial6"/>
    <dgm:cxn modelId="{A4688B45-CF8F-49B7-B563-1625B7007C5A}" type="presOf" srcId="{E672A676-5727-4D6D-BFCB-6CBB8962DE90}" destId="{E0E2B683-0312-4CCD-9743-B9D1C1B3CF5F}" srcOrd="0" destOrd="0" presId="urn:microsoft.com/office/officeart/2005/8/layout/radial6"/>
    <dgm:cxn modelId="{4C143E4B-1E96-4679-A803-53A3F6613C76}" type="presOf" srcId="{E2722BE8-D08D-4B48-B3D2-992937BA0171}" destId="{CA26B4C4-C76D-4652-8D5E-AF99FFDF0CA5}" srcOrd="0" destOrd="0" presId="urn:microsoft.com/office/officeart/2005/8/layout/radial6"/>
    <dgm:cxn modelId="{EB06E899-C780-4B90-9697-BD06DF927E9D}" srcId="{7E3C0DC8-5325-4CB2-AB0C-DE48FF64EC9A}" destId="{6DB30828-7324-49CB-8AF9-A2EE51701763}" srcOrd="4" destOrd="0" parTransId="{61CA2C0E-9594-4334-B300-040FA9B235D5}" sibTransId="{8B81CC15-D5A2-4322-B5AC-397239EADBBF}"/>
    <dgm:cxn modelId="{C0763B9B-3D88-40A7-9F24-4B9918205369}" srcId="{7E3C0DC8-5325-4CB2-AB0C-DE48FF64EC9A}" destId="{536418E3-4F01-4FC4-A2B9-B6E7A2FE8A51}" srcOrd="0" destOrd="0" parTransId="{B1C0C647-A71A-4663-8B62-123FE91AA90D}" sibTransId="{B2B54B17-E839-435F-BB18-2E260A2E8340}"/>
    <dgm:cxn modelId="{FE5AFA9B-FD40-4EEE-A51B-A6AD08187D6E}" srcId="{5669F672-1C74-4F38-80E1-D4BC095881FD}" destId="{D711BD2F-2803-4C9F-8B72-DC96F3857189}" srcOrd="1" destOrd="0" parTransId="{45AC62BF-818E-4666-8387-17D469FBB960}" sibTransId="{5A9CB6D3-C7BE-4F03-9C7A-5D845B300D58}"/>
    <dgm:cxn modelId="{7C2ED5AA-CFEE-47FE-9455-298372A54BD1}" type="presOf" srcId="{A0C293F7-1F2A-4B87-BC8F-AA34A1FFE6F4}" destId="{45398A2A-E071-4CDB-B1D3-51B7D53F1620}" srcOrd="0" destOrd="0" presId="urn:microsoft.com/office/officeart/2005/8/layout/radial6"/>
    <dgm:cxn modelId="{16784FAF-E11D-40FD-8E3A-C9BDC843164A}" type="presOf" srcId="{5516C5CB-FA77-4959-A678-BF8BC4AA7445}" destId="{A2B356B0-D312-43BC-9B92-ADD86098888A}" srcOrd="0" destOrd="0" presId="urn:microsoft.com/office/officeart/2005/8/layout/radial6"/>
    <dgm:cxn modelId="{7122C7B2-C076-4678-8EAC-EDDC6222D89B}" type="presOf" srcId="{5669F672-1C74-4F38-80E1-D4BC095881FD}" destId="{98B6049D-E4AA-4195-AD14-3382AAB8DEB1}" srcOrd="0" destOrd="0" presId="urn:microsoft.com/office/officeart/2005/8/layout/radial6"/>
    <dgm:cxn modelId="{AB43FEBC-3EC3-422A-A2A0-1881EFA3681C}" srcId="{7E3C0DC8-5325-4CB2-AB0C-DE48FF64EC9A}" destId="{A5A7660C-6999-42A5-9C0E-097CA856FD0C}" srcOrd="3" destOrd="0" parTransId="{FEF5B790-C957-41C0-9333-E9AA0C569F98}" sibTransId="{4E3D885B-DEBE-4286-98FC-F217028E0D96}"/>
    <dgm:cxn modelId="{5841D4D5-F198-453B-A3B2-4238F924959F}" srcId="{5669F672-1C74-4F38-80E1-D4BC095881FD}" destId="{7E3C0DC8-5325-4CB2-AB0C-DE48FF64EC9A}" srcOrd="0" destOrd="0" parTransId="{6AAEDBAF-A7D5-4309-B84D-63E320D6B6EA}" sibTransId="{E3FD22FF-FF2E-4F05-BC17-E1050052A6F9}"/>
    <dgm:cxn modelId="{06D18BE1-1A48-449D-AC6A-616D3B312C2C}" type="presOf" srcId="{7E3C0DC8-5325-4CB2-AB0C-DE48FF64EC9A}" destId="{BE930AAC-5664-4ABE-B150-BC97FB1CB4FC}" srcOrd="0" destOrd="0" presId="urn:microsoft.com/office/officeart/2005/8/layout/radial6"/>
    <dgm:cxn modelId="{B8DEE2E4-0493-4CF8-AD4F-68F4CC091DD6}" type="presOf" srcId="{6DB30828-7324-49CB-8AF9-A2EE51701763}" destId="{B091BAC4-3044-4CB9-9436-E26DCC82FCFC}" srcOrd="0" destOrd="0" presId="urn:microsoft.com/office/officeart/2005/8/layout/radial6"/>
    <dgm:cxn modelId="{D9ECF2FA-3CB9-4D89-849A-BB5BB3941F6F}" type="presOf" srcId="{A5A7660C-6999-42A5-9C0E-097CA856FD0C}" destId="{C617CCC8-888B-4952-8E24-DA3ED1E26FA2}" srcOrd="0" destOrd="0" presId="urn:microsoft.com/office/officeart/2005/8/layout/radial6"/>
    <dgm:cxn modelId="{16CA34FB-7C4D-4077-8ABD-360C357D04F4}" type="presOf" srcId="{536418E3-4F01-4FC4-A2B9-B6E7A2FE8A51}" destId="{CB6D93C0-DF08-4379-9ADD-51FEF09957D6}" srcOrd="0" destOrd="0" presId="urn:microsoft.com/office/officeart/2005/8/layout/radial6"/>
    <dgm:cxn modelId="{C704A259-815E-4B65-8D59-A764296E9FFA}" type="presParOf" srcId="{98B6049D-E4AA-4195-AD14-3382AAB8DEB1}" destId="{BE930AAC-5664-4ABE-B150-BC97FB1CB4FC}" srcOrd="0" destOrd="0" presId="urn:microsoft.com/office/officeart/2005/8/layout/radial6"/>
    <dgm:cxn modelId="{C7E18F5B-4BF9-4296-BCED-AA3077E9D709}" type="presParOf" srcId="{98B6049D-E4AA-4195-AD14-3382AAB8DEB1}" destId="{CB6D93C0-DF08-4379-9ADD-51FEF09957D6}" srcOrd="1" destOrd="0" presId="urn:microsoft.com/office/officeart/2005/8/layout/radial6"/>
    <dgm:cxn modelId="{0E4F93A4-5F42-4126-85C3-63B983DD0157}" type="presParOf" srcId="{98B6049D-E4AA-4195-AD14-3382AAB8DEB1}" destId="{1C38E083-B522-4655-8579-082F27AFDD16}" srcOrd="2" destOrd="0" presId="urn:microsoft.com/office/officeart/2005/8/layout/radial6"/>
    <dgm:cxn modelId="{BAC54D74-D70D-439C-B878-C0B7C419BDAF}" type="presParOf" srcId="{98B6049D-E4AA-4195-AD14-3382AAB8DEB1}" destId="{999EEDE1-6F4B-4AFA-8A9B-AD7D7C2BBDAE}" srcOrd="3" destOrd="0" presId="urn:microsoft.com/office/officeart/2005/8/layout/radial6"/>
    <dgm:cxn modelId="{22E0C4A7-C863-4D57-A48F-CE6497222EBA}" type="presParOf" srcId="{98B6049D-E4AA-4195-AD14-3382AAB8DEB1}" destId="{E0E2B683-0312-4CCD-9743-B9D1C1B3CF5F}" srcOrd="4" destOrd="0" presId="urn:microsoft.com/office/officeart/2005/8/layout/radial6"/>
    <dgm:cxn modelId="{2E0AFFFD-8828-4B0D-9E4A-38402931A7CC}" type="presParOf" srcId="{98B6049D-E4AA-4195-AD14-3382AAB8DEB1}" destId="{8CC7F3B2-191B-4E94-89B4-CAFD0F2C4B29}" srcOrd="5" destOrd="0" presId="urn:microsoft.com/office/officeart/2005/8/layout/radial6"/>
    <dgm:cxn modelId="{B8C68D1B-DF1A-4EB7-BA03-E99D7E3D5D94}" type="presParOf" srcId="{98B6049D-E4AA-4195-AD14-3382AAB8DEB1}" destId="{CA26B4C4-C76D-4652-8D5E-AF99FFDF0CA5}" srcOrd="6" destOrd="0" presId="urn:microsoft.com/office/officeart/2005/8/layout/radial6"/>
    <dgm:cxn modelId="{F9FDA095-979B-4000-98B7-C6D8AB5DD3A6}" type="presParOf" srcId="{98B6049D-E4AA-4195-AD14-3382AAB8DEB1}" destId="{A37718CF-C711-455B-A511-757138FBE648}" srcOrd="7" destOrd="0" presId="urn:microsoft.com/office/officeart/2005/8/layout/radial6"/>
    <dgm:cxn modelId="{C1EA3BF5-4025-4ED7-B69C-022A466628DD}" type="presParOf" srcId="{98B6049D-E4AA-4195-AD14-3382AAB8DEB1}" destId="{E1C63726-3F6E-4B7D-9130-C4CEA608E767}" srcOrd="8" destOrd="0" presId="urn:microsoft.com/office/officeart/2005/8/layout/radial6"/>
    <dgm:cxn modelId="{AF40BF52-3D2D-4AB3-A26F-6A8DD50F37C1}" type="presParOf" srcId="{98B6049D-E4AA-4195-AD14-3382AAB8DEB1}" destId="{796BD76A-F6A0-4007-B9DE-BBB4CBBDA153}" srcOrd="9" destOrd="0" presId="urn:microsoft.com/office/officeart/2005/8/layout/radial6"/>
    <dgm:cxn modelId="{5A487BA4-C9B8-4089-8075-DCB03AE305C8}" type="presParOf" srcId="{98B6049D-E4AA-4195-AD14-3382AAB8DEB1}" destId="{C617CCC8-888B-4952-8E24-DA3ED1E26FA2}" srcOrd="10" destOrd="0" presId="urn:microsoft.com/office/officeart/2005/8/layout/radial6"/>
    <dgm:cxn modelId="{004AD38C-0EB5-45F6-A603-2E5843F91426}" type="presParOf" srcId="{98B6049D-E4AA-4195-AD14-3382AAB8DEB1}" destId="{17761797-B2ED-432D-BC17-7D1DB1658E53}" srcOrd="11" destOrd="0" presId="urn:microsoft.com/office/officeart/2005/8/layout/radial6"/>
    <dgm:cxn modelId="{D1434C1D-3663-45ED-ADD6-06ACBC438F02}" type="presParOf" srcId="{98B6049D-E4AA-4195-AD14-3382AAB8DEB1}" destId="{E8816BEA-6518-4886-9051-8694983F050A}" srcOrd="12" destOrd="0" presId="urn:microsoft.com/office/officeart/2005/8/layout/radial6"/>
    <dgm:cxn modelId="{BC9B7C1D-B068-46C0-8369-0A70168A5F0C}" type="presParOf" srcId="{98B6049D-E4AA-4195-AD14-3382AAB8DEB1}" destId="{B091BAC4-3044-4CB9-9436-E26DCC82FCFC}" srcOrd="13" destOrd="0" presId="urn:microsoft.com/office/officeart/2005/8/layout/radial6"/>
    <dgm:cxn modelId="{48305ABC-39CA-4E09-9621-E7408B49F170}" type="presParOf" srcId="{98B6049D-E4AA-4195-AD14-3382AAB8DEB1}" destId="{BAC04995-4BFF-473D-8E8E-B9D82B089D37}" srcOrd="14" destOrd="0" presId="urn:microsoft.com/office/officeart/2005/8/layout/radial6"/>
    <dgm:cxn modelId="{48935069-7813-477A-9BAF-8D39EAFB44B2}" type="presParOf" srcId="{98B6049D-E4AA-4195-AD14-3382AAB8DEB1}" destId="{154D133F-1E07-480B-AE55-7D9F6F841B99}" srcOrd="15" destOrd="0" presId="urn:microsoft.com/office/officeart/2005/8/layout/radial6"/>
    <dgm:cxn modelId="{98F7D1A7-E452-4D8E-8451-984A33A19EE2}" type="presParOf" srcId="{98B6049D-E4AA-4195-AD14-3382AAB8DEB1}" destId="{A2B356B0-D312-43BC-9B92-ADD86098888A}" srcOrd="16" destOrd="0" presId="urn:microsoft.com/office/officeart/2005/8/layout/radial6"/>
    <dgm:cxn modelId="{921F351A-ED65-4E93-A746-1E052C4C43CB}" type="presParOf" srcId="{98B6049D-E4AA-4195-AD14-3382AAB8DEB1}" destId="{5317406C-269B-4A42-A3F2-C73C4683FA3C}" srcOrd="17" destOrd="0" presId="urn:microsoft.com/office/officeart/2005/8/layout/radial6"/>
    <dgm:cxn modelId="{0446F580-C6E8-42C7-93E2-BD4A2398D345}" type="presParOf" srcId="{98B6049D-E4AA-4195-AD14-3382AAB8DEB1}" destId="{45398A2A-E071-4CDB-B1D3-51B7D53F1620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98A2A-E071-4CDB-B1D3-51B7D53F1620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2600000"/>
            <a:gd name="adj2" fmla="val 16200000"/>
            <a:gd name="adj3" fmla="val 4524"/>
          </a:avLst>
        </a:prstGeom>
        <a:gradFill rotWithShape="0">
          <a:gsLst>
            <a:gs pos="0">
              <a:schemeClr val="accent3">
                <a:hueOff val="1101445"/>
                <a:satOff val="4234"/>
                <a:lumOff val="588"/>
                <a:alphaOff val="0"/>
                <a:tint val="98000"/>
                <a:lumMod val="114000"/>
              </a:schemeClr>
            </a:gs>
            <a:gs pos="100000">
              <a:schemeClr val="accent3">
                <a:hueOff val="1101445"/>
                <a:satOff val="4234"/>
                <a:lumOff val="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4D133F-1E07-480B-AE55-7D9F6F841B99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9000000"/>
            <a:gd name="adj2" fmla="val 12600000"/>
            <a:gd name="adj3" fmla="val 4524"/>
          </a:avLst>
        </a:prstGeom>
        <a:gradFill rotWithShape="0">
          <a:gsLst>
            <a:gs pos="0">
              <a:schemeClr val="accent3">
                <a:hueOff val="881156"/>
                <a:satOff val="3387"/>
                <a:lumOff val="470"/>
                <a:alphaOff val="0"/>
                <a:tint val="98000"/>
                <a:lumMod val="114000"/>
              </a:schemeClr>
            </a:gs>
            <a:gs pos="100000">
              <a:schemeClr val="accent3">
                <a:hueOff val="881156"/>
                <a:satOff val="3387"/>
                <a:lumOff val="47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16BEA-6518-4886-9051-8694983F050A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5400000"/>
            <a:gd name="adj2" fmla="val 9000000"/>
            <a:gd name="adj3" fmla="val 4524"/>
          </a:avLst>
        </a:prstGeom>
        <a:gradFill rotWithShape="0">
          <a:gsLst>
            <a:gs pos="0">
              <a:schemeClr val="accent3">
                <a:hueOff val="660867"/>
                <a:satOff val="2540"/>
                <a:lumOff val="353"/>
                <a:alphaOff val="0"/>
                <a:tint val="98000"/>
                <a:lumMod val="114000"/>
              </a:schemeClr>
            </a:gs>
            <a:gs pos="100000">
              <a:schemeClr val="accent3">
                <a:hueOff val="660867"/>
                <a:satOff val="2540"/>
                <a:lumOff val="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BD76A-F6A0-4007-B9DE-BBB4CBBDA153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800000"/>
            <a:gd name="adj2" fmla="val 5400000"/>
            <a:gd name="adj3" fmla="val 4524"/>
          </a:avLst>
        </a:prstGeom>
        <a:gradFill rotWithShape="0">
          <a:gsLst>
            <a:gs pos="0">
              <a:schemeClr val="accent3">
                <a:hueOff val="440578"/>
                <a:satOff val="1694"/>
                <a:lumOff val="235"/>
                <a:alphaOff val="0"/>
                <a:tint val="98000"/>
                <a:lumMod val="114000"/>
              </a:schemeClr>
            </a:gs>
            <a:gs pos="100000">
              <a:schemeClr val="accent3">
                <a:hueOff val="440578"/>
                <a:satOff val="1694"/>
                <a:lumOff val="2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26B4C4-C76D-4652-8D5E-AF99FFDF0CA5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9800000"/>
            <a:gd name="adj2" fmla="val 1800000"/>
            <a:gd name="adj3" fmla="val 4524"/>
          </a:avLst>
        </a:prstGeom>
        <a:gradFill rotWithShape="0">
          <a:gsLst>
            <a:gs pos="0">
              <a:schemeClr val="accent3">
                <a:hueOff val="220289"/>
                <a:satOff val="847"/>
                <a:lumOff val="118"/>
                <a:alphaOff val="0"/>
                <a:tint val="98000"/>
                <a:lumMod val="114000"/>
              </a:schemeClr>
            </a:gs>
            <a:gs pos="100000">
              <a:schemeClr val="accent3">
                <a:hueOff val="220289"/>
                <a:satOff val="847"/>
                <a:lumOff val="11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EEDE1-6F4B-4AFA-8A9B-AD7D7C2BBDAE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6200000"/>
            <a:gd name="adj2" fmla="val 19800000"/>
            <a:gd name="adj3" fmla="val 452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30AAC-5664-4ABE-B150-BC97FB1CB4FC}">
      <dsp:nvSpPr>
        <dsp:cNvPr id="0" name=""/>
        <dsp:cNvSpPr/>
      </dsp:nvSpPr>
      <dsp:spPr>
        <a:xfrm>
          <a:off x="3323085" y="1524103"/>
          <a:ext cx="1623184" cy="16231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Advantages</a:t>
          </a:r>
          <a:endParaRPr lang="en-IN" sz="1000" kern="1200" dirty="0"/>
        </a:p>
      </dsp:txBody>
      <dsp:txXfrm>
        <a:off x="3560795" y="1761813"/>
        <a:ext cx="1147764" cy="1147764"/>
      </dsp:txXfrm>
    </dsp:sp>
    <dsp:sp modelId="{CB6D93C0-DF08-4379-9ADD-51FEF09957D6}">
      <dsp:nvSpPr>
        <dsp:cNvPr id="0" name=""/>
        <dsp:cNvSpPr/>
      </dsp:nvSpPr>
      <dsp:spPr>
        <a:xfrm>
          <a:off x="3566563" y="151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Discovery/Load Balancing</a:t>
          </a:r>
          <a:endParaRPr lang="en-IN" sz="1000" kern="1200" dirty="0"/>
        </a:p>
      </dsp:txBody>
      <dsp:txXfrm>
        <a:off x="3732960" y="166548"/>
        <a:ext cx="803434" cy="803434"/>
      </dsp:txXfrm>
    </dsp:sp>
    <dsp:sp modelId="{E0E2B683-0312-4CCD-9743-B9D1C1B3CF5F}">
      <dsp:nvSpPr>
        <dsp:cNvPr id="0" name=""/>
        <dsp:cNvSpPr/>
      </dsp:nvSpPr>
      <dsp:spPr>
        <a:xfrm>
          <a:off x="5097203" y="88386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220289"/>
                <a:satOff val="847"/>
                <a:lumOff val="118"/>
                <a:alphaOff val="0"/>
                <a:tint val="98000"/>
                <a:lumMod val="114000"/>
              </a:schemeClr>
            </a:gs>
            <a:gs pos="100000">
              <a:schemeClr val="accent3">
                <a:hueOff val="220289"/>
                <a:satOff val="847"/>
                <a:lumOff val="11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Storage Orchestration</a:t>
          </a:r>
          <a:endParaRPr lang="en-IN" sz="1000" kern="1200" dirty="0"/>
        </a:p>
      </dsp:txBody>
      <dsp:txXfrm>
        <a:off x="5263600" y="1050263"/>
        <a:ext cx="803434" cy="803434"/>
      </dsp:txXfrm>
    </dsp:sp>
    <dsp:sp modelId="{A37718CF-C711-455B-A511-757138FBE648}">
      <dsp:nvSpPr>
        <dsp:cNvPr id="0" name=""/>
        <dsp:cNvSpPr/>
      </dsp:nvSpPr>
      <dsp:spPr>
        <a:xfrm>
          <a:off x="5097203" y="265129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440578"/>
                <a:satOff val="1694"/>
                <a:lumOff val="235"/>
                <a:alphaOff val="0"/>
                <a:tint val="98000"/>
                <a:lumMod val="114000"/>
              </a:schemeClr>
            </a:gs>
            <a:gs pos="100000">
              <a:schemeClr val="accent3">
                <a:hueOff val="440578"/>
                <a:satOff val="1694"/>
                <a:lumOff val="2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Automatic Rollouts/Rollbacks</a:t>
          </a:r>
          <a:endParaRPr lang="en-IN" sz="1000" kern="1200" dirty="0"/>
        </a:p>
      </dsp:txBody>
      <dsp:txXfrm>
        <a:off x="5263600" y="2817693"/>
        <a:ext cx="803434" cy="803434"/>
      </dsp:txXfrm>
    </dsp:sp>
    <dsp:sp modelId="{C617CCC8-888B-4952-8E24-DA3ED1E26FA2}">
      <dsp:nvSpPr>
        <dsp:cNvPr id="0" name=""/>
        <dsp:cNvSpPr/>
      </dsp:nvSpPr>
      <dsp:spPr>
        <a:xfrm>
          <a:off x="3566563" y="3535012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660867"/>
                <a:satOff val="2540"/>
                <a:lumOff val="353"/>
                <a:alphaOff val="0"/>
                <a:tint val="98000"/>
                <a:lumMod val="114000"/>
              </a:schemeClr>
            </a:gs>
            <a:gs pos="100000">
              <a:schemeClr val="accent3">
                <a:hueOff val="660867"/>
                <a:satOff val="2540"/>
                <a:lumOff val="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Automatic Bin Packing</a:t>
          </a:r>
          <a:endParaRPr lang="en-IN" sz="1000" kern="1200" dirty="0"/>
        </a:p>
      </dsp:txBody>
      <dsp:txXfrm>
        <a:off x="3732960" y="3701409"/>
        <a:ext cx="803434" cy="803434"/>
      </dsp:txXfrm>
    </dsp:sp>
    <dsp:sp modelId="{B091BAC4-3044-4CB9-9436-E26DCC82FCFC}">
      <dsp:nvSpPr>
        <dsp:cNvPr id="0" name=""/>
        <dsp:cNvSpPr/>
      </dsp:nvSpPr>
      <dsp:spPr>
        <a:xfrm>
          <a:off x="2035923" y="265129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881156"/>
                <a:satOff val="3387"/>
                <a:lumOff val="470"/>
                <a:alphaOff val="0"/>
                <a:tint val="98000"/>
                <a:lumMod val="114000"/>
              </a:schemeClr>
            </a:gs>
            <a:gs pos="100000">
              <a:schemeClr val="accent3">
                <a:hueOff val="881156"/>
                <a:satOff val="3387"/>
                <a:lumOff val="47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Self Healing</a:t>
          </a:r>
          <a:endParaRPr lang="en-IN" sz="1000" kern="1200" dirty="0"/>
        </a:p>
      </dsp:txBody>
      <dsp:txXfrm>
        <a:off x="2202320" y="2817693"/>
        <a:ext cx="803434" cy="803434"/>
      </dsp:txXfrm>
    </dsp:sp>
    <dsp:sp modelId="{A2B356B0-D312-43BC-9B92-ADD86098888A}">
      <dsp:nvSpPr>
        <dsp:cNvPr id="0" name=""/>
        <dsp:cNvSpPr/>
      </dsp:nvSpPr>
      <dsp:spPr>
        <a:xfrm>
          <a:off x="2035923" y="88386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1101445"/>
                <a:satOff val="4234"/>
                <a:lumOff val="588"/>
                <a:alphaOff val="0"/>
                <a:tint val="98000"/>
                <a:lumMod val="114000"/>
              </a:schemeClr>
            </a:gs>
            <a:gs pos="100000">
              <a:schemeClr val="accent3">
                <a:hueOff val="1101445"/>
                <a:satOff val="4234"/>
                <a:lumOff val="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Secret/Config Maps</a:t>
          </a:r>
          <a:endParaRPr lang="en-IN" sz="1000" kern="1200" dirty="0"/>
        </a:p>
      </dsp:txBody>
      <dsp:txXfrm>
        <a:off x="2202320" y="1050263"/>
        <a:ext cx="803434" cy="803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21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73668"/>
            <a:ext cx="9727096" cy="706964"/>
          </a:xfrm>
        </p:spPr>
        <p:txBody>
          <a:bodyPr/>
          <a:lstStyle/>
          <a:p>
            <a:r>
              <a:rPr lang="en-US" sz="2300" dirty="0"/>
              <a:t>KUBERNETES – WORKER NODE – CONTAINER RUNTIME ARCHITECTURE</a:t>
            </a:r>
            <a:endParaRPr lang="en-IN" sz="2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14" y="2487942"/>
            <a:ext cx="6853070" cy="4264072"/>
          </a:xfrm>
        </p:spPr>
        <p:txBody>
          <a:bodyPr>
            <a:normAutofit/>
          </a:bodyPr>
          <a:lstStyle/>
          <a:p>
            <a:r>
              <a:rPr lang="en-US" dirty="0"/>
              <a:t>Container Runtime is required for running of a container</a:t>
            </a:r>
          </a:p>
          <a:p>
            <a:r>
              <a:rPr lang="en-US" dirty="0"/>
              <a:t>Responsible for pulling images from container registries, running container, allocating &amp; isolating container resources and manage lifecycle of container on a host</a:t>
            </a:r>
          </a:p>
          <a:p>
            <a:r>
              <a:rPr lang="en-IN" dirty="0"/>
              <a:t>Container runtime interface (CRI): it is a set of APIs that allows Kubernetes to interact with different container runtimes</a:t>
            </a:r>
          </a:p>
          <a:p>
            <a:r>
              <a:rPr lang="en-IN" dirty="0"/>
              <a:t>CRI defines the API for creating, starting, stopping &amp; deleting containers. It manage images and container network</a:t>
            </a:r>
          </a:p>
          <a:p>
            <a:r>
              <a:rPr lang="en-IN" dirty="0"/>
              <a:t>Open Container initiative (OCI): It is set of standard for container format and runtime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9C95D-7777-D9DC-8FD4-5246711E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2" y="2319130"/>
            <a:ext cx="5431696" cy="42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Kubernetes Market Share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https://newsletter.cote.io/p/kubernetes-marketshare-across-cloud</a:t>
            </a:r>
          </a:p>
          <a:p>
            <a:r>
              <a:rPr lang="en-IN" dirty="0"/>
              <a:t>Docker Swarm Vs Kubernetes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https://circleci.com/blog/docker-swarm-vs-kubernetes/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https://www.freecodecamp.org/news/kubernetes-vs-docker-swarm-what-is-the-difference/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Docker-Compose</a:t>
            </a:r>
          </a:p>
          <a:p>
            <a:pPr lvl="1"/>
            <a:r>
              <a:rPr lang="en-US" dirty="0"/>
              <a:t>Docker-swarm</a:t>
            </a:r>
          </a:p>
          <a:p>
            <a:r>
              <a:rPr lang="en-US" dirty="0"/>
              <a:t>Kubernetes – The Way Forward</a:t>
            </a:r>
          </a:p>
          <a:p>
            <a:pPr lvl="1"/>
            <a:r>
              <a:rPr lang="en-US" dirty="0"/>
              <a:t>Kubernetes – Intro/Overview</a:t>
            </a:r>
          </a:p>
          <a:p>
            <a:pPr lvl="1"/>
            <a:r>
              <a:rPr lang="en-US" dirty="0"/>
              <a:t>Docker Swarm Vs Kubernetes</a:t>
            </a:r>
          </a:p>
          <a:p>
            <a:pPr lvl="1"/>
            <a:r>
              <a:rPr lang="en-US" dirty="0"/>
              <a:t>Kubernetes Market Share</a:t>
            </a:r>
          </a:p>
          <a:p>
            <a:pPr lvl="1"/>
            <a:r>
              <a:rPr lang="en-US" dirty="0"/>
              <a:t>Kubernetes Architecture – High Level Design</a:t>
            </a:r>
          </a:p>
          <a:p>
            <a:pPr lvl="1"/>
            <a:r>
              <a:rPr lang="en-US" dirty="0"/>
              <a:t>Kubernetes Architecture – Low Level Design</a:t>
            </a:r>
          </a:p>
          <a:p>
            <a:pPr lvl="1"/>
            <a:r>
              <a:rPr lang="en-US" dirty="0"/>
              <a:t>Kubernetes Components overview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Intro/Overview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07" y="2468031"/>
            <a:ext cx="6504802" cy="4144803"/>
          </a:xfrm>
        </p:spPr>
        <p:txBody>
          <a:bodyPr>
            <a:normAutofit/>
          </a:bodyPr>
          <a:lstStyle/>
          <a:p>
            <a:r>
              <a:rPr lang="en-US" dirty="0"/>
              <a:t>Kubernetes is a powerful open-source system, developed by google, for managing containerized applications in a clustered environment.</a:t>
            </a:r>
          </a:p>
          <a:p>
            <a:r>
              <a:rPr lang="en-US" dirty="0"/>
              <a:t>Kubernetes provides better ways of managing related, distributed components and services across varied infrastructure</a:t>
            </a:r>
          </a:p>
          <a:p>
            <a:r>
              <a:rPr lang="en-US" dirty="0"/>
              <a:t>Kubernetes platform designed to manage life cycle of containerized application and services by using predictability, scalability &amp; high availability</a:t>
            </a:r>
          </a:p>
          <a:p>
            <a:r>
              <a:rPr lang="en-US" dirty="0"/>
              <a:t>Kubernetes brings together individual physical or virtual machines into cluster using shared network, all resources configured on platform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D02CBE-302E-68FF-2B36-A12F94CE062D}"/>
              </a:ext>
            </a:extLst>
          </p:cNvPr>
          <p:cNvGraphicFramePr/>
          <p:nvPr/>
        </p:nvGraphicFramePr>
        <p:xfrm>
          <a:off x="5247861" y="2186608"/>
          <a:ext cx="8269356" cy="467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7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-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BA14-21B2-E65C-2B92-2ADA424A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305878"/>
            <a:ext cx="10098157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CORE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5635"/>
            <a:ext cx="6096000" cy="4386469"/>
          </a:xfrm>
        </p:spPr>
        <p:txBody>
          <a:bodyPr>
            <a:normAutofit/>
          </a:bodyPr>
          <a:lstStyle/>
          <a:p>
            <a:r>
              <a:rPr lang="en-US" sz="2200" b="1" dirty="0"/>
              <a:t>Control Plane</a:t>
            </a:r>
            <a:r>
              <a:rPr lang="en-US" sz="2200" dirty="0"/>
              <a:t>: The control plane is responsible for container orchestration and maintaining the desired state of the cluster. It has the following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kube-apiserver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etcd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-scheduler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-controller-manager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60EDED-7418-95F1-6587-AB3D59BE6B98}"/>
              </a:ext>
            </a:extLst>
          </p:cNvPr>
          <p:cNvSpPr txBox="1">
            <a:spLocks/>
          </p:cNvSpPr>
          <p:nvPr/>
        </p:nvSpPr>
        <p:spPr>
          <a:xfrm>
            <a:off x="5890591" y="2345635"/>
            <a:ext cx="6096000" cy="450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Worker Node</a:t>
            </a:r>
            <a:r>
              <a:rPr lang="en-US" sz="2200" dirty="0"/>
              <a:t>: The Worker nodes are responsible for running containerized applications. The worker Node has the following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kubelet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kube</a:t>
            </a:r>
            <a:r>
              <a:rPr lang="en-US" sz="2200" dirty="0"/>
              <a:t>-proxy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Container runtime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0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sz="2800" dirty="0"/>
              <a:t>KUBERNETES – CONTROLER NODE ARCHITECTURE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75F76-4609-7F18-F034-CC7698C2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2383"/>
            <a:ext cx="6029738" cy="45256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3BFCD0-E63A-DD3E-F56E-BD4A56AD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2" y="2332382"/>
            <a:ext cx="6029738" cy="4525617"/>
          </a:xfrm>
        </p:spPr>
        <p:txBody>
          <a:bodyPr>
            <a:normAutofit/>
          </a:bodyPr>
          <a:lstStyle/>
          <a:p>
            <a:r>
              <a:rPr lang="en-US" b="1" dirty="0" err="1"/>
              <a:t>Kube-apiserver</a:t>
            </a:r>
            <a:r>
              <a:rPr lang="en-US" dirty="0"/>
              <a:t>: Central hub of K8S cluster &amp; expose all K8S API, responsible for API management, authentication, processing API request &amp; communicate with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b="1" dirty="0" err="1"/>
              <a:t>etcd</a:t>
            </a:r>
            <a:r>
              <a:rPr lang="en-US" dirty="0"/>
              <a:t>: It is brain of K8S cluster, Kubernetes distribute system is managed by </a:t>
            </a:r>
            <a:r>
              <a:rPr lang="en-US" dirty="0" err="1"/>
              <a:t>etcd</a:t>
            </a:r>
            <a:r>
              <a:rPr lang="en-US" dirty="0"/>
              <a:t> and it stored data in strongly consistent key value pair</a:t>
            </a:r>
          </a:p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  <a:r>
              <a:rPr lang="en-US" dirty="0"/>
              <a:t>: Responsible for scheduling pods on worker nodes</a:t>
            </a:r>
          </a:p>
          <a:p>
            <a:r>
              <a:rPr lang="en-US" b="1" dirty="0" err="1"/>
              <a:t>Kube</a:t>
            </a:r>
            <a:r>
              <a:rPr lang="en-US" b="1" dirty="0"/>
              <a:t> controller manger</a:t>
            </a:r>
            <a:r>
              <a:rPr lang="en-US" dirty="0"/>
              <a:t>: It manages all the K8S controllers. K8S resources/objects like pods, namespaces, jobs, </a:t>
            </a:r>
            <a:r>
              <a:rPr lang="en-US" dirty="0" err="1"/>
              <a:t>replicaset</a:t>
            </a:r>
            <a:r>
              <a:rPr lang="en-US" dirty="0"/>
              <a:t> are managed by designated controllers. </a:t>
            </a:r>
            <a:r>
              <a:rPr lang="en-US" dirty="0" err="1"/>
              <a:t>Kube</a:t>
            </a:r>
            <a:r>
              <a:rPr lang="en-US" dirty="0"/>
              <a:t>-scheduler also controlled by controller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3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973668"/>
            <a:ext cx="9647583" cy="706964"/>
          </a:xfrm>
        </p:spPr>
        <p:txBody>
          <a:bodyPr/>
          <a:lstStyle/>
          <a:p>
            <a:r>
              <a:rPr lang="en-US" sz="2200" dirty="0"/>
              <a:t>KUBERNETES – CONTROLER NODE – CONTROLER/ETCD ARCHITECTURE</a:t>
            </a:r>
            <a:endParaRPr lang="en-IN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12D08-8656-E706-A197-CADD59A2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3" y="2261430"/>
            <a:ext cx="5686387" cy="4596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A986B-A3D6-C9AA-BAEE-5C4C30654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78" y="2261430"/>
            <a:ext cx="5686387" cy="45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sz="2600" dirty="0"/>
              <a:t>KUBERNETES – WORKER NODE – KUBELET ARCHITECTURE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E6B8-12C2-7B8F-BC12-C188C546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129"/>
            <a:ext cx="4252251" cy="45388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251" y="2468032"/>
            <a:ext cx="7939749" cy="42640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Kubelet</a:t>
            </a:r>
            <a:r>
              <a:rPr lang="en-US" dirty="0"/>
              <a:t> is an agent component that runs on every node in cluster, run as daemon &amp; managed by system.</a:t>
            </a:r>
          </a:p>
          <a:p>
            <a:r>
              <a:rPr lang="en-US" dirty="0"/>
              <a:t>Responsible for registering worker node with API server</a:t>
            </a:r>
          </a:p>
          <a:p>
            <a:r>
              <a:rPr lang="en-US" dirty="0"/>
              <a:t>Create, modify &amp; delete containers for the pod</a:t>
            </a:r>
          </a:p>
          <a:p>
            <a:r>
              <a:rPr lang="en-US" dirty="0"/>
              <a:t>Responsible for liveliness, readiness &amp; startup probe</a:t>
            </a:r>
          </a:p>
          <a:p>
            <a:r>
              <a:rPr lang="en-US" dirty="0"/>
              <a:t>Responsible for mounting volumes &amp; required operations on host</a:t>
            </a:r>
          </a:p>
          <a:p>
            <a:r>
              <a:rPr lang="en-US" dirty="0"/>
              <a:t>Collect and report node and pod status via API server</a:t>
            </a:r>
          </a:p>
          <a:p>
            <a:r>
              <a:rPr lang="en-US" dirty="0"/>
              <a:t>Working with </a:t>
            </a:r>
            <a:r>
              <a:rPr lang="en-US" dirty="0" err="1"/>
              <a:t>podSpec</a:t>
            </a:r>
            <a:r>
              <a:rPr lang="en-US" dirty="0"/>
              <a:t> (pod specification– YAML/JSON) from API server</a:t>
            </a:r>
          </a:p>
          <a:p>
            <a:r>
              <a:rPr lang="en-US" dirty="0" err="1"/>
              <a:t>podSpec</a:t>
            </a:r>
            <a:r>
              <a:rPr lang="en-US" dirty="0"/>
              <a:t> defines the container configuration item that run inside the pod, their resources – CPU &amp; Memory limits, environment variables, volumes &amp; labels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973668"/>
            <a:ext cx="9851666" cy="706964"/>
          </a:xfrm>
        </p:spPr>
        <p:txBody>
          <a:bodyPr/>
          <a:lstStyle/>
          <a:p>
            <a:r>
              <a:rPr lang="en-US" sz="2600" dirty="0"/>
              <a:t>KUBERNETES – WORKER NODE – KUBEP-ROXY ARCHITECTURE</a:t>
            </a:r>
            <a:endParaRPr lang="en-IN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7AC3E-A7EB-D2ED-024A-50A63CD0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586" y="2416772"/>
            <a:ext cx="7939749" cy="4264072"/>
          </a:xfrm>
        </p:spPr>
        <p:txBody>
          <a:bodyPr>
            <a:normAutofit/>
          </a:bodyPr>
          <a:lstStyle/>
          <a:p>
            <a:r>
              <a:rPr lang="en-US" sz="2400" dirty="0" err="1"/>
              <a:t>Kube</a:t>
            </a:r>
            <a:r>
              <a:rPr lang="en-US" sz="2400" dirty="0"/>
              <a:t>-proxy is daemon that runs on every node as a </a:t>
            </a:r>
            <a:r>
              <a:rPr lang="en-US" sz="2400" dirty="0" err="1"/>
              <a:t>daemonset</a:t>
            </a:r>
            <a:endParaRPr lang="en-US" sz="2400" dirty="0"/>
          </a:p>
          <a:p>
            <a:r>
              <a:rPr lang="en-US" sz="2400" dirty="0" err="1"/>
              <a:t>Kube</a:t>
            </a:r>
            <a:r>
              <a:rPr lang="en-US" sz="2400" dirty="0"/>
              <a:t>-proxy is responsible for exposing pods services/endpoints both internally and externally</a:t>
            </a:r>
          </a:p>
          <a:p>
            <a:r>
              <a:rPr lang="en-US" sz="2400" dirty="0" err="1"/>
              <a:t>Kube</a:t>
            </a:r>
            <a:r>
              <a:rPr lang="en-US" sz="2400" dirty="0"/>
              <a:t>-proxy handles service discovery and load balancing</a:t>
            </a:r>
          </a:p>
          <a:p>
            <a:r>
              <a:rPr lang="en-US" sz="2400" dirty="0" err="1"/>
              <a:t>Kube</a:t>
            </a:r>
            <a:r>
              <a:rPr lang="en-US" sz="2400" dirty="0"/>
              <a:t>-proxy interact with API-server for any change in services (</a:t>
            </a:r>
            <a:r>
              <a:rPr lang="en-US" sz="2400" dirty="0" err="1"/>
              <a:t>clusterIP</a:t>
            </a:r>
            <a:r>
              <a:rPr lang="en-US" sz="2400" dirty="0"/>
              <a:t>) &amp; endpoints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AD577-63E4-DC1A-BC64-91E58795E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374"/>
            <a:ext cx="4386586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8989</TotalTime>
  <Words>626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DAY 21</vt:lpstr>
      <vt:lpstr>AGENDA</vt:lpstr>
      <vt:lpstr>KUBERNETES – Intro/Overview</vt:lpstr>
      <vt:lpstr>KUBERNETES - ARCHITECTURE</vt:lpstr>
      <vt:lpstr>KUBERNETES – CORE COMPONENTS</vt:lpstr>
      <vt:lpstr>KUBERNETES – CONTROLER NODE ARCHITECTURE</vt:lpstr>
      <vt:lpstr>KUBERNETES – CONTROLER NODE – CONTROLER/ETCD ARCHITECTURE</vt:lpstr>
      <vt:lpstr>KUBERNETES – WORKER NODE – KUBELET ARCHITECTURE</vt:lpstr>
      <vt:lpstr>KUBERNETES – WORKER NODE – KUBEP-ROXY ARCHITECTURE</vt:lpstr>
      <vt:lpstr>KUBERNETES – WORKER NODE – CONTAINER RUNTIME ARCHITECTURE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156</cp:revision>
  <dcterms:created xsi:type="dcterms:W3CDTF">2023-03-25T06:33:17Z</dcterms:created>
  <dcterms:modified xsi:type="dcterms:W3CDTF">2023-05-03T15:48:46Z</dcterms:modified>
</cp:coreProperties>
</file>