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 and use cases</a:t>
            </a:r>
          </a:p>
          <a:p>
            <a:r>
              <a:rPr lang="en-US" dirty="0"/>
              <a:t>Config Maps understanding and Demo</a:t>
            </a:r>
          </a:p>
          <a:p>
            <a:r>
              <a:rPr lang="en-US" dirty="0"/>
              <a:t>Secrets understanding and Demo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 err="1"/>
              <a:t>Statefulset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	</a:t>
            </a:r>
          </a:p>
          <a:p>
            <a:pPr lvl="1"/>
            <a:r>
              <a:rPr lang="en-US" dirty="0"/>
              <a:t>https://akomljen.com/kubernetes-persistent-volumes-with-deployment-and-statefulset/</a:t>
            </a:r>
          </a:p>
          <a:p>
            <a:r>
              <a:rPr lang="en-US"/>
              <a:t>configMap</a:t>
            </a:r>
            <a:r>
              <a:rPr lang="en-US" dirty="0"/>
              <a:t> &amp; Secrets:</a:t>
            </a:r>
          </a:p>
          <a:p>
            <a:pPr lvl="1"/>
            <a:r>
              <a:rPr lang="en-US" dirty="0"/>
              <a:t>https://kubernetes.io/docs/concepts/configuration/configmap/</a:t>
            </a:r>
          </a:p>
          <a:p>
            <a:pPr lvl="1"/>
            <a:r>
              <a:rPr lang="en-US" dirty="0"/>
              <a:t>https://kubernetes.io/docs/concepts/configuration/secret/</a:t>
            </a:r>
          </a:p>
          <a:p>
            <a:pPr lvl="1"/>
            <a:r>
              <a:rPr lang="en-US" dirty="0"/>
              <a:t>https://kubernetes.io/docs/tasks/configmap-secret/managing-secret-using-kubectl/</a:t>
            </a:r>
          </a:p>
          <a:p>
            <a:pPr lvl="1"/>
            <a:r>
              <a:rPr lang="en-US" dirty="0"/>
              <a:t>https://kubernetes.io/docs/tasks/configmap-secret/managing-secret-using-config-file/</a:t>
            </a:r>
          </a:p>
          <a:p>
            <a:pPr lvl="1"/>
            <a:r>
              <a:rPr lang="en-US" dirty="0"/>
              <a:t>https://kubernetes.io/docs/tasks/configmap-secret/managing-secret-using-kubectl/</a:t>
            </a:r>
          </a:p>
          <a:p>
            <a:pPr lvl="1"/>
            <a:r>
              <a:rPr lang="en-US" dirty="0"/>
              <a:t>https://www.devopsschool.com/blog/explained-kubernetes-secret-with-example/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13204</TotalTime>
  <Words>155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34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212</cp:revision>
  <dcterms:created xsi:type="dcterms:W3CDTF">2023-03-25T06:33:17Z</dcterms:created>
  <dcterms:modified xsi:type="dcterms:W3CDTF">2023-05-20T07:13:17Z</dcterms:modified>
</cp:coreProperties>
</file>