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443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6295-A8FB-4F0B-A402-E245B71E1C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6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docker-mount-volume-guide-how-to-mount-a-local-directory/" TargetMode="External"/><Relationship Id="rId2" Type="http://schemas.openxmlformats.org/officeDocument/2006/relationships/hyperlink" Target="https://www.baeldung.com/ops/docker-volu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Volume – </a:t>
            </a:r>
            <a:r>
              <a:rPr lang="en-US" dirty="0" err="1"/>
              <a:t>tmpfs</a:t>
            </a:r>
            <a:r>
              <a:rPr lang="en-US" dirty="0"/>
              <a:t>, mount</a:t>
            </a:r>
          </a:p>
          <a:p>
            <a:pPr lvl="1"/>
            <a:r>
              <a:rPr lang="en-US" dirty="0"/>
              <a:t>Volume share between running containers</a:t>
            </a:r>
          </a:p>
          <a:p>
            <a:r>
              <a:rPr lang="en-US" dirty="0"/>
              <a:t>Docker Multi Stage Build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AF66-C42C-48F3-42E2-7027B1C0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mounts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64CB-0D85-BBDD-E6CF-647A5C84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442794" cy="3416300"/>
          </a:xfrm>
        </p:spPr>
        <p:txBody>
          <a:bodyPr/>
          <a:lstStyle/>
          <a:p>
            <a:r>
              <a:rPr lang="en-US" dirty="0" err="1"/>
              <a:t>Tmpfs</a:t>
            </a:r>
            <a:r>
              <a:rPr lang="en-US" dirty="0"/>
              <a:t> nature – not persistent data</a:t>
            </a:r>
          </a:p>
          <a:p>
            <a:r>
              <a:rPr lang="en-US" dirty="0"/>
              <a:t>Useful to store sensitive files</a:t>
            </a:r>
          </a:p>
          <a:p>
            <a:r>
              <a:rPr lang="en-US" dirty="0"/>
              <a:t>Remove with container lifecycle</a:t>
            </a:r>
          </a:p>
          <a:p>
            <a:r>
              <a:rPr lang="en-IN" dirty="0"/>
              <a:t>Not able to share b/w containers</a:t>
            </a:r>
          </a:p>
          <a:p>
            <a:r>
              <a:rPr lang="en-IN" dirty="0"/>
              <a:t>Only available for Docker running on Linux</a:t>
            </a:r>
          </a:p>
          <a:p>
            <a:r>
              <a:rPr lang="en-US" i="1" dirty="0"/>
              <a:t>docker run -d -it --name </a:t>
            </a:r>
            <a:r>
              <a:rPr lang="en-US" i="1" dirty="0" err="1"/>
              <a:t>tmptest</a:t>
            </a:r>
            <a:r>
              <a:rPr lang="en-US" i="1" dirty="0"/>
              <a:t> --</a:t>
            </a:r>
            <a:r>
              <a:rPr lang="en-US" i="1" dirty="0" err="1"/>
              <a:t>tmpfs</a:t>
            </a:r>
            <a:r>
              <a:rPr lang="en-US" i="1" dirty="0"/>
              <a:t> /app </a:t>
            </a:r>
            <a:r>
              <a:rPr lang="en-US" i="1" dirty="0" err="1"/>
              <a:t>nginx:latest</a:t>
            </a:r>
            <a:endParaRPr lang="en-IN" i="1" dirty="0"/>
          </a:p>
        </p:txBody>
      </p:sp>
      <p:pic>
        <p:nvPicPr>
          <p:cNvPr id="1026" name="Picture 2" descr="tmpfs on the Docker host">
            <a:extLst>
              <a:ext uri="{FF2B5EF4-FFF2-40B4-BE49-F238E27FC236}">
                <a16:creationId xmlns:a16="http://schemas.microsoft.com/office/drawing/2014/main" id="{3F8BCC1A-3805-B75A-3706-0FA4C6FC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8" y="2505002"/>
            <a:ext cx="492369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71289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Docker Volume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https://docs.docker.com/engine/reference/commandline/volume_create/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https://www.baeldung.com/ops/docker-volumes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https://www.freecodecamp.org/news/docker-mount-volume-guide-how-to-mount-a-local-directory/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/>
              <a:t>Tmpfs</a:t>
            </a:r>
            <a:r>
              <a:rPr lang="en-IN" dirty="0"/>
              <a:t> - https://bobcares.com/blog/tmpfs-docker-and-its-function/</a:t>
            </a:r>
          </a:p>
          <a:p>
            <a:r>
              <a:rPr lang="en-IN" dirty="0"/>
              <a:t>Multi Stage build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https://www.freecodecamp.org/news/docker-mount-volume-guide-how-to-mount-a-local-directory/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/>
              <a:t>https://docs.docker.com/build/building/multi-stage/</a:t>
            </a:r>
            <a:endParaRPr lang="en-IN" dirty="0"/>
          </a:p>
          <a:p>
            <a:r>
              <a:rPr lang="en-IN" dirty="0"/>
              <a:t>Docker command Executed reference guide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</TotalTime>
  <Words>168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10</vt:lpstr>
      <vt:lpstr>AGENDA</vt:lpstr>
      <vt:lpstr>Tmpfs mounts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121</cp:revision>
  <dcterms:created xsi:type="dcterms:W3CDTF">2023-03-25T06:33:17Z</dcterms:created>
  <dcterms:modified xsi:type="dcterms:W3CDTF">2023-04-19T05:33:42Z</dcterms:modified>
</cp:coreProperties>
</file>