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7"/>
  </p:notesMasterIdLst>
  <p:sldIdLst>
    <p:sldId id="439" r:id="rId2"/>
    <p:sldId id="442" r:id="rId3"/>
    <p:sldId id="266" r:id="rId4"/>
    <p:sldId id="288" r:id="rId5"/>
    <p:sldId id="43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bees.com/blog/yaml-tutorial-everything-you-need-get-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YAML understanding</a:t>
            </a:r>
          </a:p>
          <a:p>
            <a:r>
              <a:rPr lang="en-US" dirty="0"/>
              <a:t>Need of Docker Compose</a:t>
            </a:r>
          </a:p>
          <a:p>
            <a:r>
              <a:rPr lang="en-US" dirty="0"/>
              <a:t>Docker Compose file – Example/Brief</a:t>
            </a:r>
          </a:p>
          <a:p>
            <a:r>
              <a:rPr lang="en-US" dirty="0"/>
              <a:t>Docker Network</a:t>
            </a:r>
          </a:p>
          <a:p>
            <a:r>
              <a:rPr lang="en-US" dirty="0"/>
              <a:t>Docker compose - Demo</a:t>
            </a:r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DOCKER COMPOSE – NEED OF ORCHESTRATION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4" y="2222776"/>
            <a:ext cx="10429460" cy="706964"/>
          </a:xfrm>
        </p:spPr>
        <p:txBody>
          <a:bodyPr>
            <a:noAutofit/>
          </a:bodyPr>
          <a:lstStyle/>
          <a:p>
            <a:r>
              <a:rPr lang="en-US" sz="1400" dirty="0"/>
              <a:t>Problems with standalone Docker Running a server cluster on a set of Docker containers, on a single Docker host is vulnerable to single point of failure !!!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D2B19-66CF-4EB1-E5A5-4343F6B9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3111682"/>
            <a:ext cx="5486400" cy="363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80C9E-D7FA-95D1-6CCF-318749D2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1682"/>
            <a:ext cx="5963477" cy="3623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F575D-AAD9-658A-4EA8-443237AB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1881809"/>
            <a:ext cx="1749287" cy="12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dirty="0"/>
              <a:t>DOCKER COMPOSE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36" y="2179431"/>
            <a:ext cx="8761412" cy="3416300"/>
          </a:xfrm>
        </p:spPr>
        <p:txBody>
          <a:bodyPr/>
          <a:lstStyle/>
          <a:p>
            <a:r>
              <a:rPr lang="en-US" sz="1400" dirty="0">
                <a:solidFill>
                  <a:srgbClr val="31859C"/>
                </a:solidFill>
              </a:rPr>
              <a:t>Tool for defining and running multi-container</a:t>
            </a:r>
          </a:p>
          <a:p>
            <a:r>
              <a:rPr lang="en-US" sz="1400" dirty="0">
                <a:solidFill>
                  <a:srgbClr val="31859C"/>
                </a:solidFill>
              </a:rPr>
              <a:t>applications with Docker in a single file</a:t>
            </a:r>
          </a:p>
          <a:p>
            <a:r>
              <a:rPr lang="en-US" sz="1400" dirty="0">
                <a:solidFill>
                  <a:srgbClr val="31859C"/>
                </a:solidFill>
              </a:rPr>
              <a:t>Fast, isolated development environments using Docker.</a:t>
            </a:r>
          </a:p>
          <a:p>
            <a:r>
              <a:rPr lang="en-US" sz="1400" dirty="0">
                <a:solidFill>
                  <a:srgbClr val="31859C"/>
                </a:solidFill>
              </a:rPr>
              <a:t>Quick and easy to start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E4B8D-5615-A5B7-0D32-8038948A5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0" y="3577259"/>
            <a:ext cx="6884360" cy="3280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9BAE2-79FE-9972-A389-DAB5F174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0" y="2394045"/>
            <a:ext cx="5307640" cy="44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Executed reference guide</a:t>
            </a:r>
          </a:p>
          <a:p>
            <a:r>
              <a:rPr lang="en-IN" dirty="0"/>
              <a:t>Docker Compose – Reference links</a:t>
            </a:r>
          </a:p>
          <a:p>
            <a:r>
              <a:rPr lang="en-IN" dirty="0"/>
              <a:t>YAML Quick Reference - </a:t>
            </a:r>
            <a:r>
              <a:rPr lang="en-IN" dirty="0">
                <a:hlinkClick r:id="rId2"/>
              </a:rPr>
              <a:t>https://www.cloudbees.com/blog/yaml-tutorial-everything-you-need-get-started</a:t>
            </a:r>
            <a:endParaRPr lang="en-IN" dirty="0"/>
          </a:p>
          <a:p>
            <a:r>
              <a:rPr lang="en-IN" dirty="0"/>
              <a:t>JSON to YAML conversion</a:t>
            </a:r>
          </a:p>
          <a:p>
            <a:r>
              <a:rPr lang="en-IN" dirty="0"/>
              <a:t>Docker Compose Details</a:t>
            </a:r>
          </a:p>
          <a:p>
            <a:r>
              <a:rPr lang="en-IN" dirty="0"/>
              <a:t>Docker Network Details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8541</TotalTime>
  <Words>130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DAY 10</vt:lpstr>
      <vt:lpstr>AGENDA</vt:lpstr>
      <vt:lpstr>DOCKER COMPOSE – NEED OF ORCHESTRATION</vt:lpstr>
      <vt:lpstr>DOCKER COMPOSE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112</cp:revision>
  <dcterms:created xsi:type="dcterms:W3CDTF">2023-03-25T06:33:17Z</dcterms:created>
  <dcterms:modified xsi:type="dcterms:W3CDTF">2023-04-19T05:34:36Z</dcterms:modified>
</cp:coreProperties>
</file>