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2" r:id="rId2"/>
    <p:sldId id="426" r:id="rId3"/>
    <p:sldId id="43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7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2483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10721926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Commit – Image customization</a:t>
            </a:r>
          </a:p>
          <a:p>
            <a:r>
              <a:rPr lang="en-US" dirty="0" err="1"/>
              <a:t>DockerHub</a:t>
            </a:r>
            <a:r>
              <a:rPr lang="en-US" dirty="0"/>
              <a:t> integration</a:t>
            </a:r>
          </a:p>
          <a:p>
            <a:r>
              <a:rPr lang="en-US" dirty="0"/>
              <a:t>Docker push to registry</a:t>
            </a:r>
          </a:p>
          <a:p>
            <a:r>
              <a:rPr lang="en-US" dirty="0"/>
              <a:t>Dockerfile example/explanation</a:t>
            </a:r>
          </a:p>
          <a:p>
            <a:r>
              <a:rPr lang="en-US" dirty="0"/>
              <a:t>Dockerfile writeup</a:t>
            </a:r>
          </a:p>
          <a:p>
            <a:r>
              <a:rPr lang="en-US" dirty="0"/>
              <a:t>Dockerfile Build &amp; Push to registry</a:t>
            </a:r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2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command cheat sheets</a:t>
            </a:r>
          </a:p>
          <a:p>
            <a:r>
              <a:rPr lang="en-IN" dirty="0"/>
              <a:t>Docker command handy reference documents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53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8416</TotalTime>
  <Words>46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7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102</cp:revision>
  <dcterms:created xsi:type="dcterms:W3CDTF">2023-03-25T06:33:17Z</dcterms:created>
  <dcterms:modified xsi:type="dcterms:W3CDTF">2023-04-12T14:48:27Z</dcterms:modified>
</cp:coreProperties>
</file>