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2" r:id="rId3"/>
    <p:sldId id="447" r:id="rId4"/>
    <p:sldId id="448" r:id="rId5"/>
    <p:sldId id="43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how-swarm-mode-works/swarm-task-states/" TargetMode="External"/><Relationship Id="rId3" Type="http://schemas.openxmlformats.org/officeDocument/2006/relationships/hyperlink" Target="https://docs.docker.com/get-started/swarm-deploy/" TargetMode="External"/><Relationship Id="rId7" Type="http://schemas.openxmlformats.org/officeDocument/2006/relationships/hyperlink" Target="https://docs.docker.com/engine/swarm/how-swarm-mode-works/pki/" TargetMode="External"/><Relationship Id="rId2" Type="http://schemas.openxmlformats.org/officeDocument/2006/relationships/hyperlink" Target="https://docs.docker.com/engine/swarm/key-conce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how-swarm-mode-works/services/" TargetMode="External"/><Relationship Id="rId5" Type="http://schemas.openxmlformats.org/officeDocument/2006/relationships/hyperlink" Target="https://docs.docker.com/engine/swarm/how-swarm-mode-works/nodes/" TargetMode="External"/><Relationship Id="rId4" Type="http://schemas.openxmlformats.org/officeDocument/2006/relationships/hyperlink" Target="https://docs.docker.com/engine/swarm/" TargetMode="External"/><Relationship Id="rId9" Type="http://schemas.openxmlformats.org/officeDocument/2006/relationships/hyperlink" Target="https://docs.docker.com/engine/swarm/network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how-swarm-mode-works/pki/" TargetMode="External"/><Relationship Id="rId2" Type="http://schemas.openxmlformats.org/officeDocument/2006/relationships/hyperlink" Target="https://docs.docker.com/engine/swarm/servic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Swarm – Concept understanding</a:t>
            </a:r>
          </a:p>
          <a:p>
            <a:pPr lvl="1"/>
            <a:r>
              <a:rPr lang="en-US" dirty="0"/>
              <a:t>Swarm Mode Overview</a:t>
            </a:r>
          </a:p>
          <a:p>
            <a:pPr lvl="1"/>
            <a:r>
              <a:rPr lang="en-US" dirty="0"/>
              <a:t>Services &amp; Tasks</a:t>
            </a:r>
          </a:p>
          <a:p>
            <a:pPr lvl="1"/>
            <a:r>
              <a:rPr lang="en-US" dirty="0"/>
              <a:t>Swarm Node in Detail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Task State</a:t>
            </a:r>
          </a:p>
          <a:p>
            <a:pPr lvl="1"/>
            <a:r>
              <a:rPr lang="en-US" dirty="0"/>
              <a:t>Swarm Networking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Concepts – Services &amp; task: </a:t>
            </a:r>
            <a:r>
              <a:rPr lang="en-US" dirty="0">
                <a:hlinkClick r:id="rId2"/>
              </a:rPr>
              <a:t>https://docs.docker.com/engine/swarm/key-concepts/</a:t>
            </a:r>
            <a:endParaRPr lang="en-US" dirty="0"/>
          </a:p>
          <a:p>
            <a:r>
              <a:rPr lang="en-US" dirty="0"/>
              <a:t>Deploy to Swarm - </a:t>
            </a:r>
            <a:r>
              <a:rPr lang="en-US" dirty="0">
                <a:hlinkClick r:id="rId3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Swarm Mode - </a:t>
            </a:r>
            <a:r>
              <a:rPr lang="en-US" dirty="0">
                <a:hlinkClick r:id="rId4"/>
              </a:rPr>
              <a:t>https://docs.docker.com/engine/swarm/</a:t>
            </a:r>
            <a:endParaRPr lang="en-US" dirty="0"/>
          </a:p>
          <a:p>
            <a:r>
              <a:rPr lang="en-US" dirty="0"/>
              <a:t>How Nodes work in Swarm mode - </a:t>
            </a:r>
            <a:r>
              <a:rPr lang="en-US" dirty="0">
                <a:hlinkClick r:id="rId5"/>
              </a:rPr>
              <a:t>https://docs.docker.com/engine/swarm/how-swarm-mode-works/nodes/</a:t>
            </a:r>
            <a:endParaRPr lang="en-US" dirty="0"/>
          </a:p>
          <a:p>
            <a:r>
              <a:rPr lang="en-US" dirty="0"/>
              <a:t>How Service work - </a:t>
            </a:r>
            <a:r>
              <a:rPr lang="en-US" dirty="0">
                <a:hlinkClick r:id="rId6"/>
              </a:rPr>
              <a:t>https://docs.docker.com/engine/swarm/how-swarm-mode-works/services/</a:t>
            </a:r>
            <a:endParaRPr lang="en-US" dirty="0"/>
          </a:p>
          <a:p>
            <a:r>
              <a:rPr lang="en-US" dirty="0"/>
              <a:t>Security with Docker Swarm - </a:t>
            </a:r>
            <a:r>
              <a:rPr lang="en-US" dirty="0">
                <a:hlinkClick r:id="rId7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Swarm Task State - </a:t>
            </a:r>
            <a:r>
              <a:rPr lang="en-US" dirty="0">
                <a:hlinkClick r:id="rId8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Docker Swarm Networking concept: </a:t>
            </a:r>
            <a:r>
              <a:rPr lang="en-US" dirty="0">
                <a:hlinkClick r:id="rId9"/>
              </a:rPr>
              <a:t>https://docs.docker.com/engine/swarm/networking/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2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 Docker Engine in Swarm Mode - https://docs.docker.com/engine/swarm/swarm-mode/</a:t>
            </a:r>
          </a:p>
          <a:p>
            <a:r>
              <a:rPr lang="en-US" dirty="0"/>
              <a:t>Join Node -https://docs.docker.com/engine/swarm/join-nodes/</a:t>
            </a:r>
          </a:p>
          <a:p>
            <a:r>
              <a:rPr lang="en-US" dirty="0"/>
              <a:t>Manage nodes in Swarm - https://docs.docker.com/engine/swarm/manage-nodes/</a:t>
            </a:r>
          </a:p>
          <a:p>
            <a:r>
              <a:rPr lang="en-US" dirty="0"/>
              <a:t>Deploy service in Swarm mode - </a:t>
            </a:r>
            <a:r>
              <a:rPr lang="en-US" dirty="0">
                <a:hlinkClick r:id="rId2"/>
              </a:rPr>
              <a:t>https://docs.docker.com/engine/swarm/services/</a:t>
            </a:r>
            <a:endParaRPr lang="en-US" dirty="0"/>
          </a:p>
          <a:p>
            <a:r>
              <a:rPr lang="en-US" dirty="0"/>
              <a:t>Store configuration details - https://docs.docker.com/engine/swarm/configs/</a:t>
            </a:r>
          </a:p>
          <a:p>
            <a:r>
              <a:rPr lang="en-US" dirty="0"/>
              <a:t>Store sensitive information - https://docs.docker.com/engine/swarm/secrets/</a:t>
            </a:r>
          </a:p>
          <a:p>
            <a:r>
              <a:rPr lang="en-US" dirty="0"/>
              <a:t>Security with Docker Swarm - </a:t>
            </a:r>
            <a:r>
              <a:rPr lang="en-US" dirty="0">
                <a:hlinkClick r:id="rId3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Raft Consensus - https://docs.docker.com/engine/swarm/raft/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Swarm Architecture in details</a:t>
            </a:r>
          </a:p>
          <a:p>
            <a:r>
              <a:rPr lang="en-IN" dirty="0"/>
              <a:t>Docker official links for reference</a:t>
            </a:r>
          </a:p>
          <a:p>
            <a:r>
              <a:rPr lang="en-IN" dirty="0"/>
              <a:t>Docker Swarm installation steps</a:t>
            </a:r>
            <a:r>
              <a:rPr lang="en-IN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/>
              <a:t>https</a:t>
            </a:r>
            <a:r>
              <a:rPr lang="en-IN" dirty="0"/>
              <a:t>://www.ibm.com/docs/ru/planning-analytics/2.0.0?topic=swarm-create-docker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8863</TotalTime>
  <Words>388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 Boardroom</vt:lpstr>
      <vt:lpstr>DAY 17</vt:lpstr>
      <vt:lpstr>AGENDA</vt:lpstr>
      <vt:lpstr>Docker Swarm – More Insight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140</cp:revision>
  <dcterms:created xsi:type="dcterms:W3CDTF">2023-03-25T06:33:17Z</dcterms:created>
  <dcterms:modified xsi:type="dcterms:W3CDTF">2023-04-27T18:14:49Z</dcterms:modified>
</cp:coreProperties>
</file>