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37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Problem faced with </a:t>
            </a:r>
            <a:r>
              <a:rPr lang="en-US" dirty="0" err="1"/>
              <a:t>KubeAdm</a:t>
            </a:r>
            <a:r>
              <a:rPr lang="en-US" dirty="0"/>
              <a:t> setup during </a:t>
            </a:r>
            <a:r>
              <a:rPr lang="en-US" dirty="0" err="1"/>
              <a:t>externalIP</a:t>
            </a:r>
            <a:r>
              <a:rPr lang="en-US" dirty="0"/>
              <a:t> assignment for Services - LB</a:t>
            </a:r>
          </a:p>
          <a:p>
            <a:r>
              <a:rPr lang="en-US" dirty="0" err="1"/>
              <a:t>Metallb</a:t>
            </a:r>
            <a:r>
              <a:rPr lang="en-US" dirty="0"/>
              <a:t> based load balancer configuration - Bare Metal Kubernetes </a:t>
            </a:r>
          </a:p>
          <a:p>
            <a:r>
              <a:rPr lang="en-US" dirty="0"/>
              <a:t>GKE - GCP Managed Cluster creation - 3 nodes</a:t>
            </a:r>
          </a:p>
          <a:p>
            <a:r>
              <a:rPr lang="en-US" dirty="0"/>
              <a:t>Cheapest option for GKE cluster creation/Free Tier reference</a:t>
            </a:r>
          </a:p>
          <a:p>
            <a:r>
              <a:rPr lang="en-US" dirty="0"/>
              <a:t>Ingress understanding in detail</a:t>
            </a:r>
          </a:p>
          <a:p>
            <a:r>
              <a:rPr lang="en-US" dirty="0"/>
              <a:t>Network policy understanding and fitment with ingress and Egress</a:t>
            </a:r>
          </a:p>
          <a:p>
            <a:r>
              <a:rPr lang="en-US" dirty="0"/>
              <a:t>Ingress implementation in real world, examples</a:t>
            </a:r>
          </a:p>
          <a:p>
            <a:r>
              <a:rPr lang="en-US" dirty="0"/>
              <a:t>Service and Ingress based implementation - Demo</a:t>
            </a:r>
          </a:p>
          <a:p>
            <a:r>
              <a:rPr lang="en-US" dirty="0"/>
              <a:t>Ingress controller setup - Nginx-ingress controller</a:t>
            </a:r>
          </a:p>
          <a:p>
            <a:r>
              <a:rPr lang="en-US" dirty="0"/>
              <a:t>DNS readiness for ingress based setups/Free tier (</a:t>
            </a:r>
            <a:r>
              <a:rPr lang="en-US" dirty="0" err="1"/>
              <a:t>DuckDNS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503589"/>
            <a:ext cx="11535507" cy="4066024"/>
          </a:xfrm>
        </p:spPr>
        <p:txBody>
          <a:bodyPr>
            <a:normAutofit/>
          </a:bodyPr>
          <a:lstStyle/>
          <a:p>
            <a:r>
              <a:rPr lang="en-US" dirty="0"/>
              <a:t>Refer training notes section for links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13320</TotalTime>
  <Words>107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37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223</cp:revision>
  <dcterms:created xsi:type="dcterms:W3CDTF">2023-03-25T06:33:17Z</dcterms:created>
  <dcterms:modified xsi:type="dcterms:W3CDTF">2023-05-23T07:58:43Z</dcterms:modified>
</cp:coreProperties>
</file>