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38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Scheduling understanding</a:t>
            </a:r>
          </a:p>
          <a:p>
            <a:pPr lvl="1"/>
            <a:r>
              <a:rPr lang="en-US" dirty="0"/>
              <a:t>Type of scheduling in details - </a:t>
            </a:r>
            <a:r>
              <a:rPr lang="en-US" dirty="0" err="1"/>
              <a:t>NodeSelector</a:t>
            </a:r>
            <a:r>
              <a:rPr lang="en-US" dirty="0"/>
              <a:t>, </a:t>
            </a:r>
            <a:r>
              <a:rPr lang="en-US" dirty="0" err="1"/>
              <a:t>PodAffinity</a:t>
            </a:r>
            <a:r>
              <a:rPr lang="en-US" dirty="0"/>
              <a:t>, </a:t>
            </a:r>
            <a:r>
              <a:rPr lang="en-US" dirty="0" err="1"/>
              <a:t>PodAntiAfinity</a:t>
            </a:r>
            <a:r>
              <a:rPr lang="en-US" dirty="0"/>
              <a:t>, </a:t>
            </a:r>
            <a:r>
              <a:rPr lang="en-US" dirty="0" err="1"/>
              <a:t>nodeAfinity</a:t>
            </a:r>
            <a:r>
              <a:rPr lang="en-US" dirty="0"/>
              <a:t> &amp; Taint and Toleration</a:t>
            </a:r>
          </a:p>
          <a:p>
            <a:r>
              <a:rPr lang="en-US" dirty="0"/>
              <a:t>Probes in detail - Readiness and Liveliness</a:t>
            </a:r>
          </a:p>
          <a:p>
            <a:pPr lvl="1"/>
            <a:r>
              <a:rPr lang="en-US" dirty="0"/>
              <a:t>Probe advantages and protocols</a:t>
            </a:r>
          </a:p>
          <a:p>
            <a:r>
              <a:rPr lang="en-US" dirty="0"/>
              <a:t>Jobs and Cron Jobs, responsibility</a:t>
            </a:r>
          </a:p>
          <a:p>
            <a:r>
              <a:rPr lang="en-US" dirty="0"/>
              <a:t>Authorization and Authentications - Role, </a:t>
            </a:r>
            <a:r>
              <a:rPr lang="en-US" dirty="0" err="1"/>
              <a:t>Rolebinding</a:t>
            </a:r>
            <a:r>
              <a:rPr lang="en-US" dirty="0"/>
              <a:t>, </a:t>
            </a:r>
            <a:r>
              <a:rPr lang="en-US" dirty="0" err="1"/>
              <a:t>ClusterRole</a:t>
            </a:r>
            <a:r>
              <a:rPr lang="en-US" dirty="0"/>
              <a:t> &amp; </a:t>
            </a:r>
            <a:r>
              <a:rPr lang="en-US" dirty="0" err="1"/>
              <a:t>ClusterRoleBinding</a:t>
            </a:r>
            <a:endParaRPr lang="en-US" dirty="0"/>
          </a:p>
          <a:p>
            <a:pPr lvl="1"/>
            <a:r>
              <a:rPr lang="en-US" dirty="0"/>
              <a:t>Role Back Access Control (RBAC) &amp; ABAC</a:t>
            </a:r>
          </a:p>
          <a:p>
            <a:pPr lvl="1"/>
            <a:r>
              <a:rPr lang="en-US" dirty="0"/>
              <a:t>User &amp; Service Accounts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503589"/>
            <a:ext cx="11535507" cy="4066024"/>
          </a:xfrm>
        </p:spPr>
        <p:txBody>
          <a:bodyPr>
            <a:normAutofit/>
          </a:bodyPr>
          <a:lstStyle/>
          <a:p>
            <a:r>
              <a:rPr lang="en-US" dirty="0"/>
              <a:t>Refer training notes section for links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13321</TotalTime>
  <Words>82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38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225</cp:revision>
  <dcterms:created xsi:type="dcterms:W3CDTF">2023-03-25T06:33:17Z</dcterms:created>
  <dcterms:modified xsi:type="dcterms:W3CDTF">2023-05-23T08:23:37Z</dcterms:modified>
</cp:coreProperties>
</file>