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880" r:id="rId2"/>
  </p:sldMasterIdLst>
  <p:notesMasterIdLst>
    <p:notesMasterId r:id="rId9"/>
  </p:notesMasterIdLst>
  <p:sldIdLst>
    <p:sldId id="434" r:id="rId3"/>
    <p:sldId id="435" r:id="rId4"/>
    <p:sldId id="400" r:id="rId5"/>
    <p:sldId id="401" r:id="rId6"/>
    <p:sldId id="438" r:id="rId7"/>
    <p:sldId id="43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7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62" y="6158602"/>
            <a:ext cx="870204" cy="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storage/volumes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8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41294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10721926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Dockerfile System Flow – Changes/Updates</a:t>
            </a:r>
          </a:p>
          <a:p>
            <a:r>
              <a:rPr lang="en-US" dirty="0"/>
              <a:t>Dockerfile Writeup/example/explanation – Nodejs/Java</a:t>
            </a:r>
          </a:p>
          <a:p>
            <a:r>
              <a:rPr lang="en-US" dirty="0"/>
              <a:t>CMD vs </a:t>
            </a:r>
            <a:r>
              <a:rPr lang="en-US" dirty="0" err="1"/>
              <a:t>EntryPoint</a:t>
            </a:r>
            <a:endParaRPr lang="en-US" dirty="0"/>
          </a:p>
          <a:p>
            <a:r>
              <a:rPr lang="en-US" dirty="0"/>
              <a:t>Dockerfile Build &amp; Push to registry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Port Expose/Publish</a:t>
            </a:r>
          </a:p>
          <a:p>
            <a:r>
              <a:rPr lang="en-US" dirty="0"/>
              <a:t>Docker Network</a:t>
            </a:r>
          </a:p>
          <a:p>
            <a:r>
              <a:rPr lang="en-US" dirty="0"/>
              <a:t>Docker logging and tracing/inspect</a:t>
            </a:r>
          </a:p>
          <a:p>
            <a:pPr marL="0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11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399257" y="4333748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/>
        </p:nvSpPr>
        <p:spPr>
          <a:xfrm>
            <a:off x="246175" y="3650726"/>
            <a:ext cx="1216865" cy="26361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Code Repository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56453" y="4105449"/>
            <a:ext cx="963493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331074" y="5452558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Registry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90058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0150" y="3807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</a:t>
            </a:r>
          </a:p>
        </p:txBody>
      </p:sp>
      <p:sp>
        <p:nvSpPr>
          <p:cNvPr id="25" name="Flowchart: Process 24"/>
          <p:cNvSpPr/>
          <p:nvPr/>
        </p:nvSpPr>
        <p:spPr>
          <a:xfrm rot="5400000">
            <a:off x="9884929" y="5261098"/>
            <a:ext cx="1415846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8437123" y="6185168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2 OS  (Linux)</a:t>
            </a:r>
          </a:p>
        </p:txBody>
      </p:sp>
      <p:sp>
        <p:nvSpPr>
          <p:cNvPr id="27" name="Cube 26"/>
          <p:cNvSpPr/>
          <p:nvPr/>
        </p:nvSpPr>
        <p:spPr>
          <a:xfrm>
            <a:off x="8437123" y="4803550"/>
            <a:ext cx="518971" cy="1397993"/>
          </a:xfrm>
          <a:prstGeom prst="cube">
            <a:avLst>
              <a:gd name="adj" fmla="val 2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A</a:t>
            </a:r>
          </a:p>
        </p:txBody>
      </p:sp>
      <p:sp>
        <p:nvSpPr>
          <p:cNvPr id="28" name="Cube 27"/>
          <p:cNvSpPr/>
          <p:nvPr/>
        </p:nvSpPr>
        <p:spPr>
          <a:xfrm>
            <a:off x="9077203" y="4836146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B</a:t>
            </a:r>
          </a:p>
        </p:txBody>
      </p:sp>
      <p:sp>
        <p:nvSpPr>
          <p:cNvPr id="29" name="Cube 28"/>
          <p:cNvSpPr/>
          <p:nvPr/>
        </p:nvSpPr>
        <p:spPr>
          <a:xfrm>
            <a:off x="9692899" y="4843258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C</a:t>
            </a:r>
          </a:p>
        </p:txBody>
      </p:sp>
      <p:sp>
        <p:nvSpPr>
          <p:cNvPr id="32" name="Cube 31"/>
          <p:cNvSpPr/>
          <p:nvPr/>
        </p:nvSpPr>
        <p:spPr>
          <a:xfrm>
            <a:off x="3990007" y="1160751"/>
            <a:ext cx="508841" cy="21441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A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91100" y="2281261"/>
            <a:ext cx="5552477" cy="4739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4202" y="16008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015257" y="2907330"/>
            <a:ext cx="21043" cy="32942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1323954" y="2988218"/>
            <a:ext cx="29846" cy="317960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21265" y="31334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387612" y="3254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419682" y="37237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3331074" y="5981992"/>
            <a:ext cx="1939047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1  OS (Linux)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093219-8E7E-6EC9-C889-75814A51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86" y="217596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DOCKER SYSTEM FLOW</a:t>
            </a:r>
          </a:p>
        </p:txBody>
      </p:sp>
    </p:spTree>
    <p:extLst>
      <p:ext uri="{BB962C8B-B14F-4D97-AF65-F5344CB8AC3E}">
        <p14:creationId xmlns:p14="http://schemas.microsoft.com/office/powerpoint/2010/main" val="297424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8" grpId="0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41" grpId="0"/>
      <p:bldP spid="48" grpId="0"/>
      <p:bldP spid="49" grpId="0"/>
      <p:bldP spid="50" grpId="0"/>
      <p:bldP spid="38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83079" y="1299657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332704" y="5887906"/>
            <a:ext cx="1939047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Registry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318554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598286" y="1717094"/>
            <a:ext cx="3839951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6726" y="13116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</a:t>
            </a:r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9082584" y="2988220"/>
            <a:ext cx="2241370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4850" y="356436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47719" y="203203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9232" y="1235434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0128" y="1299657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4273353" y="162080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6142555" y="2323539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72446" y="3133479"/>
            <a:ext cx="1104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0296" y="6234229"/>
            <a:ext cx="274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is now running A’’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748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Mod A’’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645984" y="2402106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9823" y="2300543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24105" y="3198976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9975966" y="3527574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10058581" y="4259466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6474438" y="5150486"/>
            <a:ext cx="754911" cy="632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320184" y="5108398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321697" y="4311793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46129" y="4423379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3819988" y="472138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 rot="5400000">
            <a:off x="3877203" y="546390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40297" y="5217677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345938" y="4421072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45400" y="6168779"/>
            <a:ext cx="3962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running A wants to upgrade to A’’. Requests update. Gets only diffs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4884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Mod A’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02159F-7DC8-471F-E87B-6018DEFD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80"/>
            <a:ext cx="10515600" cy="66760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DOCKER SYSTEM – CHANGES &amp; UPDATES</a:t>
            </a:r>
          </a:p>
        </p:txBody>
      </p:sp>
    </p:spTree>
    <p:extLst>
      <p:ext uri="{BB962C8B-B14F-4D97-AF65-F5344CB8AC3E}">
        <p14:creationId xmlns:p14="http://schemas.microsoft.com/office/powerpoint/2010/main" val="31622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" grpId="0" animBg="1"/>
      <p:bldP spid="12" grpId="0" animBg="1"/>
      <p:bldP spid="25" grpId="0" animBg="1"/>
      <p:bldP spid="41" grpId="0"/>
      <p:bldP spid="49" grpId="0"/>
      <p:bldP spid="39" grpId="0" animBg="1"/>
      <p:bldP spid="53" grpId="0" animBg="1"/>
      <p:bldP spid="54" grpId="0" animBg="1"/>
      <p:bldP spid="55" grpId="0" animBg="1"/>
      <p:bldP spid="56" grpId="0" animBg="1"/>
      <p:bldP spid="59" grpId="0"/>
      <p:bldP spid="60" grpId="0"/>
      <p:bldP spid="61" grpId="0"/>
      <p:bldP spid="77" grpId="0" animBg="1"/>
      <p:bldP spid="78" grpId="0" animBg="1"/>
      <p:bldP spid="81" grpId="0" animBg="1"/>
      <p:bldP spid="1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34" grpId="0"/>
      <p:bldP spid="3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DOCKERFILE – PYTHON 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933E2-13DF-74CD-1E8D-8A7FA759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2198252"/>
            <a:ext cx="10621107" cy="465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1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command cheat sheets</a:t>
            </a:r>
          </a:p>
          <a:p>
            <a:r>
              <a:rPr lang="en-IN" dirty="0"/>
              <a:t>Docker command handy reference documents</a:t>
            </a:r>
          </a:p>
          <a:p>
            <a:r>
              <a:rPr lang="en-IN" dirty="0"/>
              <a:t>Docker Volumes - </a:t>
            </a:r>
            <a:r>
              <a:rPr lang="en-IN" dirty="0">
                <a:hlinkClick r:id="rId2"/>
              </a:rPr>
              <a:t>https://docs.docker.com/storage/volumes/</a:t>
            </a:r>
            <a:endParaRPr lang="en-IN" dirty="0"/>
          </a:p>
          <a:p>
            <a:r>
              <a:rPr lang="en-IN" dirty="0" err="1"/>
              <a:t>DockerFile</a:t>
            </a:r>
            <a:r>
              <a:rPr lang="en-IN" dirty="0"/>
              <a:t> NodeJS Practice – https://docs.docker.com/language/nodejs/</a:t>
            </a:r>
          </a:p>
          <a:p>
            <a:r>
              <a:rPr lang="en-IN" dirty="0" err="1"/>
              <a:t>DockerFile</a:t>
            </a:r>
            <a:r>
              <a:rPr lang="en-IN" dirty="0"/>
              <a:t> Java Practice - https://docs.docker.com/language/java/</a:t>
            </a:r>
          </a:p>
          <a:p>
            <a:r>
              <a:rPr lang="en-IN" dirty="0" err="1"/>
              <a:t>DockerFile</a:t>
            </a:r>
            <a:r>
              <a:rPr lang="en-IN" dirty="0"/>
              <a:t> </a:t>
            </a:r>
            <a:r>
              <a:rPr lang="en-IN"/>
              <a:t>Python Reference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07978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docker">
      <a:dk1>
        <a:srgbClr val="394D54"/>
      </a:dk1>
      <a:lt1>
        <a:sysClr val="window" lastClr="FFFFFF"/>
      </a:lt1>
      <a:dk2>
        <a:srgbClr val="253232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B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8634</TotalTime>
  <Words>233</Words>
  <Application>Microsoft Office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Cabin</vt:lpstr>
      <vt:lpstr>Calibri</vt:lpstr>
      <vt:lpstr>Century Gothic</vt:lpstr>
      <vt:lpstr>Wingdings 3</vt:lpstr>
      <vt:lpstr>Office Theme</vt:lpstr>
      <vt:lpstr>Ion Boardroom</vt:lpstr>
      <vt:lpstr>DAY 8</vt:lpstr>
      <vt:lpstr>AGENDA</vt:lpstr>
      <vt:lpstr>DOCKER SYSTEM FLOW</vt:lpstr>
      <vt:lpstr>DOCKER SYSTEM – CHANGES &amp; UPDATES</vt:lpstr>
      <vt:lpstr>DOCKERFILE – PYTHON EXAMPLE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108</cp:revision>
  <dcterms:created xsi:type="dcterms:W3CDTF">2023-03-25T06:33:17Z</dcterms:created>
  <dcterms:modified xsi:type="dcterms:W3CDTF">2023-04-16T19:30:10Z</dcterms:modified>
</cp:coreProperties>
</file>