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8" r:id="rId2"/>
    <p:sldMasterId id="2147483665" r:id="rId3"/>
    <p:sldMasterId id="2147483677" r:id="rId4"/>
    <p:sldMasterId id="2147483706" r:id="rId5"/>
    <p:sldMasterId id="2147483719" r:id="rId6"/>
  </p:sldMasterIdLst>
  <p:notesMasterIdLst>
    <p:notesMasterId r:id="rId17"/>
  </p:notesMasterIdLst>
  <p:sldIdLst>
    <p:sldId id="301" r:id="rId7"/>
    <p:sldId id="299" r:id="rId8"/>
    <p:sldId id="300" r:id="rId9"/>
    <p:sldId id="289" r:id="rId10"/>
    <p:sldId id="297" r:id="rId11"/>
    <p:sldId id="296" r:id="rId12"/>
    <p:sldId id="302" r:id="rId13"/>
    <p:sldId id="303" r:id="rId14"/>
    <p:sldId id="304" r:id="rId15"/>
    <p:sldId id="305" r:id="rId16"/>
  </p:sldIdLst>
  <p:sldSz cx="12188825" cy="6858000"/>
  <p:notesSz cx="6742113" cy="9872663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F7B"/>
    <a:srgbClr val="E64D1F"/>
    <a:srgbClr val="6B6B6B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6" y="58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5115-EB90-4A2B-B3B1-892DF1342566}" type="datetimeFigureOut">
              <a:rPr lang="nl-NL" smtClean="0"/>
              <a:t>20-3-2018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0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58871-13B9-42E2-A982-09F21FA558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02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9" y="1924335"/>
            <a:ext cx="10801349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3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5119369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56987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>
          <a:xfrm>
            <a:off x="-78059" y="0"/>
            <a:ext cx="12266884" cy="685799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19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90451" y="2104442"/>
            <a:ext cx="60490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5190450" y="2898380"/>
            <a:ext cx="6049049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11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white"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11499688" y="6350228"/>
            <a:ext cx="335117" cy="272142"/>
            <a:chOff x="11193463" y="5645150"/>
            <a:chExt cx="473075" cy="384175"/>
          </a:xfrm>
          <a:solidFill>
            <a:schemeClr val="bg1"/>
          </a:solidFill>
        </p:grpSpPr>
        <p:sp>
          <p:nvSpPr>
            <p:cNvPr id="13" name="Oval 5"/>
            <p:cNvSpPr>
              <a:spLocks noChangeArrowheads="1"/>
            </p:cNvSpPr>
            <p:nvPr userDrawn="1"/>
          </p:nvSpPr>
          <p:spPr bwMode="auto">
            <a:xfrm>
              <a:off x="11599863" y="5962650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1193463" y="5645150"/>
              <a:ext cx="169863" cy="384175"/>
            </a:xfrm>
            <a:custGeom>
              <a:avLst/>
              <a:gdLst>
                <a:gd name="T0" fmla="*/ 53 w 56"/>
                <a:gd name="T1" fmla="*/ 55 h 126"/>
                <a:gd name="T2" fmla="*/ 28 w 56"/>
                <a:gd name="T3" fmla="*/ 5 h 126"/>
                <a:gd name="T4" fmla="*/ 21 w 56"/>
                <a:gd name="T5" fmla="*/ 0 h 126"/>
                <a:gd name="T6" fmla="*/ 4 w 56"/>
                <a:gd name="T7" fmla="*/ 0 h 126"/>
                <a:gd name="T8" fmla="*/ 1 w 56"/>
                <a:gd name="T9" fmla="*/ 4 h 126"/>
                <a:gd name="T10" fmla="*/ 32 w 56"/>
                <a:gd name="T11" fmla="*/ 63 h 126"/>
                <a:gd name="T12" fmla="*/ 1 w 56"/>
                <a:gd name="T13" fmla="*/ 122 h 126"/>
                <a:gd name="T14" fmla="*/ 4 w 56"/>
                <a:gd name="T15" fmla="*/ 126 h 126"/>
                <a:gd name="T16" fmla="*/ 21 w 56"/>
                <a:gd name="T17" fmla="*/ 126 h 126"/>
                <a:gd name="T18" fmla="*/ 28 w 56"/>
                <a:gd name="T19" fmla="*/ 121 h 126"/>
                <a:gd name="T20" fmla="*/ 53 w 56"/>
                <a:gd name="T21" fmla="*/ 71 h 126"/>
                <a:gd name="T22" fmla="*/ 56 w 56"/>
                <a:gd name="T23" fmla="*/ 63 h 126"/>
                <a:gd name="T24" fmla="*/ 53 w 56"/>
                <a:gd name="T25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53" y="55"/>
                  </a:moveTo>
                  <a:cubicBezTo>
                    <a:pt x="52" y="52"/>
                    <a:pt x="29" y="7"/>
                    <a:pt x="28" y="5"/>
                  </a:cubicBezTo>
                  <a:cubicBezTo>
                    <a:pt x="26" y="3"/>
                    <a:pt x="26" y="0"/>
                    <a:pt x="21" y="0"/>
                  </a:cubicBezTo>
                  <a:cubicBezTo>
                    <a:pt x="16" y="0"/>
                    <a:pt x="5" y="0"/>
                    <a:pt x="4" y="0"/>
                  </a:cubicBezTo>
                  <a:cubicBezTo>
                    <a:pt x="2" y="0"/>
                    <a:pt x="0" y="1"/>
                    <a:pt x="1" y="4"/>
                  </a:cubicBezTo>
                  <a:cubicBezTo>
                    <a:pt x="2" y="4"/>
                    <a:pt x="32" y="63"/>
                    <a:pt x="32" y="63"/>
                  </a:cubicBezTo>
                  <a:cubicBezTo>
                    <a:pt x="32" y="63"/>
                    <a:pt x="2" y="122"/>
                    <a:pt x="1" y="122"/>
                  </a:cubicBezTo>
                  <a:cubicBezTo>
                    <a:pt x="0" y="125"/>
                    <a:pt x="2" y="126"/>
                    <a:pt x="4" y="126"/>
                  </a:cubicBezTo>
                  <a:cubicBezTo>
                    <a:pt x="5" y="126"/>
                    <a:pt x="16" y="126"/>
                    <a:pt x="21" y="126"/>
                  </a:cubicBezTo>
                  <a:cubicBezTo>
                    <a:pt x="26" y="126"/>
                    <a:pt x="26" y="123"/>
                    <a:pt x="28" y="121"/>
                  </a:cubicBezTo>
                  <a:cubicBezTo>
                    <a:pt x="29" y="119"/>
                    <a:pt x="52" y="74"/>
                    <a:pt x="53" y="71"/>
                  </a:cubicBezTo>
                  <a:cubicBezTo>
                    <a:pt x="54" y="69"/>
                    <a:pt x="56" y="66"/>
                    <a:pt x="56" y="63"/>
                  </a:cubicBezTo>
                  <a:cubicBezTo>
                    <a:pt x="56" y="60"/>
                    <a:pt x="54" y="57"/>
                    <a:pt x="53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1380788" y="5645150"/>
              <a:ext cx="169863" cy="384175"/>
            </a:xfrm>
            <a:custGeom>
              <a:avLst/>
              <a:gdLst>
                <a:gd name="T0" fmla="*/ 24 w 56"/>
                <a:gd name="T1" fmla="*/ 63 h 126"/>
                <a:gd name="T2" fmla="*/ 54 w 56"/>
                <a:gd name="T3" fmla="*/ 4 h 126"/>
                <a:gd name="T4" fmla="*/ 52 w 56"/>
                <a:gd name="T5" fmla="*/ 0 h 126"/>
                <a:gd name="T6" fmla="*/ 35 w 56"/>
                <a:gd name="T7" fmla="*/ 0 h 126"/>
                <a:gd name="T8" fmla="*/ 28 w 56"/>
                <a:gd name="T9" fmla="*/ 5 h 126"/>
                <a:gd name="T10" fmla="*/ 3 w 56"/>
                <a:gd name="T11" fmla="*/ 55 h 126"/>
                <a:gd name="T12" fmla="*/ 0 w 56"/>
                <a:gd name="T13" fmla="*/ 63 h 126"/>
                <a:gd name="T14" fmla="*/ 3 w 56"/>
                <a:gd name="T15" fmla="*/ 71 h 126"/>
                <a:gd name="T16" fmla="*/ 28 w 56"/>
                <a:gd name="T17" fmla="*/ 121 h 126"/>
                <a:gd name="T18" fmla="*/ 35 w 56"/>
                <a:gd name="T19" fmla="*/ 126 h 126"/>
                <a:gd name="T20" fmla="*/ 52 w 56"/>
                <a:gd name="T21" fmla="*/ 126 h 126"/>
                <a:gd name="T22" fmla="*/ 54 w 56"/>
                <a:gd name="T23" fmla="*/ 122 h 126"/>
                <a:gd name="T24" fmla="*/ 24 w 56"/>
                <a:gd name="T2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24" y="63"/>
                  </a:moveTo>
                  <a:cubicBezTo>
                    <a:pt x="24" y="63"/>
                    <a:pt x="54" y="4"/>
                    <a:pt x="54" y="4"/>
                  </a:cubicBezTo>
                  <a:cubicBezTo>
                    <a:pt x="56" y="1"/>
                    <a:pt x="54" y="0"/>
                    <a:pt x="52" y="0"/>
                  </a:cubicBezTo>
                  <a:cubicBezTo>
                    <a:pt x="51" y="0"/>
                    <a:pt x="40" y="0"/>
                    <a:pt x="35" y="0"/>
                  </a:cubicBezTo>
                  <a:cubicBezTo>
                    <a:pt x="30" y="0"/>
                    <a:pt x="29" y="3"/>
                    <a:pt x="28" y="5"/>
                  </a:cubicBezTo>
                  <a:cubicBezTo>
                    <a:pt x="27" y="7"/>
                    <a:pt x="4" y="52"/>
                    <a:pt x="3" y="55"/>
                  </a:cubicBezTo>
                  <a:cubicBezTo>
                    <a:pt x="2" y="57"/>
                    <a:pt x="0" y="60"/>
                    <a:pt x="0" y="63"/>
                  </a:cubicBezTo>
                  <a:cubicBezTo>
                    <a:pt x="0" y="66"/>
                    <a:pt x="2" y="69"/>
                    <a:pt x="3" y="71"/>
                  </a:cubicBezTo>
                  <a:cubicBezTo>
                    <a:pt x="4" y="74"/>
                    <a:pt x="27" y="119"/>
                    <a:pt x="28" y="121"/>
                  </a:cubicBezTo>
                  <a:cubicBezTo>
                    <a:pt x="29" y="123"/>
                    <a:pt x="30" y="126"/>
                    <a:pt x="35" y="126"/>
                  </a:cubicBezTo>
                  <a:cubicBezTo>
                    <a:pt x="40" y="126"/>
                    <a:pt x="51" y="126"/>
                    <a:pt x="52" y="126"/>
                  </a:cubicBezTo>
                  <a:cubicBezTo>
                    <a:pt x="54" y="126"/>
                    <a:pt x="56" y="125"/>
                    <a:pt x="54" y="122"/>
                  </a:cubicBezTo>
                  <a:cubicBezTo>
                    <a:pt x="54" y="122"/>
                    <a:pt x="24" y="63"/>
                    <a:pt x="24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2497873" y="3224708"/>
            <a:ext cx="7486001" cy="4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9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t="14825"/>
          <a:stretch/>
        </p:blipFill>
        <p:spPr>
          <a:xfrm>
            <a:off x="1" y="0"/>
            <a:ext cx="12176956" cy="3459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white">
          <a:xfrm>
            <a:off x="4202350" y="5010807"/>
            <a:ext cx="3944566" cy="2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1" y="1776435"/>
            <a:ext cx="12188825" cy="508156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26" y="2316048"/>
            <a:ext cx="11306175" cy="14700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999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326" y="3786071"/>
            <a:ext cx="11306175" cy="12253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3999">
                <a:solidFill>
                  <a:schemeClr val="accent2"/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41325" y="5011389"/>
            <a:ext cx="5653087" cy="8461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799">
                <a:solidFill>
                  <a:schemeClr val="bg1"/>
                </a:solidFill>
              </a:defRPr>
            </a:lvl1pPr>
            <a:lvl2pPr marL="609311" indent="0" algn="l">
              <a:buNone/>
              <a:defRPr sz="1799"/>
            </a:lvl2pPr>
            <a:lvl3pPr marL="1218620" indent="0" algn="l">
              <a:buNone/>
              <a:defRPr sz="1799"/>
            </a:lvl3pPr>
            <a:lvl4pPr marL="1827931" indent="0" algn="l">
              <a:buNone/>
              <a:defRPr sz="1799"/>
            </a:lvl4pPr>
            <a:lvl5pPr marL="2437242" indent="0" algn="l">
              <a:buNone/>
              <a:defRPr sz="1799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41325" y="888456"/>
            <a:ext cx="5653088" cy="288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181483F-D926-43FE-8FAC-8A643D9E0810}" type="datetime4">
              <a:rPr lang="en-US" smtClean="0"/>
              <a:pPr/>
              <a:t>March 20, 2018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441326" y="571486"/>
            <a:ext cx="5653088" cy="28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  <a:lvl2pPr marL="609311" indent="0" algn="l">
              <a:buNone/>
              <a:defRPr sz="1799"/>
            </a:lvl2pPr>
            <a:lvl3pPr marL="1218620" indent="0" algn="l">
              <a:buNone/>
              <a:defRPr sz="1799"/>
            </a:lvl3pPr>
            <a:lvl4pPr marL="1827931" indent="0" algn="l">
              <a:buNone/>
              <a:defRPr sz="1799"/>
            </a:lvl4pPr>
            <a:lvl5pPr marL="2437242" indent="0" algn="l">
              <a:buNone/>
              <a:defRPr sz="1799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89199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78">
          <p15:clr>
            <a:srgbClr val="FBAE40"/>
          </p15:clr>
        </p15:guide>
        <p15:guide id="4" pos="74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26" y="2316048"/>
            <a:ext cx="11306175" cy="14700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9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326" y="3786071"/>
            <a:ext cx="11306175" cy="12253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3999">
                <a:solidFill>
                  <a:schemeClr val="accent2"/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41325" y="5011389"/>
            <a:ext cx="5653087" cy="8461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799">
                <a:solidFill>
                  <a:schemeClr val="accent1"/>
                </a:solidFill>
              </a:defRPr>
            </a:lvl1pPr>
            <a:lvl2pPr marL="609311" indent="0" algn="l">
              <a:buNone/>
              <a:defRPr sz="1799"/>
            </a:lvl2pPr>
            <a:lvl3pPr marL="1218620" indent="0" algn="l">
              <a:buNone/>
              <a:defRPr sz="1799"/>
            </a:lvl3pPr>
            <a:lvl4pPr marL="1827931" indent="0" algn="l">
              <a:buNone/>
              <a:defRPr sz="1799"/>
            </a:lvl4pPr>
            <a:lvl5pPr marL="2437242" indent="0" algn="l">
              <a:buNone/>
              <a:defRPr sz="1799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41325" y="888456"/>
            <a:ext cx="5653088" cy="288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181483F-D926-43FE-8FAC-8A643D9E0810}" type="datetime4">
              <a:rPr lang="en-US" smtClean="0"/>
              <a:pPr/>
              <a:t>March 20, 2018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441326" y="571486"/>
            <a:ext cx="5653088" cy="28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None/>
              <a:defRPr sz="1400">
                <a:solidFill>
                  <a:srgbClr val="E64D1F"/>
                </a:solidFill>
              </a:defRPr>
            </a:lvl1pPr>
            <a:lvl2pPr marL="609311" indent="0" algn="l">
              <a:buNone/>
              <a:defRPr sz="1799"/>
            </a:lvl2pPr>
            <a:lvl3pPr marL="1218620" indent="0" algn="l">
              <a:buNone/>
              <a:defRPr sz="1799"/>
            </a:lvl3pPr>
            <a:lvl4pPr marL="1827931" indent="0" algn="l">
              <a:buNone/>
              <a:defRPr sz="1799"/>
            </a:lvl4pPr>
            <a:lvl5pPr marL="2437242" indent="0" algn="l">
              <a:buNone/>
              <a:defRPr sz="1799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50626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78">
          <p15:clr>
            <a:srgbClr val="FBAE40"/>
          </p15:clr>
        </p15:guide>
        <p15:guide id="4" pos="74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259" y="2817333"/>
            <a:ext cx="5129893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999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293" indent="0">
              <a:buFontTx/>
              <a:buNone/>
              <a:defRPr/>
            </a:lvl2pPr>
            <a:lvl3pPr marL="401518" indent="0">
              <a:buFontTx/>
              <a:buNone/>
              <a:defRPr/>
            </a:lvl3pPr>
            <a:lvl4pPr marL="569741" indent="0">
              <a:buFontTx/>
              <a:buNone/>
              <a:defRPr/>
            </a:lvl4pPr>
            <a:lvl5pPr marL="7459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1510" y="2042632"/>
            <a:ext cx="4215731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399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259" y="1052032"/>
            <a:ext cx="5129893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899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8" y="4296291"/>
            <a:ext cx="12183129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625" y="6303695"/>
            <a:ext cx="3642094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08888" y="5931673"/>
            <a:ext cx="522285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2646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1688" y="1411819"/>
            <a:ext cx="5182367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6640714" y="1411819"/>
            <a:ext cx="5182367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>
          <a:xfrm>
            <a:off x="768364" y="6347191"/>
            <a:ext cx="1679563" cy="151200"/>
          </a:xfrm>
          <a:prstGeom prst="rect">
            <a:avLst/>
          </a:prstGeom>
        </p:spPr>
        <p:txBody>
          <a:bodyPr/>
          <a:lstStyle/>
          <a:p>
            <a:fld id="{1A43342E-2771-4506-9217-D88EC4F56896}" type="datetime4">
              <a:rPr lang="en-US" smtClean="0"/>
              <a:t>March 20, 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349490" y="6346224"/>
            <a:ext cx="412312" cy="151200"/>
          </a:xfrm>
          <a:prstGeom prst="rect">
            <a:avLst/>
          </a:prstGeom>
        </p:spPr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5658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446" y="280715"/>
            <a:ext cx="11659984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9964904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8364" y="6347191"/>
            <a:ext cx="1679563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94950" y="6330478"/>
            <a:ext cx="2015699" cy="18466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9490" y="6346224"/>
            <a:ext cx="412312" cy="151200"/>
          </a:xfrm>
          <a:prstGeom prst="rect">
            <a:avLst/>
          </a:prstGeom>
        </p:spPr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3557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9" y="1924335"/>
            <a:ext cx="10801349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14000"/>
              </a:lnSpc>
              <a:buClr>
                <a:schemeClr val="accent2"/>
              </a:buClr>
              <a:defRPr sz="2400">
                <a:solidFill>
                  <a:schemeClr val="tx2"/>
                </a:solidFill>
              </a:defRPr>
            </a:lvl1pPr>
            <a:lvl2pPr marL="288000" indent="-144000">
              <a:buClr>
                <a:srgbClr val="E64D1F"/>
              </a:buClr>
              <a:defRPr sz="1600">
                <a:solidFill>
                  <a:srgbClr val="6B6B6B"/>
                </a:solidFill>
              </a:defRPr>
            </a:lvl2pPr>
            <a:lvl3pPr marL="432000" indent="-144000">
              <a:buClr>
                <a:srgbClr val="E64D1F"/>
              </a:buClr>
              <a:defRPr sz="1600">
                <a:solidFill>
                  <a:srgbClr val="6B6B6B"/>
                </a:solidFill>
              </a:defRPr>
            </a:lvl3pPr>
            <a:lvl4pPr marL="576000" indent="-144000">
              <a:buClr>
                <a:srgbClr val="E64D1F"/>
              </a:buClr>
              <a:defRPr sz="1600">
                <a:solidFill>
                  <a:srgbClr val="6B6B6B"/>
                </a:solidFill>
              </a:defRPr>
            </a:lvl4pPr>
            <a:lvl5pPr marL="720000" indent="-144000">
              <a:buClr>
                <a:srgbClr val="E64D1F"/>
              </a:buClr>
              <a:defRPr sz="16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3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5119369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5217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364" y="6375111"/>
            <a:ext cx="1679563" cy="15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December 3,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2943" y="6375111"/>
            <a:ext cx="2015699" cy="151200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9490" y="6374144"/>
            <a:ext cx="412312" cy="151200"/>
          </a:xfrm>
          <a:prstGeom prst="rect">
            <a:avLst/>
          </a:prstGeom>
        </p:spPr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38364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768364" y="6347191"/>
            <a:ext cx="1679563" cy="151200"/>
          </a:xfrm>
          <a:prstGeom prst="rect">
            <a:avLst/>
          </a:prstGeom>
        </p:spPr>
        <p:txBody>
          <a:bodyPr/>
          <a:lstStyle/>
          <a:p>
            <a:fld id="{3860ACA5-3CD4-47B6-B5AE-11D1056EFB83}" type="datetime4">
              <a:rPr lang="en-US" smtClean="0"/>
              <a:t>March 20, 2018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494950" y="6330478"/>
            <a:ext cx="2015699" cy="18466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INTERNAL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349490" y="6346224"/>
            <a:ext cx="412312" cy="151200"/>
          </a:xfrm>
          <a:prstGeom prst="rect">
            <a:avLst/>
          </a:prstGeom>
        </p:spPr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289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768364" y="6347191"/>
            <a:ext cx="1679563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494950" y="6330478"/>
            <a:ext cx="2015699" cy="18466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349490" y="6346224"/>
            <a:ext cx="412312" cy="151200"/>
          </a:xfrm>
          <a:prstGeom prst="rect">
            <a:avLst/>
          </a:prstGeom>
        </p:spPr>
        <p:txBody>
          <a:bodyPr/>
          <a:lstStyle/>
          <a:p>
            <a:fld id="{51AADA5A-16D3-48CF-BD69-C24CEE5A3803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r>
              <a:rPr lang="en-GB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2180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6745" y="1711326"/>
            <a:ext cx="8697236" cy="4275139"/>
          </a:xfrm>
        </p:spPr>
        <p:txBody>
          <a:bodyPr/>
          <a:lstStyle>
            <a:lvl1pPr>
              <a:defRPr sz="1351">
                <a:latin typeface="Myriad Apple Text" pitchFamily="2" charset="0"/>
              </a:defRPr>
            </a:lvl1pPr>
            <a:lvl2pPr>
              <a:defRPr sz="12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52417" y="6332541"/>
            <a:ext cx="507868" cy="238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1">
                <a:solidFill>
                  <a:srgbClr val="A6A6A6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6FFF626B-4B12-413F-853C-5A904CC05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96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870756" y="6542090"/>
            <a:ext cx="2844059" cy="160337"/>
          </a:xfrm>
          <a:prstGeom prst="rect">
            <a:avLst/>
          </a:prstGeom>
        </p:spPr>
        <p:txBody>
          <a:bodyPr/>
          <a:lstStyle/>
          <a:p>
            <a:fld id="{6159A0DF-01AA-4EDF-B5B3-7ED59D536C35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225611" y="6517762"/>
            <a:ext cx="3859795" cy="18466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128652" y="6345240"/>
            <a:ext cx="584048" cy="357187"/>
          </a:xfrm>
          <a:prstGeom prst="rect">
            <a:avLst/>
          </a:prstGeom>
        </p:spPr>
        <p:txBody>
          <a:bodyPr/>
          <a:lstStyle/>
          <a:p>
            <a:fld id="{886BB678-52CC-4089-9470-F8DEC5461A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21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89" y="274641"/>
            <a:ext cx="6058653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2442" y="1554127"/>
            <a:ext cx="6022730" cy="4270940"/>
          </a:xfrm>
        </p:spPr>
        <p:txBody>
          <a:bodyPr/>
          <a:lstStyle>
            <a:lvl1pPr>
              <a:defRPr sz="2132"/>
            </a:lvl1pPr>
            <a:lvl2pPr>
              <a:defRPr sz="1866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1405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68364" y="6347191"/>
            <a:ext cx="1679563" cy="151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7C0A28-F680-4B90-AE28-4FFD5699A572}" type="datetime4">
              <a:rPr lang="en-US" smtClean="0"/>
              <a:pPr/>
              <a:t>March 20, 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2494950" y="6330478"/>
            <a:ext cx="2015699" cy="184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nl-NL" noProof="1"/>
              <a:t>COMPANY INTERNAL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349490" y="6346224"/>
            <a:ext cx="412312" cy="151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80982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59221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414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259" y="2863053"/>
            <a:ext cx="5129893" cy="1297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999" b="0" cap="all" spc="-60" baseline="0">
                <a:solidFill>
                  <a:schemeClr val="bg1"/>
                </a:solidFill>
                <a:latin typeface="+mj-lt"/>
              </a:defRPr>
            </a:lvl1pPr>
            <a:lvl2pPr marL="233293" indent="0">
              <a:buFontTx/>
              <a:buNone/>
              <a:defRPr/>
            </a:lvl2pPr>
            <a:lvl3pPr marL="401518" indent="0">
              <a:buFontTx/>
              <a:buNone/>
              <a:defRPr/>
            </a:lvl3pPr>
            <a:lvl4pPr marL="569741" indent="0">
              <a:buFontTx/>
              <a:buNone/>
              <a:defRPr/>
            </a:lvl4pPr>
            <a:lvl5pPr marL="7459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259" y="1669252"/>
            <a:ext cx="5129893" cy="1073948"/>
          </a:xfrm>
          <a:prstGeom prst="rect">
            <a:avLst/>
          </a:prstGeo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899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3617" y="5903089"/>
            <a:ext cx="7325208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625" y="6303695"/>
            <a:ext cx="3642094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726" y="6302857"/>
            <a:ext cx="596292" cy="277811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08888" y="5931673"/>
            <a:ext cx="522285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6282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446" y="280715"/>
            <a:ext cx="11659984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445" y="1019917"/>
            <a:ext cx="11659984" cy="4667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7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9" y="1924335"/>
            <a:ext cx="5228759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3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66329" y="1924335"/>
            <a:ext cx="5228759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5119369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21618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446" y="280715"/>
            <a:ext cx="11659984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445" y="1074189"/>
            <a:ext cx="5845754" cy="4667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3676" y="1074189"/>
            <a:ext cx="5845754" cy="4667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5123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446" y="280715"/>
            <a:ext cx="11659984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445" y="1785389"/>
            <a:ext cx="5845754" cy="3955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3676" y="1785389"/>
            <a:ext cx="5845754" cy="3955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299960" y="1117600"/>
            <a:ext cx="5813716" cy="660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Tx/>
              <a:buNone/>
              <a:defRPr sz="2599" b="1"/>
            </a:lvl1pPr>
            <a:lvl2pPr marL="233293" indent="0">
              <a:buFontTx/>
              <a:buNone/>
              <a:defRPr/>
            </a:lvl2pPr>
            <a:lvl3pPr marL="401518" indent="0">
              <a:buFontTx/>
              <a:buNone/>
              <a:defRPr/>
            </a:lvl3pPr>
            <a:lvl4pPr marL="569741" indent="0">
              <a:buFontTx/>
              <a:buNone/>
              <a:defRPr/>
            </a:lvl4pPr>
            <a:lvl5pPr marL="7459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5200" y="1117600"/>
            <a:ext cx="5814231" cy="660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Tx/>
              <a:buNone/>
              <a:defRPr sz="2599" b="1"/>
            </a:lvl1pPr>
            <a:lvl2pPr marL="233293" indent="0">
              <a:buFontTx/>
              <a:buNone/>
              <a:defRPr/>
            </a:lvl2pPr>
            <a:lvl3pPr marL="401518" indent="0">
              <a:buFontTx/>
              <a:buNone/>
              <a:defRPr/>
            </a:lvl3pPr>
            <a:lvl4pPr marL="569741" indent="0">
              <a:buFontTx/>
              <a:buNone/>
              <a:defRPr/>
            </a:lvl4pPr>
            <a:lvl5pPr marL="7459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367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2841" y="276225"/>
            <a:ext cx="5966589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2839" y="1290089"/>
            <a:ext cx="5966589" cy="445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1860" y="6303695"/>
            <a:ext cx="1825212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March 20, 2018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0028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0028" cy="6858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027897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446" y="280715"/>
            <a:ext cx="11659984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446" y="1117600"/>
            <a:ext cx="11659984" cy="4292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81225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445" y="1117600"/>
            <a:ext cx="11659984" cy="4292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446" y="280715"/>
            <a:ext cx="11659984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72328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1918" y="1651000"/>
            <a:ext cx="10195442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98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0946" y="5836800"/>
            <a:ext cx="2767879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4777" y="6083300"/>
            <a:ext cx="1124219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025235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1918" y="1651000"/>
            <a:ext cx="10195442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98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0946" y="5836800"/>
            <a:ext cx="2767879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4777" y="6083300"/>
            <a:ext cx="1124219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4933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1918" y="1651000"/>
            <a:ext cx="10195442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98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0946" y="5836800"/>
            <a:ext cx="2767879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4777" y="6083300"/>
            <a:ext cx="1124219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326066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1918" y="1651000"/>
            <a:ext cx="10195442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98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0946" y="5836800"/>
            <a:ext cx="2767879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4777" y="6083300"/>
            <a:ext cx="1124219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4450588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1918" y="1651000"/>
            <a:ext cx="10195442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98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0946" y="5836800"/>
            <a:ext cx="2767879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4777" y="6083300"/>
            <a:ext cx="1124219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64310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6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3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249994" y="1924335"/>
            <a:ext cx="3240000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693738" y="1924873"/>
            <a:ext cx="7200000" cy="4039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5119369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02266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1918" y="1651000"/>
            <a:ext cx="10195442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98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0946" y="5836800"/>
            <a:ext cx="2767879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4777" y="6083300"/>
            <a:ext cx="1124219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60333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40" y="1924335"/>
            <a:ext cx="10801349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5935" indent="-215935">
              <a:lnSpc>
                <a:spcPct val="114000"/>
              </a:lnSpc>
              <a:buClr>
                <a:schemeClr val="accent2"/>
              </a:buClr>
              <a:defRPr sz="2399">
                <a:solidFill>
                  <a:schemeClr val="tx2"/>
                </a:solidFill>
              </a:defRPr>
            </a:lvl1pPr>
            <a:lvl2pPr marL="287914" indent="-143957">
              <a:buClr>
                <a:srgbClr val="E64D1F"/>
              </a:buClr>
              <a:defRPr sz="1600">
                <a:solidFill>
                  <a:srgbClr val="6B6B6B"/>
                </a:solidFill>
              </a:defRPr>
            </a:lvl2pPr>
            <a:lvl3pPr marL="431870" indent="-143957">
              <a:buClr>
                <a:srgbClr val="E64D1F"/>
              </a:buClr>
              <a:defRPr sz="1600">
                <a:solidFill>
                  <a:srgbClr val="6B6B6B"/>
                </a:solidFill>
              </a:defRPr>
            </a:lvl3pPr>
            <a:lvl4pPr marL="575827" indent="-143957">
              <a:buClr>
                <a:srgbClr val="E64D1F"/>
              </a:buClr>
              <a:defRPr sz="1600">
                <a:solidFill>
                  <a:srgbClr val="6B6B6B"/>
                </a:solidFill>
              </a:defRPr>
            </a:lvl4pPr>
            <a:lvl5pPr marL="719784" indent="-143957">
              <a:buClr>
                <a:srgbClr val="E64D1F"/>
              </a:buClr>
              <a:defRPr sz="16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1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4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4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5119370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0742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3"/>
            <a:ext cx="108013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40" y="1924336"/>
            <a:ext cx="10801349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2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5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29562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3"/>
            <a:ext cx="108013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40" y="1924336"/>
            <a:ext cx="10801349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5930" indent="-215930">
              <a:lnSpc>
                <a:spcPct val="114000"/>
              </a:lnSpc>
              <a:buClr>
                <a:schemeClr val="accent2"/>
              </a:buClr>
              <a:defRPr sz="2399">
                <a:solidFill>
                  <a:schemeClr val="tx2"/>
                </a:solidFill>
              </a:defRPr>
            </a:lvl1pPr>
            <a:lvl2pPr marL="287907" indent="-143953">
              <a:buClr>
                <a:srgbClr val="E64D1F"/>
              </a:buClr>
              <a:defRPr sz="1600">
                <a:solidFill>
                  <a:srgbClr val="6B6B6B"/>
                </a:solidFill>
              </a:defRPr>
            </a:lvl2pPr>
            <a:lvl3pPr marL="431859" indent="-143953">
              <a:buClr>
                <a:srgbClr val="E64D1F"/>
              </a:buClr>
              <a:defRPr sz="1600">
                <a:solidFill>
                  <a:srgbClr val="6B6B6B"/>
                </a:solidFill>
              </a:defRPr>
            </a:lvl3pPr>
            <a:lvl4pPr marL="575813" indent="-143953">
              <a:buClr>
                <a:srgbClr val="E64D1F"/>
              </a:buClr>
              <a:defRPr sz="1600">
                <a:solidFill>
                  <a:srgbClr val="6B6B6B"/>
                </a:solidFill>
              </a:defRPr>
            </a:lvl4pPr>
            <a:lvl5pPr marL="719766" indent="-143953">
              <a:buClr>
                <a:srgbClr val="E64D1F"/>
              </a:buClr>
              <a:defRPr sz="16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2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5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9109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3"/>
            <a:ext cx="108013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41" y="1924336"/>
            <a:ext cx="5228759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2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5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66330" y="1924336"/>
            <a:ext cx="5228759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005364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6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3"/>
            <a:ext cx="108013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2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5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249994" y="1924336"/>
            <a:ext cx="3240000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693738" y="1924873"/>
            <a:ext cx="7200001" cy="4039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67858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0/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3"/>
            <a:ext cx="108013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40" y="1924336"/>
            <a:ext cx="3240000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2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5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291173" y="1924336"/>
            <a:ext cx="7200001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42843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2" y="409563"/>
            <a:ext cx="6095087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2" y="1924336"/>
            <a:ext cx="6095087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400001" y="1203502"/>
            <a:ext cx="6095087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400002" y="6247005"/>
            <a:ext cx="63475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" y="3"/>
            <a:ext cx="4859999" cy="685799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052" indent="0">
              <a:buNone/>
              <a:defRPr sz="2799"/>
            </a:lvl2pPr>
            <a:lvl3pPr marL="914103" indent="0">
              <a:buNone/>
              <a:defRPr sz="2399"/>
            </a:lvl3pPr>
            <a:lvl4pPr marL="1371155" indent="0">
              <a:buNone/>
              <a:defRPr sz="1999"/>
            </a:lvl4pPr>
            <a:lvl5pPr marL="1828205" indent="0">
              <a:buNone/>
              <a:defRPr sz="1999"/>
            </a:lvl5pPr>
            <a:lvl6pPr marL="2285257" indent="0">
              <a:buNone/>
              <a:defRPr sz="1999"/>
            </a:lvl6pPr>
            <a:lvl7pPr marL="2742308" indent="0">
              <a:buNone/>
              <a:defRPr sz="1999"/>
            </a:lvl7pPr>
            <a:lvl8pPr marL="3199360" indent="0">
              <a:buNone/>
              <a:defRPr sz="1999"/>
            </a:lvl8pPr>
            <a:lvl9pPr marL="3656412" indent="0">
              <a:buNone/>
              <a:defRPr sz="1999"/>
            </a:lvl9pPr>
          </a:lstStyle>
          <a:p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2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7932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472502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98346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01" y="409563"/>
            <a:ext cx="6095087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01" y="1924336"/>
            <a:ext cx="6095087" cy="4039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7907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1859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581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19766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4801" y="1203502"/>
            <a:ext cx="6095087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21876" y="6247005"/>
            <a:ext cx="63475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7328827" y="3"/>
            <a:ext cx="4859999" cy="685799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052" indent="0">
              <a:buNone/>
              <a:defRPr sz="2799"/>
            </a:lvl2pPr>
            <a:lvl3pPr marL="914103" indent="0">
              <a:buNone/>
              <a:defRPr sz="2399"/>
            </a:lvl3pPr>
            <a:lvl4pPr marL="1371155" indent="0">
              <a:buNone/>
              <a:defRPr sz="1999"/>
            </a:lvl4pPr>
            <a:lvl5pPr marL="1828205" indent="0">
              <a:buNone/>
              <a:defRPr sz="1999"/>
            </a:lvl5pPr>
            <a:lvl6pPr marL="2285257" indent="0">
              <a:buNone/>
              <a:defRPr sz="1999"/>
            </a:lvl6pPr>
            <a:lvl7pPr marL="2742308" indent="0">
              <a:buNone/>
              <a:defRPr sz="1999"/>
            </a:lvl7pPr>
            <a:lvl8pPr marL="3199360" indent="0">
              <a:buNone/>
              <a:defRPr sz="1999"/>
            </a:lvl8pPr>
            <a:lvl9pPr marL="3656412" indent="0">
              <a:buNone/>
              <a:defRPr sz="1999"/>
            </a:lvl9pPr>
          </a:lstStyle>
          <a:p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202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800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4" name="Group 13"/>
          <p:cNvGrpSpPr/>
          <p:nvPr userDrawn="1"/>
        </p:nvGrpSpPr>
        <p:grpSpPr bwMode="black">
          <a:xfrm>
            <a:off x="6817729" y="6350230"/>
            <a:ext cx="335117" cy="272143"/>
            <a:chOff x="11193463" y="5645150"/>
            <a:chExt cx="473075" cy="384175"/>
          </a:xfrm>
        </p:grpSpPr>
        <p:sp>
          <p:nvSpPr>
            <p:cNvPr id="15" name="Oval 5"/>
            <p:cNvSpPr>
              <a:spLocks noChangeArrowheads="1"/>
            </p:cNvSpPr>
            <p:nvPr userDrawn="1"/>
          </p:nvSpPr>
          <p:spPr bwMode="black">
            <a:xfrm>
              <a:off x="11599863" y="5962650"/>
              <a:ext cx="66675" cy="6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black">
            <a:xfrm>
              <a:off x="11193463" y="5645150"/>
              <a:ext cx="169863" cy="384175"/>
            </a:xfrm>
            <a:custGeom>
              <a:avLst/>
              <a:gdLst>
                <a:gd name="T0" fmla="*/ 53 w 56"/>
                <a:gd name="T1" fmla="*/ 55 h 126"/>
                <a:gd name="T2" fmla="*/ 28 w 56"/>
                <a:gd name="T3" fmla="*/ 5 h 126"/>
                <a:gd name="T4" fmla="*/ 21 w 56"/>
                <a:gd name="T5" fmla="*/ 0 h 126"/>
                <a:gd name="T6" fmla="*/ 4 w 56"/>
                <a:gd name="T7" fmla="*/ 0 h 126"/>
                <a:gd name="T8" fmla="*/ 1 w 56"/>
                <a:gd name="T9" fmla="*/ 4 h 126"/>
                <a:gd name="T10" fmla="*/ 32 w 56"/>
                <a:gd name="T11" fmla="*/ 63 h 126"/>
                <a:gd name="T12" fmla="*/ 1 w 56"/>
                <a:gd name="T13" fmla="*/ 122 h 126"/>
                <a:gd name="T14" fmla="*/ 4 w 56"/>
                <a:gd name="T15" fmla="*/ 126 h 126"/>
                <a:gd name="T16" fmla="*/ 21 w 56"/>
                <a:gd name="T17" fmla="*/ 126 h 126"/>
                <a:gd name="T18" fmla="*/ 28 w 56"/>
                <a:gd name="T19" fmla="*/ 121 h 126"/>
                <a:gd name="T20" fmla="*/ 53 w 56"/>
                <a:gd name="T21" fmla="*/ 71 h 126"/>
                <a:gd name="T22" fmla="*/ 56 w 56"/>
                <a:gd name="T23" fmla="*/ 63 h 126"/>
                <a:gd name="T24" fmla="*/ 53 w 56"/>
                <a:gd name="T25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53" y="55"/>
                  </a:moveTo>
                  <a:cubicBezTo>
                    <a:pt x="52" y="52"/>
                    <a:pt x="29" y="7"/>
                    <a:pt x="28" y="5"/>
                  </a:cubicBezTo>
                  <a:cubicBezTo>
                    <a:pt x="26" y="3"/>
                    <a:pt x="26" y="0"/>
                    <a:pt x="21" y="0"/>
                  </a:cubicBezTo>
                  <a:cubicBezTo>
                    <a:pt x="16" y="0"/>
                    <a:pt x="5" y="0"/>
                    <a:pt x="4" y="0"/>
                  </a:cubicBezTo>
                  <a:cubicBezTo>
                    <a:pt x="2" y="0"/>
                    <a:pt x="0" y="1"/>
                    <a:pt x="1" y="4"/>
                  </a:cubicBezTo>
                  <a:cubicBezTo>
                    <a:pt x="2" y="4"/>
                    <a:pt x="32" y="63"/>
                    <a:pt x="32" y="63"/>
                  </a:cubicBezTo>
                  <a:cubicBezTo>
                    <a:pt x="32" y="63"/>
                    <a:pt x="2" y="122"/>
                    <a:pt x="1" y="122"/>
                  </a:cubicBezTo>
                  <a:cubicBezTo>
                    <a:pt x="0" y="125"/>
                    <a:pt x="2" y="126"/>
                    <a:pt x="4" y="126"/>
                  </a:cubicBezTo>
                  <a:cubicBezTo>
                    <a:pt x="5" y="126"/>
                    <a:pt x="16" y="126"/>
                    <a:pt x="21" y="126"/>
                  </a:cubicBezTo>
                  <a:cubicBezTo>
                    <a:pt x="26" y="126"/>
                    <a:pt x="26" y="123"/>
                    <a:pt x="28" y="121"/>
                  </a:cubicBezTo>
                  <a:cubicBezTo>
                    <a:pt x="29" y="119"/>
                    <a:pt x="52" y="74"/>
                    <a:pt x="53" y="71"/>
                  </a:cubicBezTo>
                  <a:cubicBezTo>
                    <a:pt x="54" y="69"/>
                    <a:pt x="56" y="66"/>
                    <a:pt x="56" y="63"/>
                  </a:cubicBezTo>
                  <a:cubicBezTo>
                    <a:pt x="56" y="60"/>
                    <a:pt x="54" y="57"/>
                    <a:pt x="53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black">
            <a:xfrm>
              <a:off x="11380788" y="5645150"/>
              <a:ext cx="169864" cy="384175"/>
            </a:xfrm>
            <a:custGeom>
              <a:avLst/>
              <a:gdLst>
                <a:gd name="T0" fmla="*/ 24 w 56"/>
                <a:gd name="T1" fmla="*/ 63 h 126"/>
                <a:gd name="T2" fmla="*/ 54 w 56"/>
                <a:gd name="T3" fmla="*/ 4 h 126"/>
                <a:gd name="T4" fmla="*/ 52 w 56"/>
                <a:gd name="T5" fmla="*/ 0 h 126"/>
                <a:gd name="T6" fmla="*/ 35 w 56"/>
                <a:gd name="T7" fmla="*/ 0 h 126"/>
                <a:gd name="T8" fmla="*/ 28 w 56"/>
                <a:gd name="T9" fmla="*/ 5 h 126"/>
                <a:gd name="T10" fmla="*/ 3 w 56"/>
                <a:gd name="T11" fmla="*/ 55 h 126"/>
                <a:gd name="T12" fmla="*/ 0 w 56"/>
                <a:gd name="T13" fmla="*/ 63 h 126"/>
                <a:gd name="T14" fmla="*/ 3 w 56"/>
                <a:gd name="T15" fmla="*/ 71 h 126"/>
                <a:gd name="T16" fmla="*/ 28 w 56"/>
                <a:gd name="T17" fmla="*/ 121 h 126"/>
                <a:gd name="T18" fmla="*/ 35 w 56"/>
                <a:gd name="T19" fmla="*/ 126 h 126"/>
                <a:gd name="T20" fmla="*/ 52 w 56"/>
                <a:gd name="T21" fmla="*/ 126 h 126"/>
                <a:gd name="T22" fmla="*/ 54 w 56"/>
                <a:gd name="T23" fmla="*/ 122 h 126"/>
                <a:gd name="T24" fmla="*/ 24 w 56"/>
                <a:gd name="T2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24" y="63"/>
                  </a:moveTo>
                  <a:cubicBezTo>
                    <a:pt x="24" y="63"/>
                    <a:pt x="54" y="4"/>
                    <a:pt x="54" y="4"/>
                  </a:cubicBezTo>
                  <a:cubicBezTo>
                    <a:pt x="56" y="1"/>
                    <a:pt x="54" y="0"/>
                    <a:pt x="52" y="0"/>
                  </a:cubicBezTo>
                  <a:cubicBezTo>
                    <a:pt x="51" y="0"/>
                    <a:pt x="40" y="0"/>
                    <a:pt x="35" y="0"/>
                  </a:cubicBezTo>
                  <a:cubicBezTo>
                    <a:pt x="30" y="0"/>
                    <a:pt x="29" y="3"/>
                    <a:pt x="28" y="5"/>
                  </a:cubicBezTo>
                  <a:cubicBezTo>
                    <a:pt x="27" y="7"/>
                    <a:pt x="4" y="52"/>
                    <a:pt x="3" y="55"/>
                  </a:cubicBezTo>
                  <a:cubicBezTo>
                    <a:pt x="2" y="57"/>
                    <a:pt x="0" y="60"/>
                    <a:pt x="0" y="63"/>
                  </a:cubicBezTo>
                  <a:cubicBezTo>
                    <a:pt x="0" y="66"/>
                    <a:pt x="2" y="69"/>
                    <a:pt x="3" y="71"/>
                  </a:cubicBezTo>
                  <a:cubicBezTo>
                    <a:pt x="4" y="74"/>
                    <a:pt x="27" y="119"/>
                    <a:pt x="28" y="121"/>
                  </a:cubicBezTo>
                  <a:cubicBezTo>
                    <a:pt x="29" y="123"/>
                    <a:pt x="30" y="126"/>
                    <a:pt x="35" y="126"/>
                  </a:cubicBezTo>
                  <a:cubicBezTo>
                    <a:pt x="40" y="126"/>
                    <a:pt x="51" y="126"/>
                    <a:pt x="52" y="126"/>
                  </a:cubicBezTo>
                  <a:cubicBezTo>
                    <a:pt x="54" y="126"/>
                    <a:pt x="56" y="125"/>
                    <a:pt x="54" y="122"/>
                  </a:cubicBezTo>
                  <a:cubicBezTo>
                    <a:pt x="54" y="122"/>
                    <a:pt x="24" y="63"/>
                    <a:pt x="24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2767301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16618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3"/>
            <a:ext cx="108013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2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5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0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0/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9" y="1924335"/>
            <a:ext cx="3240000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3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291173" y="1924335"/>
            <a:ext cx="7200000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119369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3010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 +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idx="14"/>
          </p:nvPr>
        </p:nvSpPr>
        <p:spPr>
          <a:xfrm>
            <a:off x="2" y="2"/>
            <a:ext cx="12188824" cy="35677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052" indent="0">
              <a:buNone/>
              <a:defRPr sz="2799"/>
            </a:lvl2pPr>
            <a:lvl3pPr marL="914103" indent="0">
              <a:buNone/>
              <a:defRPr sz="2399"/>
            </a:lvl3pPr>
            <a:lvl4pPr marL="1371155" indent="0">
              <a:buNone/>
              <a:defRPr sz="1999"/>
            </a:lvl4pPr>
            <a:lvl5pPr marL="1828205" indent="0">
              <a:buNone/>
              <a:defRPr sz="1999"/>
            </a:lvl5pPr>
            <a:lvl6pPr marL="2285257" indent="0">
              <a:buNone/>
              <a:defRPr sz="1999"/>
            </a:lvl6pPr>
            <a:lvl7pPr marL="2742308" indent="0">
              <a:buNone/>
              <a:defRPr sz="1999"/>
            </a:lvl7pPr>
            <a:lvl8pPr marL="3199360" indent="0">
              <a:buNone/>
              <a:defRPr sz="1999"/>
            </a:lvl8pPr>
            <a:lvl9pPr marL="3656412" indent="0">
              <a:buNone/>
              <a:defRPr sz="1999"/>
            </a:lvl9pPr>
          </a:lstStyle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0" y="409563"/>
            <a:ext cx="108013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40" y="3977358"/>
            <a:ext cx="10801349" cy="19867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3953" indent="-143953">
              <a:lnSpc>
                <a:spcPct val="114000"/>
              </a:lnSpc>
              <a:buClr>
                <a:schemeClr val="accent2"/>
              </a:buClr>
              <a:defRPr sz="1600">
                <a:solidFill>
                  <a:srgbClr val="6B6B6B"/>
                </a:solidFill>
              </a:defRPr>
            </a:lvl1pPr>
            <a:lvl2pPr marL="287907" indent="-143953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2pPr>
            <a:lvl3pPr marL="431859" indent="-143953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3pPr>
            <a:lvl4pPr marL="575813" indent="-143953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4pPr>
            <a:lvl5pPr marL="719766" indent="-143953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502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202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036F7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036F7B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59969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>
          <a:xfrm>
            <a:off x="-78057" y="3"/>
            <a:ext cx="12266884" cy="685799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052" indent="0">
              <a:buNone/>
              <a:defRPr sz="2799"/>
            </a:lvl2pPr>
            <a:lvl3pPr marL="914103" indent="0">
              <a:buNone/>
              <a:defRPr sz="2399"/>
            </a:lvl3pPr>
            <a:lvl4pPr marL="1371155" indent="0">
              <a:buNone/>
              <a:defRPr sz="1999"/>
            </a:lvl4pPr>
            <a:lvl5pPr marL="1828205" indent="0">
              <a:buNone/>
              <a:defRPr sz="1999"/>
            </a:lvl5pPr>
            <a:lvl6pPr marL="2285257" indent="0">
              <a:buNone/>
              <a:defRPr sz="1999"/>
            </a:lvl6pPr>
            <a:lvl7pPr marL="2742308" indent="0">
              <a:buNone/>
              <a:defRPr sz="1999"/>
            </a:lvl7pPr>
            <a:lvl8pPr marL="3199360" indent="0">
              <a:buNone/>
              <a:defRPr sz="1999"/>
            </a:lvl8pPr>
            <a:lvl9pPr marL="3656412" indent="0">
              <a:buNone/>
              <a:defRPr sz="1999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369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90452" y="2104443"/>
            <a:ext cx="6049049" cy="7403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5190452" y="2898383"/>
            <a:ext cx="6049049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05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0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6579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ChangeArrowheads="1"/>
          </p:cNvSpPr>
          <p:nvPr userDrawn="1"/>
        </p:nvSpPr>
        <p:spPr bwMode="auto">
          <a:xfrm>
            <a:off x="437699" y="1212921"/>
            <a:ext cx="1929897" cy="394427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3198"/>
          </a:p>
        </p:txBody>
      </p:sp>
      <p:sp>
        <p:nvSpPr>
          <p:cNvPr id="44" name="Rectangle 48"/>
          <p:cNvSpPr>
            <a:spLocks noChangeArrowheads="1"/>
          </p:cNvSpPr>
          <p:nvPr userDrawn="1"/>
        </p:nvSpPr>
        <p:spPr bwMode="auto">
          <a:xfrm>
            <a:off x="435075" y="5627519"/>
            <a:ext cx="1966293" cy="304800"/>
          </a:xfrm>
          <a:prstGeom prst="rect">
            <a:avLst/>
          </a:prstGeom>
          <a:solidFill>
            <a:srgbClr val="A7A9AC"/>
          </a:solidFill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algn="ctr" defTabSz="1218498" rtl="0" eaLnBrk="1" latinLnBrk="0" hangingPunct="1">
              <a:defRPr/>
            </a:pPr>
            <a:r>
              <a:rPr lang="en-GB" sz="213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Category</a:t>
            </a:r>
            <a:endParaRPr lang="en-US" sz="2132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4"/>
          <p:cNvSpPr>
            <a:spLocks noChangeArrowheads="1"/>
          </p:cNvSpPr>
          <p:nvPr userDrawn="1"/>
        </p:nvSpPr>
        <p:spPr bwMode="auto">
          <a:xfrm>
            <a:off x="2455627" y="122827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Q1</a:t>
            </a:r>
          </a:p>
        </p:txBody>
      </p:sp>
      <p:cxnSp>
        <p:nvCxnSpPr>
          <p:cNvPr id="29" name="Straight Connector 28"/>
          <p:cNvCxnSpPr/>
          <p:nvPr userDrawn="1"/>
        </p:nvCxnSpPr>
        <p:spPr bwMode="auto">
          <a:xfrm>
            <a:off x="2425455" y="1228275"/>
            <a:ext cx="0" cy="431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50"/>
          <p:cNvSpPr>
            <a:spLocks noChangeArrowheads="1"/>
          </p:cNvSpPr>
          <p:nvPr userDrawn="1"/>
        </p:nvSpPr>
        <p:spPr bwMode="auto">
          <a:xfrm>
            <a:off x="2455631" y="5623602"/>
            <a:ext cx="2294985" cy="304799"/>
          </a:xfrm>
          <a:prstGeom prst="rect">
            <a:avLst/>
          </a:prstGeom>
          <a:solidFill>
            <a:srgbClr val="A7A9AC"/>
          </a:solidFill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2132">
                <a:solidFill>
                  <a:schemeClr val="bg1"/>
                </a:solidFill>
              </a:rPr>
              <a:t>2017</a:t>
            </a:r>
            <a:endParaRPr lang="en-US" sz="2132">
              <a:solidFill>
                <a:schemeClr val="bg1"/>
              </a:solidFill>
            </a:endParaRPr>
          </a:p>
        </p:txBody>
      </p:sp>
      <p:sp>
        <p:nvSpPr>
          <p:cNvPr id="31" name="Rectangle 50"/>
          <p:cNvSpPr>
            <a:spLocks noChangeArrowheads="1"/>
          </p:cNvSpPr>
          <p:nvPr userDrawn="1"/>
        </p:nvSpPr>
        <p:spPr bwMode="auto">
          <a:xfrm>
            <a:off x="4828153" y="5623602"/>
            <a:ext cx="2294985" cy="304799"/>
          </a:xfrm>
          <a:prstGeom prst="rect">
            <a:avLst/>
          </a:prstGeom>
          <a:solidFill>
            <a:srgbClr val="A7A9AC"/>
          </a:solidFill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2132">
                <a:solidFill>
                  <a:schemeClr val="bg1"/>
                </a:solidFill>
              </a:rPr>
              <a:t>2018</a:t>
            </a:r>
            <a:endParaRPr lang="en-US" sz="2132">
              <a:solidFill>
                <a:schemeClr val="bg1"/>
              </a:solidFill>
            </a:endParaRPr>
          </a:p>
        </p:txBody>
      </p:sp>
      <p:sp>
        <p:nvSpPr>
          <p:cNvPr id="32" name="Rectangle 50"/>
          <p:cNvSpPr>
            <a:spLocks noChangeArrowheads="1"/>
          </p:cNvSpPr>
          <p:nvPr userDrawn="1"/>
        </p:nvSpPr>
        <p:spPr bwMode="auto">
          <a:xfrm>
            <a:off x="7200675" y="5623602"/>
            <a:ext cx="2294985" cy="304799"/>
          </a:xfrm>
          <a:prstGeom prst="rect">
            <a:avLst/>
          </a:prstGeom>
          <a:solidFill>
            <a:srgbClr val="A7A9AC"/>
          </a:solidFill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2132">
                <a:solidFill>
                  <a:schemeClr val="bg1"/>
                </a:solidFill>
              </a:rPr>
              <a:t>2019</a:t>
            </a:r>
            <a:endParaRPr lang="en-US" sz="2132">
              <a:solidFill>
                <a:schemeClr val="bg1"/>
              </a:solidFill>
            </a:endParaRPr>
          </a:p>
        </p:txBody>
      </p:sp>
      <p:sp>
        <p:nvSpPr>
          <p:cNvPr id="33" name="Rectangle 50"/>
          <p:cNvSpPr>
            <a:spLocks noChangeArrowheads="1"/>
          </p:cNvSpPr>
          <p:nvPr userDrawn="1"/>
        </p:nvSpPr>
        <p:spPr bwMode="auto">
          <a:xfrm>
            <a:off x="9560293" y="5622202"/>
            <a:ext cx="2291710" cy="306196"/>
          </a:xfrm>
          <a:prstGeom prst="rect">
            <a:avLst/>
          </a:prstGeom>
          <a:solidFill>
            <a:srgbClr val="A7A9AC"/>
          </a:solidFill>
          <a:ln w="12700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ctr">
              <a:defRPr/>
            </a:pPr>
            <a:r>
              <a:rPr lang="en-GB" sz="2132">
                <a:solidFill>
                  <a:schemeClr val="bg1"/>
                </a:solidFill>
              </a:rPr>
              <a:t>2020</a:t>
            </a:r>
            <a:endParaRPr lang="en-US" sz="2132">
              <a:solidFill>
                <a:schemeClr val="bg1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 userDrawn="1"/>
        </p:nvSpPr>
        <p:spPr bwMode="auto">
          <a:xfrm>
            <a:off x="4203464" y="122827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Q4</a:t>
            </a:r>
          </a:p>
        </p:txBody>
      </p:sp>
      <p:sp>
        <p:nvSpPr>
          <p:cNvPr id="35" name="Rectangle 4"/>
          <p:cNvSpPr>
            <a:spLocks noChangeArrowheads="1"/>
          </p:cNvSpPr>
          <p:nvPr userDrawn="1"/>
        </p:nvSpPr>
        <p:spPr bwMode="auto">
          <a:xfrm>
            <a:off x="3037503" y="122827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Q2</a:t>
            </a:r>
          </a:p>
        </p:txBody>
      </p:sp>
      <p:sp>
        <p:nvSpPr>
          <p:cNvPr id="36" name="Rectangle 4"/>
          <p:cNvSpPr>
            <a:spLocks noChangeArrowheads="1"/>
          </p:cNvSpPr>
          <p:nvPr userDrawn="1"/>
        </p:nvSpPr>
        <p:spPr bwMode="auto">
          <a:xfrm>
            <a:off x="3616909" y="122827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Q3</a:t>
            </a:r>
          </a:p>
        </p:txBody>
      </p:sp>
      <p:cxnSp>
        <p:nvCxnSpPr>
          <p:cNvPr id="58" name="Straight Connector 57"/>
          <p:cNvCxnSpPr/>
          <p:nvPr userDrawn="1"/>
        </p:nvCxnSpPr>
        <p:spPr bwMode="auto">
          <a:xfrm>
            <a:off x="4784473" y="1228275"/>
            <a:ext cx="0" cy="431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4"/>
          <p:cNvSpPr>
            <a:spLocks noChangeArrowheads="1"/>
          </p:cNvSpPr>
          <p:nvPr userDrawn="1"/>
        </p:nvSpPr>
        <p:spPr bwMode="auto">
          <a:xfrm>
            <a:off x="4831928" y="122075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Q1</a:t>
            </a:r>
          </a:p>
        </p:txBody>
      </p:sp>
      <p:sp>
        <p:nvSpPr>
          <p:cNvPr id="60" name="Rectangle 4"/>
          <p:cNvSpPr>
            <a:spLocks noChangeArrowheads="1"/>
          </p:cNvSpPr>
          <p:nvPr userDrawn="1"/>
        </p:nvSpPr>
        <p:spPr bwMode="auto">
          <a:xfrm>
            <a:off x="6579764" y="122075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Q4</a:t>
            </a:r>
          </a:p>
        </p:txBody>
      </p:sp>
      <p:sp>
        <p:nvSpPr>
          <p:cNvPr id="61" name="Rectangle 4"/>
          <p:cNvSpPr>
            <a:spLocks noChangeArrowheads="1"/>
          </p:cNvSpPr>
          <p:nvPr userDrawn="1"/>
        </p:nvSpPr>
        <p:spPr bwMode="auto">
          <a:xfrm>
            <a:off x="5413802" y="122075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Q2</a:t>
            </a:r>
          </a:p>
        </p:txBody>
      </p:sp>
      <p:sp>
        <p:nvSpPr>
          <p:cNvPr id="62" name="Rectangle 4"/>
          <p:cNvSpPr>
            <a:spLocks noChangeArrowheads="1"/>
          </p:cNvSpPr>
          <p:nvPr userDrawn="1"/>
        </p:nvSpPr>
        <p:spPr bwMode="auto">
          <a:xfrm>
            <a:off x="5993209" y="1220755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Q3</a:t>
            </a:r>
          </a:p>
        </p:txBody>
      </p:sp>
      <p:cxnSp>
        <p:nvCxnSpPr>
          <p:cNvPr id="63" name="Straight Connector 62"/>
          <p:cNvCxnSpPr/>
          <p:nvPr userDrawn="1"/>
        </p:nvCxnSpPr>
        <p:spPr bwMode="auto">
          <a:xfrm>
            <a:off x="7170007" y="1220755"/>
            <a:ext cx="0" cy="431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4"/>
          <p:cNvSpPr>
            <a:spLocks noChangeArrowheads="1"/>
          </p:cNvSpPr>
          <p:nvPr userDrawn="1"/>
        </p:nvSpPr>
        <p:spPr bwMode="auto">
          <a:xfrm>
            <a:off x="7200671" y="1217711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Q1</a:t>
            </a:r>
          </a:p>
        </p:txBody>
      </p:sp>
      <p:sp>
        <p:nvSpPr>
          <p:cNvPr id="65" name="Rectangle 4"/>
          <p:cNvSpPr>
            <a:spLocks noChangeArrowheads="1"/>
          </p:cNvSpPr>
          <p:nvPr userDrawn="1"/>
        </p:nvSpPr>
        <p:spPr bwMode="auto">
          <a:xfrm>
            <a:off x="8948508" y="1217711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Q4</a:t>
            </a:r>
          </a:p>
        </p:txBody>
      </p:sp>
      <p:sp>
        <p:nvSpPr>
          <p:cNvPr id="66" name="Rectangle 4"/>
          <p:cNvSpPr>
            <a:spLocks noChangeArrowheads="1"/>
          </p:cNvSpPr>
          <p:nvPr userDrawn="1"/>
        </p:nvSpPr>
        <p:spPr bwMode="auto">
          <a:xfrm>
            <a:off x="7782547" y="1217711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Q2</a:t>
            </a:r>
          </a:p>
        </p:txBody>
      </p:sp>
      <p:sp>
        <p:nvSpPr>
          <p:cNvPr id="67" name="Rectangle 4"/>
          <p:cNvSpPr>
            <a:spLocks noChangeArrowheads="1"/>
          </p:cNvSpPr>
          <p:nvPr userDrawn="1"/>
        </p:nvSpPr>
        <p:spPr bwMode="auto">
          <a:xfrm>
            <a:off x="8361953" y="1217711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Q3</a:t>
            </a:r>
          </a:p>
        </p:txBody>
      </p:sp>
      <p:cxnSp>
        <p:nvCxnSpPr>
          <p:cNvPr id="68" name="Straight Connector 67"/>
          <p:cNvCxnSpPr/>
          <p:nvPr userDrawn="1"/>
        </p:nvCxnSpPr>
        <p:spPr bwMode="auto">
          <a:xfrm>
            <a:off x="9529517" y="1217711"/>
            <a:ext cx="0" cy="431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ectangle 4"/>
          <p:cNvSpPr>
            <a:spLocks noChangeArrowheads="1"/>
          </p:cNvSpPr>
          <p:nvPr userDrawn="1"/>
        </p:nvSpPr>
        <p:spPr bwMode="auto">
          <a:xfrm>
            <a:off x="9562228" y="1212911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Q1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auto">
          <a:xfrm>
            <a:off x="11310062" y="1212911"/>
            <a:ext cx="513101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Q4</a:t>
            </a:r>
          </a:p>
        </p:txBody>
      </p:sp>
      <p:sp>
        <p:nvSpPr>
          <p:cNvPr id="71" name="Rectangle 4"/>
          <p:cNvSpPr>
            <a:spLocks noChangeArrowheads="1"/>
          </p:cNvSpPr>
          <p:nvPr userDrawn="1"/>
        </p:nvSpPr>
        <p:spPr bwMode="auto">
          <a:xfrm>
            <a:off x="10144101" y="1212911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Q2</a:t>
            </a:r>
          </a:p>
        </p:txBody>
      </p:sp>
      <p:sp>
        <p:nvSpPr>
          <p:cNvPr id="72" name="Rectangle 4"/>
          <p:cNvSpPr>
            <a:spLocks noChangeArrowheads="1"/>
          </p:cNvSpPr>
          <p:nvPr userDrawn="1"/>
        </p:nvSpPr>
        <p:spPr bwMode="auto">
          <a:xfrm>
            <a:off x="10723508" y="1212911"/>
            <a:ext cx="547152" cy="4312960"/>
          </a:xfrm>
          <a:prstGeom prst="rect">
            <a:avLst/>
          </a:prstGeom>
          <a:solidFill>
            <a:srgbClr val="DBDBDB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>
              <a:defRPr/>
            </a:pPr>
            <a:r>
              <a:rPr lang="en-US" sz="1866"/>
              <a:t>Q3</a:t>
            </a:r>
          </a:p>
        </p:txBody>
      </p:sp>
      <p:cxnSp>
        <p:nvCxnSpPr>
          <p:cNvPr id="73" name="Straight Connector 72"/>
          <p:cNvCxnSpPr/>
          <p:nvPr userDrawn="1"/>
        </p:nvCxnSpPr>
        <p:spPr bwMode="auto">
          <a:xfrm>
            <a:off x="11852002" y="1212911"/>
            <a:ext cx="0" cy="431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93740" y="439169"/>
            <a:ext cx="10801349" cy="71071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199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5" y="6258803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3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5119370" y="6258803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noProof="0"/>
              <a:t>company confidential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90565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702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0" y="1776433"/>
            <a:ext cx="12188825" cy="508156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25" y="2316046"/>
            <a:ext cx="11306175" cy="14700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325" y="3786071"/>
            <a:ext cx="11306175" cy="12253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4000">
                <a:solidFill>
                  <a:schemeClr val="accent2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41325" y="5011387"/>
            <a:ext cx="5653087" cy="8461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609494" indent="0" algn="l">
              <a:buNone/>
              <a:defRPr sz="1800"/>
            </a:lvl2pPr>
            <a:lvl3pPr marL="1218986" indent="0" algn="l">
              <a:buNone/>
              <a:defRPr sz="1800"/>
            </a:lvl3pPr>
            <a:lvl4pPr marL="1828480" indent="0" algn="l">
              <a:buNone/>
              <a:defRPr sz="1800"/>
            </a:lvl4pPr>
            <a:lvl5pPr marL="2437973" indent="0" algn="l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41324" y="888456"/>
            <a:ext cx="5653088" cy="288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181483F-D926-43FE-8FAC-8A643D9E0810}" type="datetime4">
              <a:rPr lang="en-US" smtClean="0"/>
              <a:pPr/>
              <a:t>March 20, 2018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441325" y="571486"/>
            <a:ext cx="5653088" cy="28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  <a:lvl2pPr marL="609494" indent="0" algn="l">
              <a:buNone/>
              <a:defRPr sz="1800"/>
            </a:lvl2pPr>
            <a:lvl3pPr marL="1218986" indent="0" algn="l">
              <a:buNone/>
              <a:defRPr sz="1800"/>
            </a:lvl3pPr>
            <a:lvl4pPr marL="1828480" indent="0" algn="l">
              <a:buNone/>
              <a:defRPr sz="1800"/>
            </a:lvl4pPr>
            <a:lvl5pPr marL="2437973" indent="0" algn="l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67765"/>
      </p:ext>
    </p:extLst>
  </p:cSld>
  <p:clrMapOvr>
    <a:masterClrMapping/>
  </p:clrMapOvr>
  <p:hf hdr="0"/>
  <p:extLst mod="1"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78">
          <p15:clr>
            <a:srgbClr val="FBAE40"/>
          </p15:clr>
        </p15:guide>
        <p15:guide id="4" pos="740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4800"/>
            <a:ext cx="12189600" cy="50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25" y="2316046"/>
            <a:ext cx="11306175" cy="14700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325" y="3786071"/>
            <a:ext cx="11306175" cy="12253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4000">
                <a:solidFill>
                  <a:schemeClr val="accent2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41325" y="5011387"/>
            <a:ext cx="5653087" cy="8461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609494" indent="0" algn="l">
              <a:buNone/>
              <a:defRPr sz="1800"/>
            </a:lvl2pPr>
            <a:lvl3pPr marL="1218986" indent="0" algn="l">
              <a:buNone/>
              <a:defRPr sz="1800"/>
            </a:lvl3pPr>
            <a:lvl4pPr marL="1828480" indent="0" algn="l">
              <a:buNone/>
              <a:defRPr sz="1800"/>
            </a:lvl4pPr>
            <a:lvl5pPr marL="2437973" indent="0" algn="l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41324" y="888456"/>
            <a:ext cx="5653088" cy="288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181483F-D926-43FE-8FAC-8A643D9E0810}" type="datetime4">
              <a:rPr lang="en-US" smtClean="0"/>
              <a:pPr/>
              <a:t>March 20, 2018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441325" y="571486"/>
            <a:ext cx="5653088" cy="28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  <a:lvl2pPr marL="609494" indent="0" algn="l">
              <a:buNone/>
              <a:defRPr sz="1800"/>
            </a:lvl2pPr>
            <a:lvl3pPr marL="1218986" indent="0" algn="l">
              <a:buNone/>
              <a:defRPr sz="1800"/>
            </a:lvl3pPr>
            <a:lvl4pPr marL="1828480" indent="0" algn="l">
              <a:buNone/>
              <a:defRPr sz="1800"/>
            </a:lvl4pPr>
            <a:lvl5pPr marL="2437973" indent="0" algn="l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267097"/>
      </p:ext>
    </p:extLst>
  </p:cSld>
  <p:clrMapOvr>
    <a:masterClrMapping/>
  </p:clrMapOvr>
  <p:hf hdr="0"/>
  <p:extLst mod="1"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78">
          <p15:clr>
            <a:srgbClr val="FBAE40"/>
          </p15:clr>
        </p15:guide>
        <p15:guide id="4" pos="740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25" y="2316046"/>
            <a:ext cx="11306175" cy="14700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325" y="3786071"/>
            <a:ext cx="11306175" cy="12253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4000">
                <a:solidFill>
                  <a:schemeClr val="accent2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41325" y="5011387"/>
            <a:ext cx="5653087" cy="8461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609494" indent="0" algn="l">
              <a:buNone/>
              <a:defRPr sz="1800"/>
            </a:lvl2pPr>
            <a:lvl3pPr marL="1218986" indent="0" algn="l">
              <a:buNone/>
              <a:defRPr sz="1800"/>
            </a:lvl3pPr>
            <a:lvl4pPr marL="1828480" indent="0" algn="l">
              <a:buNone/>
              <a:defRPr sz="1800"/>
            </a:lvl4pPr>
            <a:lvl5pPr marL="2437973" indent="0" algn="l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41324" y="888456"/>
            <a:ext cx="5653088" cy="288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181483F-D926-43FE-8FAC-8A643D9E0810}" type="datetime4">
              <a:rPr lang="en-US" smtClean="0"/>
              <a:pPr/>
              <a:t>March 20, 2018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441325" y="571486"/>
            <a:ext cx="5653088" cy="28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buNone/>
              <a:defRPr sz="1400">
                <a:solidFill>
                  <a:srgbClr val="E64D1F"/>
                </a:solidFill>
              </a:defRPr>
            </a:lvl1pPr>
            <a:lvl2pPr marL="609494" indent="0" algn="l">
              <a:buNone/>
              <a:defRPr sz="1800"/>
            </a:lvl2pPr>
            <a:lvl3pPr marL="1218986" indent="0" algn="l">
              <a:buNone/>
              <a:defRPr sz="1800"/>
            </a:lvl3pPr>
            <a:lvl4pPr marL="1828480" indent="0" algn="l">
              <a:buNone/>
              <a:defRPr sz="1800"/>
            </a:lvl4pPr>
            <a:lvl5pPr marL="2437973" indent="0" algn="l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965717"/>
      </p:ext>
    </p:extLst>
  </p:cSld>
  <p:clrMapOvr>
    <a:masterClrMapping/>
  </p:clrMapOvr>
  <p:hf hdr="0"/>
  <p:extLst mod="1"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78">
          <p15:clr>
            <a:srgbClr val="FBAE40"/>
          </p15:clr>
        </p15:guide>
        <p15:guide id="4" pos="74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1" y="409561"/>
            <a:ext cx="6095087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1" y="1924335"/>
            <a:ext cx="6095087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400000" y="1203499"/>
            <a:ext cx="6095087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400000" y="6247005"/>
            <a:ext cx="63475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1" y="0"/>
            <a:ext cx="4860000" cy="685799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0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7932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472501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834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00" y="409561"/>
            <a:ext cx="6095087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00" y="1924335"/>
            <a:ext cx="6095087" cy="4039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1pPr>
            <a:lvl2pPr marL="288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432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3pPr>
            <a:lvl4pPr marL="576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4pPr>
            <a:lvl5pPr marL="720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4800" y="1203499"/>
            <a:ext cx="6095087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21874" y="6247005"/>
            <a:ext cx="63475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7328825" y="0"/>
            <a:ext cx="4860000" cy="685799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200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800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4" name="Group 13"/>
          <p:cNvGrpSpPr/>
          <p:nvPr userDrawn="1"/>
        </p:nvGrpSpPr>
        <p:grpSpPr bwMode="black">
          <a:xfrm>
            <a:off x="6817727" y="6350228"/>
            <a:ext cx="335117" cy="272142"/>
            <a:chOff x="11193463" y="5645150"/>
            <a:chExt cx="473075" cy="384175"/>
          </a:xfrm>
        </p:grpSpPr>
        <p:sp>
          <p:nvSpPr>
            <p:cNvPr id="15" name="Oval 5"/>
            <p:cNvSpPr>
              <a:spLocks noChangeArrowheads="1"/>
            </p:cNvSpPr>
            <p:nvPr userDrawn="1"/>
          </p:nvSpPr>
          <p:spPr bwMode="black">
            <a:xfrm>
              <a:off x="11599863" y="5962650"/>
              <a:ext cx="66675" cy="6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black">
            <a:xfrm>
              <a:off x="11193463" y="5645150"/>
              <a:ext cx="169863" cy="384175"/>
            </a:xfrm>
            <a:custGeom>
              <a:avLst/>
              <a:gdLst>
                <a:gd name="T0" fmla="*/ 53 w 56"/>
                <a:gd name="T1" fmla="*/ 55 h 126"/>
                <a:gd name="T2" fmla="*/ 28 w 56"/>
                <a:gd name="T3" fmla="*/ 5 h 126"/>
                <a:gd name="T4" fmla="*/ 21 w 56"/>
                <a:gd name="T5" fmla="*/ 0 h 126"/>
                <a:gd name="T6" fmla="*/ 4 w 56"/>
                <a:gd name="T7" fmla="*/ 0 h 126"/>
                <a:gd name="T8" fmla="*/ 1 w 56"/>
                <a:gd name="T9" fmla="*/ 4 h 126"/>
                <a:gd name="T10" fmla="*/ 32 w 56"/>
                <a:gd name="T11" fmla="*/ 63 h 126"/>
                <a:gd name="T12" fmla="*/ 1 w 56"/>
                <a:gd name="T13" fmla="*/ 122 h 126"/>
                <a:gd name="T14" fmla="*/ 4 w 56"/>
                <a:gd name="T15" fmla="*/ 126 h 126"/>
                <a:gd name="T16" fmla="*/ 21 w 56"/>
                <a:gd name="T17" fmla="*/ 126 h 126"/>
                <a:gd name="T18" fmla="*/ 28 w 56"/>
                <a:gd name="T19" fmla="*/ 121 h 126"/>
                <a:gd name="T20" fmla="*/ 53 w 56"/>
                <a:gd name="T21" fmla="*/ 71 h 126"/>
                <a:gd name="T22" fmla="*/ 56 w 56"/>
                <a:gd name="T23" fmla="*/ 63 h 126"/>
                <a:gd name="T24" fmla="*/ 53 w 56"/>
                <a:gd name="T25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53" y="55"/>
                  </a:moveTo>
                  <a:cubicBezTo>
                    <a:pt x="52" y="52"/>
                    <a:pt x="29" y="7"/>
                    <a:pt x="28" y="5"/>
                  </a:cubicBezTo>
                  <a:cubicBezTo>
                    <a:pt x="26" y="3"/>
                    <a:pt x="26" y="0"/>
                    <a:pt x="21" y="0"/>
                  </a:cubicBezTo>
                  <a:cubicBezTo>
                    <a:pt x="16" y="0"/>
                    <a:pt x="5" y="0"/>
                    <a:pt x="4" y="0"/>
                  </a:cubicBezTo>
                  <a:cubicBezTo>
                    <a:pt x="2" y="0"/>
                    <a:pt x="0" y="1"/>
                    <a:pt x="1" y="4"/>
                  </a:cubicBezTo>
                  <a:cubicBezTo>
                    <a:pt x="2" y="4"/>
                    <a:pt x="32" y="63"/>
                    <a:pt x="32" y="63"/>
                  </a:cubicBezTo>
                  <a:cubicBezTo>
                    <a:pt x="32" y="63"/>
                    <a:pt x="2" y="122"/>
                    <a:pt x="1" y="122"/>
                  </a:cubicBezTo>
                  <a:cubicBezTo>
                    <a:pt x="0" y="125"/>
                    <a:pt x="2" y="126"/>
                    <a:pt x="4" y="126"/>
                  </a:cubicBezTo>
                  <a:cubicBezTo>
                    <a:pt x="5" y="126"/>
                    <a:pt x="16" y="126"/>
                    <a:pt x="21" y="126"/>
                  </a:cubicBezTo>
                  <a:cubicBezTo>
                    <a:pt x="26" y="126"/>
                    <a:pt x="26" y="123"/>
                    <a:pt x="28" y="121"/>
                  </a:cubicBezTo>
                  <a:cubicBezTo>
                    <a:pt x="29" y="119"/>
                    <a:pt x="52" y="74"/>
                    <a:pt x="53" y="71"/>
                  </a:cubicBezTo>
                  <a:cubicBezTo>
                    <a:pt x="54" y="69"/>
                    <a:pt x="56" y="66"/>
                    <a:pt x="56" y="63"/>
                  </a:cubicBezTo>
                  <a:cubicBezTo>
                    <a:pt x="56" y="60"/>
                    <a:pt x="54" y="57"/>
                    <a:pt x="53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black">
            <a:xfrm>
              <a:off x="11380788" y="5645150"/>
              <a:ext cx="169864" cy="384175"/>
            </a:xfrm>
            <a:custGeom>
              <a:avLst/>
              <a:gdLst>
                <a:gd name="T0" fmla="*/ 24 w 56"/>
                <a:gd name="T1" fmla="*/ 63 h 126"/>
                <a:gd name="T2" fmla="*/ 54 w 56"/>
                <a:gd name="T3" fmla="*/ 4 h 126"/>
                <a:gd name="T4" fmla="*/ 52 w 56"/>
                <a:gd name="T5" fmla="*/ 0 h 126"/>
                <a:gd name="T6" fmla="*/ 35 w 56"/>
                <a:gd name="T7" fmla="*/ 0 h 126"/>
                <a:gd name="T8" fmla="*/ 28 w 56"/>
                <a:gd name="T9" fmla="*/ 5 h 126"/>
                <a:gd name="T10" fmla="*/ 3 w 56"/>
                <a:gd name="T11" fmla="*/ 55 h 126"/>
                <a:gd name="T12" fmla="*/ 0 w 56"/>
                <a:gd name="T13" fmla="*/ 63 h 126"/>
                <a:gd name="T14" fmla="*/ 3 w 56"/>
                <a:gd name="T15" fmla="*/ 71 h 126"/>
                <a:gd name="T16" fmla="*/ 28 w 56"/>
                <a:gd name="T17" fmla="*/ 121 h 126"/>
                <a:gd name="T18" fmla="*/ 35 w 56"/>
                <a:gd name="T19" fmla="*/ 126 h 126"/>
                <a:gd name="T20" fmla="*/ 52 w 56"/>
                <a:gd name="T21" fmla="*/ 126 h 126"/>
                <a:gd name="T22" fmla="*/ 54 w 56"/>
                <a:gd name="T23" fmla="*/ 122 h 126"/>
                <a:gd name="T24" fmla="*/ 24 w 56"/>
                <a:gd name="T2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24" y="63"/>
                  </a:moveTo>
                  <a:cubicBezTo>
                    <a:pt x="24" y="63"/>
                    <a:pt x="54" y="4"/>
                    <a:pt x="54" y="4"/>
                  </a:cubicBezTo>
                  <a:cubicBezTo>
                    <a:pt x="56" y="1"/>
                    <a:pt x="54" y="0"/>
                    <a:pt x="52" y="0"/>
                  </a:cubicBezTo>
                  <a:cubicBezTo>
                    <a:pt x="51" y="0"/>
                    <a:pt x="40" y="0"/>
                    <a:pt x="35" y="0"/>
                  </a:cubicBezTo>
                  <a:cubicBezTo>
                    <a:pt x="30" y="0"/>
                    <a:pt x="29" y="3"/>
                    <a:pt x="28" y="5"/>
                  </a:cubicBezTo>
                  <a:cubicBezTo>
                    <a:pt x="27" y="7"/>
                    <a:pt x="4" y="52"/>
                    <a:pt x="3" y="55"/>
                  </a:cubicBezTo>
                  <a:cubicBezTo>
                    <a:pt x="2" y="57"/>
                    <a:pt x="0" y="60"/>
                    <a:pt x="0" y="63"/>
                  </a:cubicBezTo>
                  <a:cubicBezTo>
                    <a:pt x="0" y="66"/>
                    <a:pt x="2" y="69"/>
                    <a:pt x="3" y="71"/>
                  </a:cubicBezTo>
                  <a:cubicBezTo>
                    <a:pt x="4" y="74"/>
                    <a:pt x="27" y="119"/>
                    <a:pt x="28" y="121"/>
                  </a:cubicBezTo>
                  <a:cubicBezTo>
                    <a:pt x="29" y="123"/>
                    <a:pt x="30" y="126"/>
                    <a:pt x="35" y="126"/>
                  </a:cubicBezTo>
                  <a:cubicBezTo>
                    <a:pt x="40" y="126"/>
                    <a:pt x="51" y="126"/>
                    <a:pt x="52" y="126"/>
                  </a:cubicBezTo>
                  <a:cubicBezTo>
                    <a:pt x="54" y="126"/>
                    <a:pt x="56" y="125"/>
                    <a:pt x="54" y="122"/>
                  </a:cubicBezTo>
                  <a:cubicBezTo>
                    <a:pt x="54" y="122"/>
                    <a:pt x="24" y="63"/>
                    <a:pt x="24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2767300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103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563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119369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74702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text +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idx="14"/>
          </p:nvPr>
        </p:nvSpPr>
        <p:spPr>
          <a:xfrm>
            <a:off x="1" y="1"/>
            <a:ext cx="12188824" cy="35677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409561"/>
            <a:ext cx="10801349" cy="74031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9" y="3977357"/>
            <a:ext cx="10801349" cy="19867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44000" indent="-144000">
              <a:lnSpc>
                <a:spcPct val="114000"/>
              </a:lnSpc>
              <a:buClr>
                <a:schemeClr val="accent2"/>
              </a:buClr>
              <a:defRPr sz="1600">
                <a:solidFill>
                  <a:srgbClr val="6B6B6B"/>
                </a:solidFill>
              </a:defRPr>
            </a:lvl1pPr>
            <a:lvl2pPr marL="288000" indent="-144000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2pPr>
            <a:lvl3pPr marL="432000" indent="-144000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3pPr>
            <a:lvl4pPr marL="576000" indent="-144000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4pPr>
            <a:lvl5pPr marL="720000" indent="-144000">
              <a:lnSpc>
                <a:spcPct val="114000"/>
              </a:lnSpc>
              <a:buClr>
                <a:srgbClr val="E64D1F"/>
              </a:buClr>
              <a:defRPr sz="16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801350" cy="529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90563" y="6247005"/>
            <a:ext cx="11056937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200" y="6258802"/>
            <a:ext cx="411797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036F7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nexperia.com</a:t>
            </a:r>
            <a:endParaRPr lang="nl-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58802"/>
            <a:ext cx="25241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036F7B"/>
                </a:solidFill>
              </a:defRPr>
            </a:lvl1pPr>
          </a:lstStyle>
          <a:p>
            <a:fld id="{D1F79FA1-6C75-4803-B879-554B3FC1C06F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119369" y="6258802"/>
            <a:ext cx="1950087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1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0" dirty="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592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11196638" y="5645150"/>
            <a:ext cx="473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 userDrawn="1"/>
        </p:nvGrpSpPr>
        <p:grpSpPr bwMode="black">
          <a:xfrm>
            <a:off x="11499688" y="6350228"/>
            <a:ext cx="335117" cy="272142"/>
            <a:chOff x="11193463" y="5645150"/>
            <a:chExt cx="473075" cy="384175"/>
          </a:xfrm>
        </p:grpSpPr>
        <p:sp>
          <p:nvSpPr>
            <p:cNvPr id="9" name="Oval 5"/>
            <p:cNvSpPr>
              <a:spLocks noChangeArrowheads="1"/>
            </p:cNvSpPr>
            <p:nvPr userDrawn="1"/>
          </p:nvSpPr>
          <p:spPr bwMode="black">
            <a:xfrm>
              <a:off x="11599863" y="5962650"/>
              <a:ext cx="66675" cy="6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11193463" y="5645150"/>
              <a:ext cx="169863" cy="384175"/>
            </a:xfrm>
            <a:custGeom>
              <a:avLst/>
              <a:gdLst>
                <a:gd name="T0" fmla="*/ 53 w 56"/>
                <a:gd name="T1" fmla="*/ 55 h 126"/>
                <a:gd name="T2" fmla="*/ 28 w 56"/>
                <a:gd name="T3" fmla="*/ 5 h 126"/>
                <a:gd name="T4" fmla="*/ 21 w 56"/>
                <a:gd name="T5" fmla="*/ 0 h 126"/>
                <a:gd name="T6" fmla="*/ 4 w 56"/>
                <a:gd name="T7" fmla="*/ 0 h 126"/>
                <a:gd name="T8" fmla="*/ 1 w 56"/>
                <a:gd name="T9" fmla="*/ 4 h 126"/>
                <a:gd name="T10" fmla="*/ 32 w 56"/>
                <a:gd name="T11" fmla="*/ 63 h 126"/>
                <a:gd name="T12" fmla="*/ 1 w 56"/>
                <a:gd name="T13" fmla="*/ 122 h 126"/>
                <a:gd name="T14" fmla="*/ 4 w 56"/>
                <a:gd name="T15" fmla="*/ 126 h 126"/>
                <a:gd name="T16" fmla="*/ 21 w 56"/>
                <a:gd name="T17" fmla="*/ 126 h 126"/>
                <a:gd name="T18" fmla="*/ 28 w 56"/>
                <a:gd name="T19" fmla="*/ 121 h 126"/>
                <a:gd name="T20" fmla="*/ 53 w 56"/>
                <a:gd name="T21" fmla="*/ 71 h 126"/>
                <a:gd name="T22" fmla="*/ 56 w 56"/>
                <a:gd name="T23" fmla="*/ 63 h 126"/>
                <a:gd name="T24" fmla="*/ 53 w 56"/>
                <a:gd name="T25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53" y="55"/>
                  </a:moveTo>
                  <a:cubicBezTo>
                    <a:pt x="52" y="52"/>
                    <a:pt x="29" y="7"/>
                    <a:pt x="28" y="5"/>
                  </a:cubicBezTo>
                  <a:cubicBezTo>
                    <a:pt x="26" y="3"/>
                    <a:pt x="26" y="0"/>
                    <a:pt x="21" y="0"/>
                  </a:cubicBezTo>
                  <a:cubicBezTo>
                    <a:pt x="16" y="0"/>
                    <a:pt x="5" y="0"/>
                    <a:pt x="4" y="0"/>
                  </a:cubicBezTo>
                  <a:cubicBezTo>
                    <a:pt x="2" y="0"/>
                    <a:pt x="0" y="1"/>
                    <a:pt x="1" y="4"/>
                  </a:cubicBezTo>
                  <a:cubicBezTo>
                    <a:pt x="2" y="4"/>
                    <a:pt x="32" y="63"/>
                    <a:pt x="32" y="63"/>
                  </a:cubicBezTo>
                  <a:cubicBezTo>
                    <a:pt x="32" y="63"/>
                    <a:pt x="2" y="122"/>
                    <a:pt x="1" y="122"/>
                  </a:cubicBezTo>
                  <a:cubicBezTo>
                    <a:pt x="0" y="125"/>
                    <a:pt x="2" y="126"/>
                    <a:pt x="4" y="126"/>
                  </a:cubicBezTo>
                  <a:cubicBezTo>
                    <a:pt x="5" y="126"/>
                    <a:pt x="16" y="126"/>
                    <a:pt x="21" y="126"/>
                  </a:cubicBezTo>
                  <a:cubicBezTo>
                    <a:pt x="26" y="126"/>
                    <a:pt x="26" y="123"/>
                    <a:pt x="28" y="121"/>
                  </a:cubicBezTo>
                  <a:cubicBezTo>
                    <a:pt x="29" y="119"/>
                    <a:pt x="52" y="74"/>
                    <a:pt x="53" y="71"/>
                  </a:cubicBezTo>
                  <a:cubicBezTo>
                    <a:pt x="54" y="69"/>
                    <a:pt x="56" y="66"/>
                    <a:pt x="56" y="63"/>
                  </a:cubicBezTo>
                  <a:cubicBezTo>
                    <a:pt x="56" y="60"/>
                    <a:pt x="54" y="57"/>
                    <a:pt x="53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black">
            <a:xfrm>
              <a:off x="11380788" y="5645150"/>
              <a:ext cx="169863" cy="384175"/>
            </a:xfrm>
            <a:custGeom>
              <a:avLst/>
              <a:gdLst>
                <a:gd name="T0" fmla="*/ 24 w 56"/>
                <a:gd name="T1" fmla="*/ 63 h 126"/>
                <a:gd name="T2" fmla="*/ 54 w 56"/>
                <a:gd name="T3" fmla="*/ 4 h 126"/>
                <a:gd name="T4" fmla="*/ 52 w 56"/>
                <a:gd name="T5" fmla="*/ 0 h 126"/>
                <a:gd name="T6" fmla="*/ 35 w 56"/>
                <a:gd name="T7" fmla="*/ 0 h 126"/>
                <a:gd name="T8" fmla="*/ 28 w 56"/>
                <a:gd name="T9" fmla="*/ 5 h 126"/>
                <a:gd name="T10" fmla="*/ 3 w 56"/>
                <a:gd name="T11" fmla="*/ 55 h 126"/>
                <a:gd name="T12" fmla="*/ 0 w 56"/>
                <a:gd name="T13" fmla="*/ 63 h 126"/>
                <a:gd name="T14" fmla="*/ 3 w 56"/>
                <a:gd name="T15" fmla="*/ 71 h 126"/>
                <a:gd name="T16" fmla="*/ 28 w 56"/>
                <a:gd name="T17" fmla="*/ 121 h 126"/>
                <a:gd name="T18" fmla="*/ 35 w 56"/>
                <a:gd name="T19" fmla="*/ 126 h 126"/>
                <a:gd name="T20" fmla="*/ 52 w 56"/>
                <a:gd name="T21" fmla="*/ 126 h 126"/>
                <a:gd name="T22" fmla="*/ 54 w 56"/>
                <a:gd name="T23" fmla="*/ 122 h 126"/>
                <a:gd name="T24" fmla="*/ 24 w 56"/>
                <a:gd name="T2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24" y="63"/>
                  </a:moveTo>
                  <a:cubicBezTo>
                    <a:pt x="24" y="63"/>
                    <a:pt x="54" y="4"/>
                    <a:pt x="54" y="4"/>
                  </a:cubicBezTo>
                  <a:cubicBezTo>
                    <a:pt x="56" y="1"/>
                    <a:pt x="54" y="0"/>
                    <a:pt x="52" y="0"/>
                  </a:cubicBezTo>
                  <a:cubicBezTo>
                    <a:pt x="51" y="0"/>
                    <a:pt x="40" y="0"/>
                    <a:pt x="35" y="0"/>
                  </a:cubicBezTo>
                  <a:cubicBezTo>
                    <a:pt x="30" y="0"/>
                    <a:pt x="29" y="3"/>
                    <a:pt x="28" y="5"/>
                  </a:cubicBezTo>
                  <a:cubicBezTo>
                    <a:pt x="27" y="7"/>
                    <a:pt x="4" y="52"/>
                    <a:pt x="3" y="55"/>
                  </a:cubicBezTo>
                  <a:cubicBezTo>
                    <a:pt x="2" y="57"/>
                    <a:pt x="0" y="60"/>
                    <a:pt x="0" y="63"/>
                  </a:cubicBezTo>
                  <a:cubicBezTo>
                    <a:pt x="0" y="66"/>
                    <a:pt x="2" y="69"/>
                    <a:pt x="3" y="71"/>
                  </a:cubicBezTo>
                  <a:cubicBezTo>
                    <a:pt x="4" y="74"/>
                    <a:pt x="27" y="119"/>
                    <a:pt x="28" y="121"/>
                  </a:cubicBezTo>
                  <a:cubicBezTo>
                    <a:pt x="29" y="123"/>
                    <a:pt x="30" y="126"/>
                    <a:pt x="35" y="126"/>
                  </a:cubicBezTo>
                  <a:cubicBezTo>
                    <a:pt x="40" y="126"/>
                    <a:pt x="51" y="126"/>
                    <a:pt x="52" y="126"/>
                  </a:cubicBezTo>
                  <a:cubicBezTo>
                    <a:pt x="54" y="126"/>
                    <a:pt x="56" y="125"/>
                    <a:pt x="54" y="122"/>
                  </a:cubicBezTo>
                  <a:cubicBezTo>
                    <a:pt x="54" y="122"/>
                    <a:pt x="24" y="63"/>
                    <a:pt x="24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33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75" r:id="rId7"/>
    <p:sldLayoutId id="2147483670" r:id="rId8"/>
    <p:sldLayoutId id="2147483664" r:id="rId9"/>
    <p:sldLayoutId id="214748367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278" userDrawn="1">
          <p15:clr>
            <a:srgbClr val="F26B43"/>
          </p15:clr>
        </p15:guide>
        <p15:guide id="4" pos="7400" userDrawn="1">
          <p15:clr>
            <a:srgbClr val="F26B43"/>
          </p15:clr>
        </p15:guide>
        <p15:guide id="5" pos="437" userDrawn="1">
          <p15:clr>
            <a:srgbClr val="F26B43"/>
          </p15:clr>
        </p15:guide>
        <p15:guide id="6" pos="724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>
            <a:spLocks/>
          </p:cNvSpPr>
          <p:nvPr userDrawn="1"/>
        </p:nvSpPr>
        <p:spPr bwMode="black">
          <a:xfrm>
            <a:off x="-1" y="-1"/>
            <a:ext cx="9445274" cy="6858000"/>
          </a:xfrm>
          <a:custGeom>
            <a:avLst/>
            <a:gdLst>
              <a:gd name="connsiteX0" fmla="*/ 8581864 w 9445274"/>
              <a:gd name="connsiteY0" fmla="*/ 6016586 h 6858000"/>
              <a:gd name="connsiteX1" fmla="*/ 9430149 w 9445274"/>
              <a:gd name="connsiteY1" fmla="*/ 6707958 h 6858000"/>
              <a:gd name="connsiteX2" fmla="*/ 9445274 w 9445274"/>
              <a:gd name="connsiteY2" fmla="*/ 6858000 h 6858000"/>
              <a:gd name="connsiteX3" fmla="*/ 7718454 w 9445274"/>
              <a:gd name="connsiteY3" fmla="*/ 6858000 h 6858000"/>
              <a:gd name="connsiteX4" fmla="*/ 7733580 w 9445274"/>
              <a:gd name="connsiteY4" fmla="*/ 6707958 h 6858000"/>
              <a:gd name="connsiteX5" fmla="*/ 8581864 w 9445274"/>
              <a:gd name="connsiteY5" fmla="*/ 6016586 h 6858000"/>
              <a:gd name="connsiteX6" fmla="*/ 3337655 w 9445274"/>
              <a:gd name="connsiteY6" fmla="*/ 0 h 6858000"/>
              <a:gd name="connsiteX7" fmla="*/ 5344589 w 9445274"/>
              <a:gd name="connsiteY7" fmla="*/ 0 h 6858000"/>
              <a:gd name="connsiteX8" fmla="*/ 5130575 w 9445274"/>
              <a:gd name="connsiteY8" fmla="*/ 421575 h 6858000"/>
              <a:gd name="connsiteX9" fmla="*/ 3948827 w 9445274"/>
              <a:gd name="connsiteY9" fmla="*/ 2749436 h 6858000"/>
              <a:gd name="connsiteX10" fmla="*/ 6022511 w 9445274"/>
              <a:gd name="connsiteY10" fmla="*/ 6834273 h 6858000"/>
              <a:gd name="connsiteX11" fmla="*/ 6034556 w 9445274"/>
              <a:gd name="connsiteY11" fmla="*/ 6857999 h 6858000"/>
              <a:gd name="connsiteX12" fmla="*/ 4026259 w 9445274"/>
              <a:gd name="connsiteY12" fmla="*/ 6857999 h 6858000"/>
              <a:gd name="connsiteX13" fmla="*/ 3999731 w 9445274"/>
              <a:gd name="connsiteY13" fmla="*/ 6805783 h 6858000"/>
              <a:gd name="connsiteX14" fmla="*/ 2294381 w 9445274"/>
              <a:gd name="connsiteY14" fmla="*/ 3380720 h 6858000"/>
              <a:gd name="connsiteX15" fmla="*/ 2058031 w 9445274"/>
              <a:gd name="connsiteY15" fmla="*/ 2749436 h 6858000"/>
              <a:gd name="connsiteX16" fmla="*/ 2294381 w 9445274"/>
              <a:gd name="connsiteY16" fmla="*/ 2118152 h 6858000"/>
              <a:gd name="connsiteX17" fmla="*/ 3279170 w 9445274"/>
              <a:gd name="connsiteY17" fmla="*/ 115798 h 6858000"/>
              <a:gd name="connsiteX18" fmla="*/ 0 w 9445274"/>
              <a:gd name="connsiteY18" fmla="*/ 0 h 6858000"/>
              <a:gd name="connsiteX19" fmla="*/ 324866 w 9445274"/>
              <a:gd name="connsiteY19" fmla="*/ 0 h 6858000"/>
              <a:gd name="connsiteX20" fmla="*/ 383350 w 9445274"/>
              <a:gd name="connsiteY20" fmla="*/ 116211 h 6858000"/>
              <a:gd name="connsiteX21" fmla="*/ 1368140 w 9445274"/>
              <a:gd name="connsiteY21" fmla="*/ 2125707 h 6858000"/>
              <a:gd name="connsiteX22" fmla="*/ 1604489 w 9445274"/>
              <a:gd name="connsiteY22" fmla="*/ 2759243 h 6858000"/>
              <a:gd name="connsiteX23" fmla="*/ 1368140 w 9445274"/>
              <a:gd name="connsiteY23" fmla="*/ 3392779 h 6858000"/>
              <a:gd name="connsiteX24" fmla="*/ 9614 w 9445274"/>
              <a:gd name="connsiteY24" fmla="*/ 6144049 h 6858000"/>
              <a:gd name="connsiteX25" fmla="*/ 0 w 9445274"/>
              <a:gd name="connsiteY25" fmla="*/ 61630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445274" h="6858000">
                <a:moveTo>
                  <a:pt x="8581864" y="6016586"/>
                </a:moveTo>
                <a:cubicBezTo>
                  <a:pt x="9000298" y="6016586"/>
                  <a:pt x="9349409" y="6313393"/>
                  <a:pt x="9430149" y="6707958"/>
                </a:cubicBezTo>
                <a:lnTo>
                  <a:pt x="9445274" y="6858000"/>
                </a:lnTo>
                <a:lnTo>
                  <a:pt x="7718454" y="6858000"/>
                </a:lnTo>
                <a:lnTo>
                  <a:pt x="7733580" y="6707958"/>
                </a:lnTo>
                <a:cubicBezTo>
                  <a:pt x="7814320" y="6313393"/>
                  <a:pt x="8163431" y="6016586"/>
                  <a:pt x="8581864" y="6016586"/>
                </a:cubicBezTo>
                <a:close/>
                <a:moveTo>
                  <a:pt x="3337655" y="0"/>
                </a:moveTo>
                <a:lnTo>
                  <a:pt x="5344589" y="0"/>
                </a:lnTo>
                <a:lnTo>
                  <a:pt x="5130575" y="421575"/>
                </a:lnTo>
                <a:cubicBezTo>
                  <a:pt x="4539701" y="1585506"/>
                  <a:pt x="3948827" y="2749436"/>
                  <a:pt x="3948827" y="2749436"/>
                </a:cubicBezTo>
                <a:cubicBezTo>
                  <a:pt x="3948827" y="2749436"/>
                  <a:pt x="5391390" y="5591062"/>
                  <a:pt x="6022511" y="6834273"/>
                </a:cubicBezTo>
                <a:lnTo>
                  <a:pt x="6034556" y="6857999"/>
                </a:lnTo>
                <a:lnTo>
                  <a:pt x="4026259" y="6857999"/>
                </a:lnTo>
                <a:lnTo>
                  <a:pt x="3999731" y="6805783"/>
                </a:lnTo>
                <a:cubicBezTo>
                  <a:pt x="3475359" y="5773466"/>
                  <a:pt x="2355930" y="3565667"/>
                  <a:pt x="2294381" y="3380720"/>
                </a:cubicBezTo>
                <a:cubicBezTo>
                  <a:pt x="2215597" y="3222899"/>
                  <a:pt x="2058031" y="2986167"/>
                  <a:pt x="2058031" y="2749436"/>
                </a:cubicBezTo>
                <a:cubicBezTo>
                  <a:pt x="2058031" y="2512704"/>
                  <a:pt x="2215597" y="2275973"/>
                  <a:pt x="2294381" y="2118152"/>
                </a:cubicBezTo>
                <a:cubicBezTo>
                  <a:pt x="2333772" y="1999786"/>
                  <a:pt x="2806471" y="1052861"/>
                  <a:pt x="3279170" y="115798"/>
                </a:cubicBezTo>
                <a:close/>
                <a:moveTo>
                  <a:pt x="0" y="0"/>
                </a:moveTo>
                <a:lnTo>
                  <a:pt x="324866" y="0"/>
                </a:lnTo>
                <a:lnTo>
                  <a:pt x="383350" y="116211"/>
                </a:lnTo>
                <a:cubicBezTo>
                  <a:pt x="856049" y="1056616"/>
                  <a:pt x="1328748" y="2006919"/>
                  <a:pt x="1368140" y="2125707"/>
                </a:cubicBezTo>
                <a:cubicBezTo>
                  <a:pt x="1446923" y="2284091"/>
                  <a:pt x="1604489" y="2521667"/>
                  <a:pt x="1604489" y="2759243"/>
                </a:cubicBezTo>
                <a:cubicBezTo>
                  <a:pt x="1604489" y="2996819"/>
                  <a:pt x="1446923" y="3234395"/>
                  <a:pt x="1368140" y="3392779"/>
                </a:cubicBezTo>
                <a:cubicBezTo>
                  <a:pt x="1318131" y="3543585"/>
                  <a:pt x="569757" y="5034552"/>
                  <a:pt x="9614" y="6144049"/>
                </a:cubicBezTo>
                <a:lnTo>
                  <a:pt x="0" y="61630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4D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625927" y="512009"/>
            <a:ext cx="3116813" cy="776023"/>
            <a:chOff x="8631238" y="1350963"/>
            <a:chExt cx="3111501" cy="774700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31238" y="1350963"/>
              <a:ext cx="3111500" cy="77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8631238" y="1487488"/>
              <a:ext cx="357188" cy="427038"/>
            </a:xfrm>
            <a:custGeom>
              <a:avLst/>
              <a:gdLst>
                <a:gd name="T0" fmla="*/ 88 w 106"/>
                <a:gd name="T1" fmla="*/ 126 h 126"/>
                <a:gd name="T2" fmla="*/ 88 w 106"/>
                <a:gd name="T3" fmla="*/ 126 h 126"/>
                <a:gd name="T4" fmla="*/ 106 w 106"/>
                <a:gd name="T5" fmla="*/ 126 h 126"/>
                <a:gd name="T6" fmla="*/ 106 w 106"/>
                <a:gd name="T7" fmla="*/ 37 h 126"/>
                <a:gd name="T8" fmla="*/ 70 w 106"/>
                <a:gd name="T9" fmla="*/ 0 h 126"/>
                <a:gd name="T10" fmla="*/ 16 w 106"/>
                <a:gd name="T11" fmla="*/ 0 h 126"/>
                <a:gd name="T12" fmla="*/ 0 w 106"/>
                <a:gd name="T13" fmla="*/ 17 h 126"/>
                <a:gd name="T14" fmla="*/ 0 w 106"/>
                <a:gd name="T15" fmla="*/ 126 h 126"/>
                <a:gd name="T16" fmla="*/ 19 w 106"/>
                <a:gd name="T17" fmla="*/ 126 h 126"/>
                <a:gd name="T18" fmla="*/ 22 w 106"/>
                <a:gd name="T19" fmla="*/ 123 h 126"/>
                <a:gd name="T20" fmla="*/ 22 w 106"/>
                <a:gd name="T21" fmla="*/ 21 h 126"/>
                <a:gd name="T22" fmla="*/ 70 w 106"/>
                <a:gd name="T23" fmla="*/ 21 h 126"/>
                <a:gd name="T24" fmla="*/ 85 w 106"/>
                <a:gd name="T25" fmla="*/ 36 h 126"/>
                <a:gd name="T26" fmla="*/ 85 w 106"/>
                <a:gd name="T27" fmla="*/ 123 h 126"/>
                <a:gd name="T28" fmla="*/ 88 w 106"/>
                <a:gd name="T2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26">
                  <a:moveTo>
                    <a:pt x="88" y="126"/>
                  </a:moveTo>
                  <a:cubicBezTo>
                    <a:pt x="88" y="126"/>
                    <a:pt x="88" y="126"/>
                    <a:pt x="88" y="126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90" y="0"/>
                    <a:pt x="7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20" y="126"/>
                    <a:pt x="22" y="125"/>
                    <a:pt x="22" y="1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25"/>
                    <a:pt x="86" y="126"/>
                    <a:pt x="8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9998076" y="1487488"/>
              <a:ext cx="357188" cy="635000"/>
            </a:xfrm>
            <a:custGeom>
              <a:avLst/>
              <a:gdLst>
                <a:gd name="T0" fmla="*/ 70 w 106"/>
                <a:gd name="T1" fmla="*/ 0 h 187"/>
                <a:gd name="T2" fmla="*/ 8 w 106"/>
                <a:gd name="T3" fmla="*/ 0 h 187"/>
                <a:gd name="T4" fmla="*/ 0 w 106"/>
                <a:gd name="T5" fmla="*/ 8 h 187"/>
                <a:gd name="T6" fmla="*/ 0 w 106"/>
                <a:gd name="T7" fmla="*/ 187 h 187"/>
                <a:gd name="T8" fmla="*/ 18 w 106"/>
                <a:gd name="T9" fmla="*/ 187 h 187"/>
                <a:gd name="T10" fmla="*/ 22 w 106"/>
                <a:gd name="T11" fmla="*/ 184 h 187"/>
                <a:gd name="T12" fmla="*/ 22 w 106"/>
                <a:gd name="T13" fmla="*/ 126 h 187"/>
                <a:gd name="T14" fmla="*/ 70 w 106"/>
                <a:gd name="T15" fmla="*/ 126 h 187"/>
                <a:gd name="T16" fmla="*/ 106 w 106"/>
                <a:gd name="T17" fmla="*/ 89 h 187"/>
                <a:gd name="T18" fmla="*/ 106 w 106"/>
                <a:gd name="T19" fmla="*/ 37 h 187"/>
                <a:gd name="T20" fmla="*/ 70 w 106"/>
                <a:gd name="T21" fmla="*/ 0 h 187"/>
                <a:gd name="T22" fmla="*/ 85 w 106"/>
                <a:gd name="T23" fmla="*/ 91 h 187"/>
                <a:gd name="T24" fmla="*/ 70 w 106"/>
                <a:gd name="T25" fmla="*/ 105 h 187"/>
                <a:gd name="T26" fmla="*/ 22 w 106"/>
                <a:gd name="T27" fmla="*/ 105 h 187"/>
                <a:gd name="T28" fmla="*/ 22 w 106"/>
                <a:gd name="T29" fmla="*/ 21 h 187"/>
                <a:gd name="T30" fmla="*/ 70 w 106"/>
                <a:gd name="T31" fmla="*/ 21 h 187"/>
                <a:gd name="T32" fmla="*/ 85 w 106"/>
                <a:gd name="T33" fmla="*/ 36 h 187"/>
                <a:gd name="T34" fmla="*/ 85 w 106"/>
                <a:gd name="T35" fmla="*/ 9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87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20" y="187"/>
                    <a:pt x="22" y="186"/>
                    <a:pt x="22" y="184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90" y="126"/>
                    <a:pt x="106" y="110"/>
                    <a:pt x="106" y="89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90" y="0"/>
                    <a:pt x="70" y="0"/>
                  </a:cubicBezTo>
                  <a:close/>
                  <a:moveTo>
                    <a:pt x="85" y="91"/>
                  </a:moveTo>
                  <a:cubicBezTo>
                    <a:pt x="85" y="99"/>
                    <a:pt x="78" y="105"/>
                    <a:pt x="70" y="105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lnTo>
                    <a:pt x="8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0920413" y="1487488"/>
              <a:ext cx="209550" cy="427038"/>
            </a:xfrm>
            <a:custGeom>
              <a:avLst/>
              <a:gdLst>
                <a:gd name="T0" fmla="*/ 37 w 62"/>
                <a:gd name="T1" fmla="*/ 21 h 126"/>
                <a:gd name="T2" fmla="*/ 22 w 62"/>
                <a:gd name="T3" fmla="*/ 36 h 126"/>
                <a:gd name="T4" fmla="*/ 22 w 62"/>
                <a:gd name="T5" fmla="*/ 123 h 126"/>
                <a:gd name="T6" fmla="*/ 19 w 62"/>
                <a:gd name="T7" fmla="*/ 126 h 126"/>
                <a:gd name="T8" fmla="*/ 19 w 62"/>
                <a:gd name="T9" fmla="*/ 126 h 126"/>
                <a:gd name="T10" fmla="*/ 0 w 62"/>
                <a:gd name="T11" fmla="*/ 126 h 126"/>
                <a:gd name="T12" fmla="*/ 0 w 62"/>
                <a:gd name="T13" fmla="*/ 37 h 126"/>
                <a:gd name="T14" fmla="*/ 37 w 62"/>
                <a:gd name="T15" fmla="*/ 0 h 126"/>
                <a:gd name="T16" fmla="*/ 62 w 62"/>
                <a:gd name="T17" fmla="*/ 0 h 126"/>
                <a:gd name="T18" fmla="*/ 62 w 62"/>
                <a:gd name="T19" fmla="*/ 18 h 126"/>
                <a:gd name="T20" fmla="*/ 59 w 62"/>
                <a:gd name="T21" fmla="*/ 21 h 126"/>
                <a:gd name="T22" fmla="*/ 37 w 62"/>
                <a:gd name="T23" fmla="*/ 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26">
                  <a:moveTo>
                    <a:pt x="37" y="21"/>
                  </a:moveTo>
                  <a:cubicBezTo>
                    <a:pt x="28" y="21"/>
                    <a:pt x="22" y="28"/>
                    <a:pt x="22" y="36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2" y="125"/>
                    <a:pt x="20" y="126"/>
                    <a:pt x="19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20"/>
                    <a:pt x="60" y="21"/>
                    <a:pt x="59" y="21"/>
                  </a:cubicBezTo>
                  <a:lnTo>
                    <a:pt x="37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1231563" y="1487488"/>
              <a:ext cx="69850" cy="427038"/>
            </a:xfrm>
            <a:custGeom>
              <a:avLst/>
              <a:gdLst>
                <a:gd name="T0" fmla="*/ 21 w 21"/>
                <a:gd name="T1" fmla="*/ 3 h 126"/>
                <a:gd name="T2" fmla="*/ 18 w 21"/>
                <a:gd name="T3" fmla="*/ 0 h 126"/>
                <a:gd name="T4" fmla="*/ 18 w 21"/>
                <a:gd name="T5" fmla="*/ 0 h 126"/>
                <a:gd name="T6" fmla="*/ 0 w 21"/>
                <a:gd name="T7" fmla="*/ 0 h 126"/>
                <a:gd name="T8" fmla="*/ 0 w 21"/>
                <a:gd name="T9" fmla="*/ 123 h 126"/>
                <a:gd name="T10" fmla="*/ 3 w 21"/>
                <a:gd name="T11" fmla="*/ 126 h 126"/>
                <a:gd name="T12" fmla="*/ 3 w 21"/>
                <a:gd name="T13" fmla="*/ 126 h 126"/>
                <a:gd name="T14" fmla="*/ 21 w 21"/>
                <a:gd name="T15" fmla="*/ 126 h 126"/>
                <a:gd name="T16" fmla="*/ 21 w 21"/>
                <a:gd name="T17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6">
                  <a:moveTo>
                    <a:pt x="21" y="3"/>
                  </a:moveTo>
                  <a:cubicBezTo>
                    <a:pt x="21" y="2"/>
                    <a:pt x="20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1" y="126"/>
                    <a:pt x="21" y="126"/>
                    <a:pt x="21" y="126"/>
                  </a:cubicBezTo>
                  <a:lnTo>
                    <a:pt x="2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9"/>
            <p:cNvSpPr>
              <a:spLocks noEditPoints="1"/>
            </p:cNvSpPr>
            <p:nvPr/>
          </p:nvSpPr>
          <p:spPr bwMode="auto">
            <a:xfrm>
              <a:off x="11391901" y="1487488"/>
              <a:ext cx="350838" cy="427038"/>
            </a:xfrm>
            <a:custGeom>
              <a:avLst/>
              <a:gdLst>
                <a:gd name="T0" fmla="*/ 67 w 104"/>
                <a:gd name="T1" fmla="*/ 0 h 126"/>
                <a:gd name="T2" fmla="*/ 67 w 104"/>
                <a:gd name="T3" fmla="*/ 0 h 126"/>
                <a:gd name="T4" fmla="*/ 14 w 104"/>
                <a:gd name="T5" fmla="*/ 0 h 126"/>
                <a:gd name="T6" fmla="*/ 14 w 104"/>
                <a:gd name="T7" fmla="*/ 18 h 126"/>
                <a:gd name="T8" fmla="*/ 17 w 104"/>
                <a:gd name="T9" fmla="*/ 21 h 126"/>
                <a:gd name="T10" fmla="*/ 67 w 104"/>
                <a:gd name="T11" fmla="*/ 21 h 126"/>
                <a:gd name="T12" fmla="*/ 82 w 104"/>
                <a:gd name="T13" fmla="*/ 36 h 126"/>
                <a:gd name="T14" fmla="*/ 82 w 104"/>
                <a:gd name="T15" fmla="*/ 45 h 126"/>
                <a:gd name="T16" fmla="*/ 37 w 104"/>
                <a:gd name="T17" fmla="*/ 45 h 126"/>
                <a:gd name="T18" fmla="*/ 0 w 104"/>
                <a:gd name="T19" fmla="*/ 81 h 126"/>
                <a:gd name="T20" fmla="*/ 0 w 104"/>
                <a:gd name="T21" fmla="*/ 89 h 126"/>
                <a:gd name="T22" fmla="*/ 37 w 104"/>
                <a:gd name="T23" fmla="*/ 126 h 126"/>
                <a:gd name="T24" fmla="*/ 96 w 104"/>
                <a:gd name="T25" fmla="*/ 126 h 126"/>
                <a:gd name="T26" fmla="*/ 104 w 104"/>
                <a:gd name="T27" fmla="*/ 118 h 126"/>
                <a:gd name="T28" fmla="*/ 104 w 104"/>
                <a:gd name="T29" fmla="*/ 37 h 126"/>
                <a:gd name="T30" fmla="*/ 67 w 104"/>
                <a:gd name="T31" fmla="*/ 0 h 126"/>
                <a:gd name="T32" fmla="*/ 37 w 104"/>
                <a:gd name="T33" fmla="*/ 105 h 126"/>
                <a:gd name="T34" fmla="*/ 22 w 104"/>
                <a:gd name="T35" fmla="*/ 91 h 126"/>
                <a:gd name="T36" fmla="*/ 22 w 104"/>
                <a:gd name="T37" fmla="*/ 80 h 126"/>
                <a:gd name="T38" fmla="*/ 37 w 104"/>
                <a:gd name="T39" fmla="*/ 65 h 126"/>
                <a:gd name="T40" fmla="*/ 82 w 104"/>
                <a:gd name="T41" fmla="*/ 65 h 126"/>
                <a:gd name="T42" fmla="*/ 82 w 104"/>
                <a:gd name="T43" fmla="*/ 105 h 126"/>
                <a:gd name="T44" fmla="*/ 37 w 104"/>
                <a:gd name="T45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26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20"/>
                    <a:pt x="15" y="21"/>
                    <a:pt x="1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5" y="21"/>
                    <a:pt x="82" y="28"/>
                    <a:pt x="82" y="3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17" y="45"/>
                    <a:pt x="0" y="61"/>
                    <a:pt x="0" y="8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0"/>
                    <a:pt x="17" y="126"/>
                    <a:pt x="37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100" y="126"/>
                    <a:pt x="104" y="122"/>
                    <a:pt x="104" y="11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17"/>
                    <a:pt x="87" y="0"/>
                    <a:pt x="67" y="0"/>
                  </a:cubicBezTo>
                  <a:close/>
                  <a:moveTo>
                    <a:pt x="37" y="105"/>
                  </a:moveTo>
                  <a:cubicBezTo>
                    <a:pt x="29" y="105"/>
                    <a:pt x="22" y="99"/>
                    <a:pt x="22" y="91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72"/>
                    <a:pt x="29" y="65"/>
                    <a:pt x="37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105"/>
                    <a:pt x="82" y="105"/>
                    <a:pt x="82" y="105"/>
                  </a:cubicBezTo>
                  <a:lnTo>
                    <a:pt x="37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1231563" y="1350963"/>
              <a:ext cx="69850" cy="74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schemeClr val="accent2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9093201" y="1487488"/>
              <a:ext cx="360363" cy="427038"/>
            </a:xfrm>
            <a:custGeom>
              <a:avLst/>
              <a:gdLst>
                <a:gd name="T0" fmla="*/ 85 w 107"/>
                <a:gd name="T1" fmla="*/ 52 h 126"/>
                <a:gd name="T2" fmla="*/ 22 w 107"/>
                <a:gd name="T3" fmla="*/ 52 h 126"/>
                <a:gd name="T4" fmla="*/ 22 w 107"/>
                <a:gd name="T5" fmla="*/ 36 h 126"/>
                <a:gd name="T6" fmla="*/ 37 w 107"/>
                <a:gd name="T7" fmla="*/ 21 h 126"/>
                <a:gd name="T8" fmla="*/ 70 w 107"/>
                <a:gd name="T9" fmla="*/ 21 h 126"/>
                <a:gd name="T10" fmla="*/ 85 w 107"/>
                <a:gd name="T11" fmla="*/ 36 h 126"/>
                <a:gd name="T12" fmla="*/ 85 w 107"/>
                <a:gd name="T13" fmla="*/ 52 h 126"/>
                <a:gd name="T14" fmla="*/ 37 w 107"/>
                <a:gd name="T15" fmla="*/ 126 h 126"/>
                <a:gd name="T16" fmla="*/ 101 w 107"/>
                <a:gd name="T17" fmla="*/ 126 h 126"/>
                <a:gd name="T18" fmla="*/ 101 w 107"/>
                <a:gd name="T19" fmla="*/ 108 h 126"/>
                <a:gd name="T20" fmla="*/ 99 w 107"/>
                <a:gd name="T21" fmla="*/ 105 h 126"/>
                <a:gd name="T22" fmla="*/ 37 w 107"/>
                <a:gd name="T23" fmla="*/ 105 h 126"/>
                <a:gd name="T24" fmla="*/ 22 w 107"/>
                <a:gd name="T25" fmla="*/ 91 h 126"/>
                <a:gd name="T26" fmla="*/ 22 w 107"/>
                <a:gd name="T27" fmla="*/ 73 h 126"/>
                <a:gd name="T28" fmla="*/ 100 w 107"/>
                <a:gd name="T29" fmla="*/ 73 h 126"/>
                <a:gd name="T30" fmla="*/ 107 w 107"/>
                <a:gd name="T31" fmla="*/ 65 h 126"/>
                <a:gd name="T32" fmla="*/ 107 w 107"/>
                <a:gd name="T33" fmla="*/ 37 h 126"/>
                <a:gd name="T34" fmla="*/ 70 w 107"/>
                <a:gd name="T35" fmla="*/ 0 h 126"/>
                <a:gd name="T36" fmla="*/ 37 w 107"/>
                <a:gd name="T37" fmla="*/ 0 h 126"/>
                <a:gd name="T38" fmla="*/ 0 w 107"/>
                <a:gd name="T39" fmla="*/ 37 h 126"/>
                <a:gd name="T40" fmla="*/ 0 w 107"/>
                <a:gd name="T41" fmla="*/ 44 h 126"/>
                <a:gd name="T42" fmla="*/ 0 w 107"/>
                <a:gd name="T43" fmla="*/ 84 h 126"/>
                <a:gd name="T44" fmla="*/ 0 w 107"/>
                <a:gd name="T45" fmla="*/ 89 h 126"/>
                <a:gd name="T46" fmla="*/ 37 w 107"/>
                <a:gd name="T4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6">
                  <a:moveTo>
                    <a:pt x="85" y="52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28"/>
                    <a:pt x="28" y="21"/>
                    <a:pt x="37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lnTo>
                    <a:pt x="85" y="52"/>
                  </a:lnTo>
                  <a:close/>
                  <a:moveTo>
                    <a:pt x="37" y="126"/>
                  </a:moveTo>
                  <a:cubicBezTo>
                    <a:pt x="101" y="126"/>
                    <a:pt x="101" y="126"/>
                    <a:pt x="101" y="126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0" y="105"/>
                    <a:pt x="99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28" y="105"/>
                    <a:pt x="22" y="99"/>
                    <a:pt x="22" y="91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6" y="73"/>
                    <a:pt x="107" y="69"/>
                    <a:pt x="107" y="65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17"/>
                    <a:pt x="90" y="0"/>
                    <a:pt x="7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0"/>
                    <a:pt x="16" y="126"/>
                    <a:pt x="37" y="1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10460038" y="1487488"/>
              <a:ext cx="360363" cy="427038"/>
            </a:xfrm>
            <a:custGeom>
              <a:avLst/>
              <a:gdLst>
                <a:gd name="T0" fmla="*/ 85 w 107"/>
                <a:gd name="T1" fmla="*/ 52 h 126"/>
                <a:gd name="T2" fmla="*/ 22 w 107"/>
                <a:gd name="T3" fmla="*/ 52 h 126"/>
                <a:gd name="T4" fmla="*/ 22 w 107"/>
                <a:gd name="T5" fmla="*/ 36 h 126"/>
                <a:gd name="T6" fmla="*/ 37 w 107"/>
                <a:gd name="T7" fmla="*/ 21 h 126"/>
                <a:gd name="T8" fmla="*/ 70 w 107"/>
                <a:gd name="T9" fmla="*/ 21 h 126"/>
                <a:gd name="T10" fmla="*/ 85 w 107"/>
                <a:gd name="T11" fmla="*/ 36 h 126"/>
                <a:gd name="T12" fmla="*/ 85 w 107"/>
                <a:gd name="T13" fmla="*/ 52 h 126"/>
                <a:gd name="T14" fmla="*/ 37 w 107"/>
                <a:gd name="T15" fmla="*/ 126 h 126"/>
                <a:gd name="T16" fmla="*/ 101 w 107"/>
                <a:gd name="T17" fmla="*/ 126 h 126"/>
                <a:gd name="T18" fmla="*/ 101 w 107"/>
                <a:gd name="T19" fmla="*/ 108 h 126"/>
                <a:gd name="T20" fmla="*/ 99 w 107"/>
                <a:gd name="T21" fmla="*/ 105 h 126"/>
                <a:gd name="T22" fmla="*/ 37 w 107"/>
                <a:gd name="T23" fmla="*/ 105 h 126"/>
                <a:gd name="T24" fmla="*/ 22 w 107"/>
                <a:gd name="T25" fmla="*/ 91 h 126"/>
                <a:gd name="T26" fmla="*/ 22 w 107"/>
                <a:gd name="T27" fmla="*/ 73 h 126"/>
                <a:gd name="T28" fmla="*/ 100 w 107"/>
                <a:gd name="T29" fmla="*/ 73 h 126"/>
                <a:gd name="T30" fmla="*/ 107 w 107"/>
                <a:gd name="T31" fmla="*/ 65 h 126"/>
                <a:gd name="T32" fmla="*/ 107 w 107"/>
                <a:gd name="T33" fmla="*/ 37 h 126"/>
                <a:gd name="T34" fmla="*/ 70 w 107"/>
                <a:gd name="T35" fmla="*/ 0 h 126"/>
                <a:gd name="T36" fmla="*/ 37 w 107"/>
                <a:gd name="T37" fmla="*/ 0 h 126"/>
                <a:gd name="T38" fmla="*/ 0 w 107"/>
                <a:gd name="T39" fmla="*/ 37 h 126"/>
                <a:gd name="T40" fmla="*/ 0 w 107"/>
                <a:gd name="T41" fmla="*/ 44 h 126"/>
                <a:gd name="T42" fmla="*/ 0 w 107"/>
                <a:gd name="T43" fmla="*/ 84 h 126"/>
                <a:gd name="T44" fmla="*/ 0 w 107"/>
                <a:gd name="T45" fmla="*/ 89 h 126"/>
                <a:gd name="T46" fmla="*/ 37 w 107"/>
                <a:gd name="T4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6">
                  <a:moveTo>
                    <a:pt x="85" y="52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28"/>
                    <a:pt x="28" y="21"/>
                    <a:pt x="37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lnTo>
                    <a:pt x="85" y="52"/>
                  </a:lnTo>
                  <a:close/>
                  <a:moveTo>
                    <a:pt x="37" y="126"/>
                  </a:moveTo>
                  <a:cubicBezTo>
                    <a:pt x="101" y="126"/>
                    <a:pt x="101" y="126"/>
                    <a:pt x="101" y="126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0" y="105"/>
                    <a:pt x="99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28" y="105"/>
                    <a:pt x="22" y="99"/>
                    <a:pt x="22" y="91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6" y="73"/>
                    <a:pt x="107" y="69"/>
                    <a:pt x="107" y="65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17"/>
                    <a:pt x="90" y="0"/>
                    <a:pt x="7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0"/>
                    <a:pt x="16" y="126"/>
                    <a:pt x="37" y="1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9526588" y="1487488"/>
              <a:ext cx="185738" cy="427038"/>
            </a:xfrm>
            <a:custGeom>
              <a:avLst/>
              <a:gdLst>
                <a:gd name="T0" fmla="*/ 53 w 55"/>
                <a:gd name="T1" fmla="*/ 56 h 126"/>
                <a:gd name="T2" fmla="*/ 27 w 55"/>
                <a:gd name="T3" fmla="*/ 5 h 126"/>
                <a:gd name="T4" fmla="*/ 21 w 55"/>
                <a:gd name="T5" fmla="*/ 0 h 126"/>
                <a:gd name="T6" fmla="*/ 3 w 55"/>
                <a:gd name="T7" fmla="*/ 0 h 126"/>
                <a:gd name="T8" fmla="*/ 1 w 55"/>
                <a:gd name="T9" fmla="*/ 4 h 126"/>
                <a:gd name="T10" fmla="*/ 31 w 55"/>
                <a:gd name="T11" fmla="*/ 63 h 126"/>
                <a:gd name="T12" fmla="*/ 1 w 55"/>
                <a:gd name="T13" fmla="*/ 122 h 126"/>
                <a:gd name="T14" fmla="*/ 3 w 55"/>
                <a:gd name="T15" fmla="*/ 126 h 126"/>
                <a:gd name="T16" fmla="*/ 21 w 55"/>
                <a:gd name="T17" fmla="*/ 126 h 126"/>
                <a:gd name="T18" fmla="*/ 27 w 55"/>
                <a:gd name="T19" fmla="*/ 121 h 126"/>
                <a:gd name="T20" fmla="*/ 53 w 55"/>
                <a:gd name="T21" fmla="*/ 71 h 126"/>
                <a:gd name="T22" fmla="*/ 55 w 55"/>
                <a:gd name="T23" fmla="*/ 63 h 126"/>
                <a:gd name="T24" fmla="*/ 53 w 55"/>
                <a:gd name="T25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26">
                  <a:moveTo>
                    <a:pt x="53" y="56"/>
                  </a:moveTo>
                  <a:cubicBezTo>
                    <a:pt x="51" y="52"/>
                    <a:pt x="29" y="8"/>
                    <a:pt x="27" y="5"/>
                  </a:cubicBezTo>
                  <a:cubicBezTo>
                    <a:pt x="26" y="3"/>
                    <a:pt x="25" y="0"/>
                    <a:pt x="21" y="0"/>
                  </a:cubicBezTo>
                  <a:cubicBezTo>
                    <a:pt x="16" y="0"/>
                    <a:pt x="5" y="0"/>
                    <a:pt x="3" y="0"/>
                  </a:cubicBezTo>
                  <a:cubicBezTo>
                    <a:pt x="2" y="0"/>
                    <a:pt x="0" y="1"/>
                    <a:pt x="1" y="4"/>
                  </a:cubicBezTo>
                  <a:cubicBezTo>
                    <a:pt x="1" y="4"/>
                    <a:pt x="31" y="63"/>
                    <a:pt x="31" y="63"/>
                  </a:cubicBezTo>
                  <a:cubicBezTo>
                    <a:pt x="31" y="63"/>
                    <a:pt x="1" y="122"/>
                    <a:pt x="1" y="122"/>
                  </a:cubicBezTo>
                  <a:cubicBezTo>
                    <a:pt x="0" y="125"/>
                    <a:pt x="2" y="126"/>
                    <a:pt x="3" y="126"/>
                  </a:cubicBezTo>
                  <a:cubicBezTo>
                    <a:pt x="5" y="126"/>
                    <a:pt x="16" y="126"/>
                    <a:pt x="21" y="126"/>
                  </a:cubicBezTo>
                  <a:cubicBezTo>
                    <a:pt x="25" y="126"/>
                    <a:pt x="26" y="123"/>
                    <a:pt x="27" y="121"/>
                  </a:cubicBezTo>
                  <a:cubicBezTo>
                    <a:pt x="29" y="119"/>
                    <a:pt x="51" y="74"/>
                    <a:pt x="53" y="71"/>
                  </a:cubicBezTo>
                  <a:cubicBezTo>
                    <a:pt x="54" y="69"/>
                    <a:pt x="55" y="66"/>
                    <a:pt x="55" y="63"/>
                  </a:cubicBezTo>
                  <a:cubicBezTo>
                    <a:pt x="55" y="60"/>
                    <a:pt x="54" y="57"/>
                    <a:pt x="53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schemeClr val="accent2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9736138" y="1487488"/>
              <a:ext cx="184150" cy="427038"/>
            </a:xfrm>
            <a:custGeom>
              <a:avLst/>
              <a:gdLst>
                <a:gd name="T0" fmla="*/ 24 w 55"/>
                <a:gd name="T1" fmla="*/ 63 h 126"/>
                <a:gd name="T2" fmla="*/ 54 w 55"/>
                <a:gd name="T3" fmla="*/ 4 h 126"/>
                <a:gd name="T4" fmla="*/ 52 w 55"/>
                <a:gd name="T5" fmla="*/ 0 h 126"/>
                <a:gd name="T6" fmla="*/ 35 w 55"/>
                <a:gd name="T7" fmla="*/ 0 h 126"/>
                <a:gd name="T8" fmla="*/ 28 w 55"/>
                <a:gd name="T9" fmla="*/ 5 h 126"/>
                <a:gd name="T10" fmla="*/ 2 w 55"/>
                <a:gd name="T11" fmla="*/ 56 h 126"/>
                <a:gd name="T12" fmla="*/ 0 w 55"/>
                <a:gd name="T13" fmla="*/ 63 h 126"/>
                <a:gd name="T14" fmla="*/ 2 w 55"/>
                <a:gd name="T15" fmla="*/ 71 h 126"/>
                <a:gd name="T16" fmla="*/ 28 w 55"/>
                <a:gd name="T17" fmla="*/ 121 h 126"/>
                <a:gd name="T18" fmla="*/ 35 w 55"/>
                <a:gd name="T19" fmla="*/ 126 h 126"/>
                <a:gd name="T20" fmla="*/ 52 w 55"/>
                <a:gd name="T21" fmla="*/ 126 h 126"/>
                <a:gd name="T22" fmla="*/ 54 w 55"/>
                <a:gd name="T23" fmla="*/ 122 h 126"/>
                <a:gd name="T24" fmla="*/ 24 w 55"/>
                <a:gd name="T2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26">
                  <a:moveTo>
                    <a:pt x="24" y="63"/>
                  </a:moveTo>
                  <a:cubicBezTo>
                    <a:pt x="24" y="63"/>
                    <a:pt x="54" y="4"/>
                    <a:pt x="54" y="4"/>
                  </a:cubicBezTo>
                  <a:cubicBezTo>
                    <a:pt x="55" y="1"/>
                    <a:pt x="53" y="0"/>
                    <a:pt x="52" y="0"/>
                  </a:cubicBezTo>
                  <a:cubicBezTo>
                    <a:pt x="51" y="0"/>
                    <a:pt x="39" y="0"/>
                    <a:pt x="35" y="0"/>
                  </a:cubicBezTo>
                  <a:cubicBezTo>
                    <a:pt x="30" y="0"/>
                    <a:pt x="29" y="3"/>
                    <a:pt x="28" y="5"/>
                  </a:cubicBezTo>
                  <a:cubicBezTo>
                    <a:pt x="27" y="8"/>
                    <a:pt x="4" y="52"/>
                    <a:pt x="2" y="56"/>
                  </a:cubicBezTo>
                  <a:cubicBezTo>
                    <a:pt x="2" y="57"/>
                    <a:pt x="0" y="60"/>
                    <a:pt x="0" y="63"/>
                  </a:cubicBezTo>
                  <a:cubicBezTo>
                    <a:pt x="0" y="66"/>
                    <a:pt x="2" y="69"/>
                    <a:pt x="2" y="71"/>
                  </a:cubicBezTo>
                  <a:cubicBezTo>
                    <a:pt x="4" y="74"/>
                    <a:pt x="27" y="119"/>
                    <a:pt x="28" y="121"/>
                  </a:cubicBezTo>
                  <a:cubicBezTo>
                    <a:pt x="29" y="123"/>
                    <a:pt x="30" y="126"/>
                    <a:pt x="35" y="126"/>
                  </a:cubicBezTo>
                  <a:cubicBezTo>
                    <a:pt x="39" y="126"/>
                    <a:pt x="51" y="126"/>
                    <a:pt x="52" y="126"/>
                  </a:cubicBezTo>
                  <a:cubicBezTo>
                    <a:pt x="53" y="126"/>
                    <a:pt x="55" y="125"/>
                    <a:pt x="54" y="122"/>
                  </a:cubicBezTo>
                  <a:cubicBezTo>
                    <a:pt x="54" y="122"/>
                    <a:pt x="24" y="63"/>
                    <a:pt x="24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38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</p:sldLayoutIdLst>
  <p:hf hdr="0" ftr="0" dt="0"/>
  <p:txStyles>
    <p:titleStyle>
      <a:lvl1pPr algn="ctr" defTabSz="609310" rtl="0" eaLnBrk="1" latinLnBrk="0" hangingPunct="1">
        <a:spcBef>
          <a:spcPct val="0"/>
        </a:spcBef>
        <a:buNone/>
        <a:defRPr sz="5898" b="0" i="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456983" indent="-456983" algn="l" defTabSz="609310" rtl="0" eaLnBrk="1" latinLnBrk="0" hangingPunct="1">
        <a:spcBef>
          <a:spcPct val="20000"/>
        </a:spcBef>
        <a:buFont typeface="Arial"/>
        <a:buChar char="•"/>
        <a:defRPr sz="4299" b="0" i="0" kern="1200">
          <a:solidFill>
            <a:schemeClr val="tx1"/>
          </a:solidFill>
          <a:latin typeface="Verdana"/>
          <a:ea typeface="+mn-ea"/>
          <a:cs typeface="Verdana"/>
        </a:defRPr>
      </a:lvl1pPr>
      <a:lvl2pPr marL="990130" indent="-380819" algn="l" defTabSz="609310" rtl="0" eaLnBrk="1" latinLnBrk="0" hangingPunct="1">
        <a:spcBef>
          <a:spcPct val="20000"/>
        </a:spcBef>
        <a:buFont typeface="Arial"/>
        <a:buChar char="–"/>
        <a:defRPr sz="3699" b="0" i="0" kern="1200">
          <a:solidFill>
            <a:schemeClr val="tx1"/>
          </a:solidFill>
          <a:latin typeface="Verdana"/>
          <a:ea typeface="+mn-ea"/>
          <a:cs typeface="Verdana"/>
        </a:defRPr>
      </a:lvl2pPr>
      <a:lvl3pPr marL="1523276" indent="-304656" algn="l" defTabSz="609310" rtl="0" eaLnBrk="1" latinLnBrk="0" hangingPunct="1">
        <a:spcBef>
          <a:spcPct val="20000"/>
        </a:spcBef>
        <a:buFont typeface="Arial"/>
        <a:buChar char="•"/>
        <a:defRPr sz="3199" b="0" i="0" kern="1200">
          <a:solidFill>
            <a:schemeClr val="tx1"/>
          </a:solidFill>
          <a:latin typeface="Verdana"/>
          <a:ea typeface="+mn-ea"/>
          <a:cs typeface="Verdana"/>
        </a:defRPr>
      </a:lvl3pPr>
      <a:lvl4pPr marL="2132587" indent="-304656" algn="l" defTabSz="609310" rtl="0" eaLnBrk="1" latinLnBrk="0" hangingPunct="1">
        <a:spcBef>
          <a:spcPct val="20000"/>
        </a:spcBef>
        <a:buFont typeface="Arial"/>
        <a:buChar char="–"/>
        <a:defRPr sz="2699" b="0" i="0" kern="1200">
          <a:solidFill>
            <a:schemeClr val="tx1"/>
          </a:solidFill>
          <a:latin typeface="Verdana"/>
          <a:ea typeface="+mn-ea"/>
          <a:cs typeface="Verdana"/>
        </a:defRPr>
      </a:lvl4pPr>
      <a:lvl5pPr marL="2741897" indent="-304656" algn="l" defTabSz="609310" rtl="0" eaLnBrk="1" latinLnBrk="0" hangingPunct="1">
        <a:spcBef>
          <a:spcPct val="20000"/>
        </a:spcBef>
        <a:buFont typeface="Arial"/>
        <a:buChar char="»"/>
        <a:defRPr sz="2699" b="0" i="0" kern="1200">
          <a:solidFill>
            <a:schemeClr val="tx1"/>
          </a:solidFill>
          <a:latin typeface="Verdana"/>
          <a:ea typeface="+mn-ea"/>
          <a:cs typeface="Verdana"/>
        </a:defRPr>
      </a:lvl5pPr>
      <a:lvl6pPr marL="3351207" indent="-304656" algn="l" defTabSz="609310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609310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609310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609310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609310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11196639" y="5645152"/>
            <a:ext cx="473076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grpSp>
        <p:nvGrpSpPr>
          <p:cNvPr id="12" name="Group 11"/>
          <p:cNvGrpSpPr/>
          <p:nvPr userDrawn="1"/>
        </p:nvGrpSpPr>
        <p:grpSpPr bwMode="black">
          <a:xfrm>
            <a:off x="11499689" y="6350230"/>
            <a:ext cx="335117" cy="272143"/>
            <a:chOff x="11193463" y="5645150"/>
            <a:chExt cx="473075" cy="384175"/>
          </a:xfrm>
        </p:grpSpPr>
        <p:sp>
          <p:nvSpPr>
            <p:cNvPr id="9" name="Oval 5"/>
            <p:cNvSpPr>
              <a:spLocks noChangeArrowheads="1"/>
            </p:cNvSpPr>
            <p:nvPr userDrawn="1"/>
          </p:nvSpPr>
          <p:spPr bwMode="black">
            <a:xfrm>
              <a:off x="11599863" y="5962650"/>
              <a:ext cx="66675" cy="6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11193463" y="5645150"/>
              <a:ext cx="169863" cy="384175"/>
            </a:xfrm>
            <a:custGeom>
              <a:avLst/>
              <a:gdLst>
                <a:gd name="T0" fmla="*/ 53 w 56"/>
                <a:gd name="T1" fmla="*/ 55 h 126"/>
                <a:gd name="T2" fmla="*/ 28 w 56"/>
                <a:gd name="T3" fmla="*/ 5 h 126"/>
                <a:gd name="T4" fmla="*/ 21 w 56"/>
                <a:gd name="T5" fmla="*/ 0 h 126"/>
                <a:gd name="T6" fmla="*/ 4 w 56"/>
                <a:gd name="T7" fmla="*/ 0 h 126"/>
                <a:gd name="T8" fmla="*/ 1 w 56"/>
                <a:gd name="T9" fmla="*/ 4 h 126"/>
                <a:gd name="T10" fmla="*/ 32 w 56"/>
                <a:gd name="T11" fmla="*/ 63 h 126"/>
                <a:gd name="T12" fmla="*/ 1 w 56"/>
                <a:gd name="T13" fmla="*/ 122 h 126"/>
                <a:gd name="T14" fmla="*/ 4 w 56"/>
                <a:gd name="T15" fmla="*/ 126 h 126"/>
                <a:gd name="T16" fmla="*/ 21 w 56"/>
                <a:gd name="T17" fmla="*/ 126 h 126"/>
                <a:gd name="T18" fmla="*/ 28 w 56"/>
                <a:gd name="T19" fmla="*/ 121 h 126"/>
                <a:gd name="T20" fmla="*/ 53 w 56"/>
                <a:gd name="T21" fmla="*/ 71 h 126"/>
                <a:gd name="T22" fmla="*/ 56 w 56"/>
                <a:gd name="T23" fmla="*/ 63 h 126"/>
                <a:gd name="T24" fmla="*/ 53 w 56"/>
                <a:gd name="T25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53" y="55"/>
                  </a:moveTo>
                  <a:cubicBezTo>
                    <a:pt x="52" y="52"/>
                    <a:pt x="29" y="7"/>
                    <a:pt x="28" y="5"/>
                  </a:cubicBezTo>
                  <a:cubicBezTo>
                    <a:pt x="26" y="3"/>
                    <a:pt x="26" y="0"/>
                    <a:pt x="21" y="0"/>
                  </a:cubicBezTo>
                  <a:cubicBezTo>
                    <a:pt x="16" y="0"/>
                    <a:pt x="5" y="0"/>
                    <a:pt x="4" y="0"/>
                  </a:cubicBezTo>
                  <a:cubicBezTo>
                    <a:pt x="2" y="0"/>
                    <a:pt x="0" y="1"/>
                    <a:pt x="1" y="4"/>
                  </a:cubicBezTo>
                  <a:cubicBezTo>
                    <a:pt x="2" y="4"/>
                    <a:pt x="32" y="63"/>
                    <a:pt x="32" y="63"/>
                  </a:cubicBezTo>
                  <a:cubicBezTo>
                    <a:pt x="32" y="63"/>
                    <a:pt x="2" y="122"/>
                    <a:pt x="1" y="122"/>
                  </a:cubicBezTo>
                  <a:cubicBezTo>
                    <a:pt x="0" y="125"/>
                    <a:pt x="2" y="126"/>
                    <a:pt x="4" y="126"/>
                  </a:cubicBezTo>
                  <a:cubicBezTo>
                    <a:pt x="5" y="126"/>
                    <a:pt x="16" y="126"/>
                    <a:pt x="21" y="126"/>
                  </a:cubicBezTo>
                  <a:cubicBezTo>
                    <a:pt x="26" y="126"/>
                    <a:pt x="26" y="123"/>
                    <a:pt x="28" y="121"/>
                  </a:cubicBezTo>
                  <a:cubicBezTo>
                    <a:pt x="29" y="119"/>
                    <a:pt x="52" y="74"/>
                    <a:pt x="53" y="71"/>
                  </a:cubicBezTo>
                  <a:cubicBezTo>
                    <a:pt x="54" y="69"/>
                    <a:pt x="56" y="66"/>
                    <a:pt x="56" y="63"/>
                  </a:cubicBezTo>
                  <a:cubicBezTo>
                    <a:pt x="56" y="60"/>
                    <a:pt x="54" y="57"/>
                    <a:pt x="53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black">
            <a:xfrm>
              <a:off x="11380788" y="5645150"/>
              <a:ext cx="169863" cy="384175"/>
            </a:xfrm>
            <a:custGeom>
              <a:avLst/>
              <a:gdLst>
                <a:gd name="T0" fmla="*/ 24 w 56"/>
                <a:gd name="T1" fmla="*/ 63 h 126"/>
                <a:gd name="T2" fmla="*/ 54 w 56"/>
                <a:gd name="T3" fmla="*/ 4 h 126"/>
                <a:gd name="T4" fmla="*/ 52 w 56"/>
                <a:gd name="T5" fmla="*/ 0 h 126"/>
                <a:gd name="T6" fmla="*/ 35 w 56"/>
                <a:gd name="T7" fmla="*/ 0 h 126"/>
                <a:gd name="T8" fmla="*/ 28 w 56"/>
                <a:gd name="T9" fmla="*/ 5 h 126"/>
                <a:gd name="T10" fmla="*/ 3 w 56"/>
                <a:gd name="T11" fmla="*/ 55 h 126"/>
                <a:gd name="T12" fmla="*/ 0 w 56"/>
                <a:gd name="T13" fmla="*/ 63 h 126"/>
                <a:gd name="T14" fmla="*/ 3 w 56"/>
                <a:gd name="T15" fmla="*/ 71 h 126"/>
                <a:gd name="T16" fmla="*/ 28 w 56"/>
                <a:gd name="T17" fmla="*/ 121 h 126"/>
                <a:gd name="T18" fmla="*/ 35 w 56"/>
                <a:gd name="T19" fmla="*/ 126 h 126"/>
                <a:gd name="T20" fmla="*/ 52 w 56"/>
                <a:gd name="T21" fmla="*/ 126 h 126"/>
                <a:gd name="T22" fmla="*/ 54 w 56"/>
                <a:gd name="T23" fmla="*/ 122 h 126"/>
                <a:gd name="T24" fmla="*/ 24 w 56"/>
                <a:gd name="T2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6">
                  <a:moveTo>
                    <a:pt x="24" y="63"/>
                  </a:moveTo>
                  <a:cubicBezTo>
                    <a:pt x="24" y="63"/>
                    <a:pt x="54" y="4"/>
                    <a:pt x="54" y="4"/>
                  </a:cubicBezTo>
                  <a:cubicBezTo>
                    <a:pt x="56" y="1"/>
                    <a:pt x="54" y="0"/>
                    <a:pt x="52" y="0"/>
                  </a:cubicBezTo>
                  <a:cubicBezTo>
                    <a:pt x="51" y="0"/>
                    <a:pt x="40" y="0"/>
                    <a:pt x="35" y="0"/>
                  </a:cubicBezTo>
                  <a:cubicBezTo>
                    <a:pt x="30" y="0"/>
                    <a:pt x="29" y="3"/>
                    <a:pt x="28" y="5"/>
                  </a:cubicBezTo>
                  <a:cubicBezTo>
                    <a:pt x="27" y="7"/>
                    <a:pt x="4" y="52"/>
                    <a:pt x="3" y="55"/>
                  </a:cubicBezTo>
                  <a:cubicBezTo>
                    <a:pt x="2" y="57"/>
                    <a:pt x="0" y="60"/>
                    <a:pt x="0" y="63"/>
                  </a:cubicBezTo>
                  <a:cubicBezTo>
                    <a:pt x="0" y="66"/>
                    <a:pt x="2" y="69"/>
                    <a:pt x="3" y="71"/>
                  </a:cubicBezTo>
                  <a:cubicBezTo>
                    <a:pt x="4" y="74"/>
                    <a:pt x="27" y="119"/>
                    <a:pt x="28" y="121"/>
                  </a:cubicBezTo>
                  <a:cubicBezTo>
                    <a:pt x="29" y="123"/>
                    <a:pt x="30" y="126"/>
                    <a:pt x="35" y="126"/>
                  </a:cubicBezTo>
                  <a:cubicBezTo>
                    <a:pt x="40" y="126"/>
                    <a:pt x="51" y="126"/>
                    <a:pt x="52" y="126"/>
                  </a:cubicBezTo>
                  <a:cubicBezTo>
                    <a:pt x="54" y="126"/>
                    <a:pt x="56" y="125"/>
                    <a:pt x="54" y="122"/>
                  </a:cubicBezTo>
                  <a:cubicBezTo>
                    <a:pt x="54" y="122"/>
                    <a:pt x="24" y="63"/>
                    <a:pt x="24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31395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dt="0"/>
  <p:txStyles>
    <p:titleStyle>
      <a:lvl1pPr algn="l" defTabSz="91410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25" indent="-228525" algn="l" defTabSz="9141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77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8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2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3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7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278">
          <p15:clr>
            <a:srgbClr val="F26B43"/>
          </p15:clr>
        </p15:guide>
        <p15:guide id="4" pos="7400">
          <p15:clr>
            <a:srgbClr val="F26B43"/>
          </p15:clr>
        </p15:guide>
        <p15:guide id="5" pos="437">
          <p15:clr>
            <a:srgbClr val="F26B43"/>
          </p15:clr>
        </p15:guide>
        <p15:guide id="6" pos="724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8625926" y="512007"/>
            <a:ext cx="3116813" cy="776023"/>
            <a:chOff x="8631238" y="1350963"/>
            <a:chExt cx="3111501" cy="774700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8631238" y="1350963"/>
              <a:ext cx="3111500" cy="77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/>
            <p:cNvSpPr>
              <a:spLocks/>
            </p:cNvSpPr>
            <p:nvPr userDrawn="1"/>
          </p:nvSpPr>
          <p:spPr bwMode="auto">
            <a:xfrm>
              <a:off x="8631238" y="1487488"/>
              <a:ext cx="357188" cy="427038"/>
            </a:xfrm>
            <a:custGeom>
              <a:avLst/>
              <a:gdLst>
                <a:gd name="T0" fmla="*/ 88 w 106"/>
                <a:gd name="T1" fmla="*/ 126 h 126"/>
                <a:gd name="T2" fmla="*/ 88 w 106"/>
                <a:gd name="T3" fmla="*/ 126 h 126"/>
                <a:gd name="T4" fmla="*/ 106 w 106"/>
                <a:gd name="T5" fmla="*/ 126 h 126"/>
                <a:gd name="T6" fmla="*/ 106 w 106"/>
                <a:gd name="T7" fmla="*/ 37 h 126"/>
                <a:gd name="T8" fmla="*/ 70 w 106"/>
                <a:gd name="T9" fmla="*/ 0 h 126"/>
                <a:gd name="T10" fmla="*/ 16 w 106"/>
                <a:gd name="T11" fmla="*/ 0 h 126"/>
                <a:gd name="T12" fmla="*/ 0 w 106"/>
                <a:gd name="T13" fmla="*/ 17 h 126"/>
                <a:gd name="T14" fmla="*/ 0 w 106"/>
                <a:gd name="T15" fmla="*/ 126 h 126"/>
                <a:gd name="T16" fmla="*/ 19 w 106"/>
                <a:gd name="T17" fmla="*/ 126 h 126"/>
                <a:gd name="T18" fmla="*/ 22 w 106"/>
                <a:gd name="T19" fmla="*/ 123 h 126"/>
                <a:gd name="T20" fmla="*/ 22 w 106"/>
                <a:gd name="T21" fmla="*/ 21 h 126"/>
                <a:gd name="T22" fmla="*/ 70 w 106"/>
                <a:gd name="T23" fmla="*/ 21 h 126"/>
                <a:gd name="T24" fmla="*/ 85 w 106"/>
                <a:gd name="T25" fmla="*/ 36 h 126"/>
                <a:gd name="T26" fmla="*/ 85 w 106"/>
                <a:gd name="T27" fmla="*/ 123 h 126"/>
                <a:gd name="T28" fmla="*/ 88 w 106"/>
                <a:gd name="T2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26">
                  <a:moveTo>
                    <a:pt x="88" y="126"/>
                  </a:moveTo>
                  <a:cubicBezTo>
                    <a:pt x="88" y="126"/>
                    <a:pt x="88" y="126"/>
                    <a:pt x="88" y="126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90" y="0"/>
                    <a:pt x="7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20" y="126"/>
                    <a:pt x="22" y="125"/>
                    <a:pt x="22" y="1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25"/>
                    <a:pt x="86" y="126"/>
                    <a:pt x="8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9998076" y="1487488"/>
              <a:ext cx="357188" cy="635000"/>
            </a:xfrm>
            <a:custGeom>
              <a:avLst/>
              <a:gdLst>
                <a:gd name="T0" fmla="*/ 70 w 106"/>
                <a:gd name="T1" fmla="*/ 0 h 187"/>
                <a:gd name="T2" fmla="*/ 8 w 106"/>
                <a:gd name="T3" fmla="*/ 0 h 187"/>
                <a:gd name="T4" fmla="*/ 0 w 106"/>
                <a:gd name="T5" fmla="*/ 8 h 187"/>
                <a:gd name="T6" fmla="*/ 0 w 106"/>
                <a:gd name="T7" fmla="*/ 187 h 187"/>
                <a:gd name="T8" fmla="*/ 18 w 106"/>
                <a:gd name="T9" fmla="*/ 187 h 187"/>
                <a:gd name="T10" fmla="*/ 22 w 106"/>
                <a:gd name="T11" fmla="*/ 184 h 187"/>
                <a:gd name="T12" fmla="*/ 22 w 106"/>
                <a:gd name="T13" fmla="*/ 126 h 187"/>
                <a:gd name="T14" fmla="*/ 70 w 106"/>
                <a:gd name="T15" fmla="*/ 126 h 187"/>
                <a:gd name="T16" fmla="*/ 106 w 106"/>
                <a:gd name="T17" fmla="*/ 89 h 187"/>
                <a:gd name="T18" fmla="*/ 106 w 106"/>
                <a:gd name="T19" fmla="*/ 37 h 187"/>
                <a:gd name="T20" fmla="*/ 70 w 106"/>
                <a:gd name="T21" fmla="*/ 0 h 187"/>
                <a:gd name="T22" fmla="*/ 85 w 106"/>
                <a:gd name="T23" fmla="*/ 91 h 187"/>
                <a:gd name="T24" fmla="*/ 70 w 106"/>
                <a:gd name="T25" fmla="*/ 105 h 187"/>
                <a:gd name="T26" fmla="*/ 22 w 106"/>
                <a:gd name="T27" fmla="*/ 105 h 187"/>
                <a:gd name="T28" fmla="*/ 22 w 106"/>
                <a:gd name="T29" fmla="*/ 21 h 187"/>
                <a:gd name="T30" fmla="*/ 70 w 106"/>
                <a:gd name="T31" fmla="*/ 21 h 187"/>
                <a:gd name="T32" fmla="*/ 85 w 106"/>
                <a:gd name="T33" fmla="*/ 36 h 187"/>
                <a:gd name="T34" fmla="*/ 85 w 106"/>
                <a:gd name="T35" fmla="*/ 9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87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20" y="187"/>
                    <a:pt x="22" y="186"/>
                    <a:pt x="22" y="184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90" y="126"/>
                    <a:pt x="106" y="110"/>
                    <a:pt x="106" y="89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90" y="0"/>
                    <a:pt x="70" y="0"/>
                  </a:cubicBezTo>
                  <a:close/>
                  <a:moveTo>
                    <a:pt x="85" y="91"/>
                  </a:moveTo>
                  <a:cubicBezTo>
                    <a:pt x="85" y="99"/>
                    <a:pt x="78" y="105"/>
                    <a:pt x="70" y="105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lnTo>
                    <a:pt x="8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10920413" y="1487488"/>
              <a:ext cx="209550" cy="427038"/>
            </a:xfrm>
            <a:custGeom>
              <a:avLst/>
              <a:gdLst>
                <a:gd name="T0" fmla="*/ 37 w 62"/>
                <a:gd name="T1" fmla="*/ 21 h 126"/>
                <a:gd name="T2" fmla="*/ 22 w 62"/>
                <a:gd name="T3" fmla="*/ 36 h 126"/>
                <a:gd name="T4" fmla="*/ 22 w 62"/>
                <a:gd name="T5" fmla="*/ 123 h 126"/>
                <a:gd name="T6" fmla="*/ 19 w 62"/>
                <a:gd name="T7" fmla="*/ 126 h 126"/>
                <a:gd name="T8" fmla="*/ 19 w 62"/>
                <a:gd name="T9" fmla="*/ 126 h 126"/>
                <a:gd name="T10" fmla="*/ 0 w 62"/>
                <a:gd name="T11" fmla="*/ 126 h 126"/>
                <a:gd name="T12" fmla="*/ 0 w 62"/>
                <a:gd name="T13" fmla="*/ 37 h 126"/>
                <a:gd name="T14" fmla="*/ 37 w 62"/>
                <a:gd name="T15" fmla="*/ 0 h 126"/>
                <a:gd name="T16" fmla="*/ 62 w 62"/>
                <a:gd name="T17" fmla="*/ 0 h 126"/>
                <a:gd name="T18" fmla="*/ 62 w 62"/>
                <a:gd name="T19" fmla="*/ 18 h 126"/>
                <a:gd name="T20" fmla="*/ 59 w 62"/>
                <a:gd name="T21" fmla="*/ 21 h 126"/>
                <a:gd name="T22" fmla="*/ 37 w 62"/>
                <a:gd name="T23" fmla="*/ 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26">
                  <a:moveTo>
                    <a:pt x="37" y="21"/>
                  </a:moveTo>
                  <a:cubicBezTo>
                    <a:pt x="28" y="21"/>
                    <a:pt x="22" y="28"/>
                    <a:pt x="22" y="36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2" y="125"/>
                    <a:pt x="20" y="126"/>
                    <a:pt x="19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20"/>
                    <a:pt x="60" y="21"/>
                    <a:pt x="59" y="21"/>
                  </a:cubicBezTo>
                  <a:lnTo>
                    <a:pt x="37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11231563" y="1487488"/>
              <a:ext cx="69850" cy="427038"/>
            </a:xfrm>
            <a:custGeom>
              <a:avLst/>
              <a:gdLst>
                <a:gd name="T0" fmla="*/ 21 w 21"/>
                <a:gd name="T1" fmla="*/ 3 h 126"/>
                <a:gd name="T2" fmla="*/ 18 w 21"/>
                <a:gd name="T3" fmla="*/ 0 h 126"/>
                <a:gd name="T4" fmla="*/ 18 w 21"/>
                <a:gd name="T5" fmla="*/ 0 h 126"/>
                <a:gd name="T6" fmla="*/ 0 w 21"/>
                <a:gd name="T7" fmla="*/ 0 h 126"/>
                <a:gd name="T8" fmla="*/ 0 w 21"/>
                <a:gd name="T9" fmla="*/ 123 h 126"/>
                <a:gd name="T10" fmla="*/ 3 w 21"/>
                <a:gd name="T11" fmla="*/ 126 h 126"/>
                <a:gd name="T12" fmla="*/ 3 w 21"/>
                <a:gd name="T13" fmla="*/ 126 h 126"/>
                <a:gd name="T14" fmla="*/ 21 w 21"/>
                <a:gd name="T15" fmla="*/ 126 h 126"/>
                <a:gd name="T16" fmla="*/ 21 w 21"/>
                <a:gd name="T17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6">
                  <a:moveTo>
                    <a:pt x="21" y="3"/>
                  </a:moveTo>
                  <a:cubicBezTo>
                    <a:pt x="21" y="2"/>
                    <a:pt x="20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1" y="126"/>
                    <a:pt x="21" y="126"/>
                    <a:pt x="21" y="126"/>
                  </a:cubicBezTo>
                  <a:lnTo>
                    <a:pt x="2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11391901" y="1487488"/>
              <a:ext cx="350838" cy="427038"/>
            </a:xfrm>
            <a:custGeom>
              <a:avLst/>
              <a:gdLst>
                <a:gd name="T0" fmla="*/ 67 w 104"/>
                <a:gd name="T1" fmla="*/ 0 h 126"/>
                <a:gd name="T2" fmla="*/ 67 w 104"/>
                <a:gd name="T3" fmla="*/ 0 h 126"/>
                <a:gd name="T4" fmla="*/ 14 w 104"/>
                <a:gd name="T5" fmla="*/ 0 h 126"/>
                <a:gd name="T6" fmla="*/ 14 w 104"/>
                <a:gd name="T7" fmla="*/ 18 h 126"/>
                <a:gd name="T8" fmla="*/ 17 w 104"/>
                <a:gd name="T9" fmla="*/ 21 h 126"/>
                <a:gd name="T10" fmla="*/ 67 w 104"/>
                <a:gd name="T11" fmla="*/ 21 h 126"/>
                <a:gd name="T12" fmla="*/ 82 w 104"/>
                <a:gd name="T13" fmla="*/ 36 h 126"/>
                <a:gd name="T14" fmla="*/ 82 w 104"/>
                <a:gd name="T15" fmla="*/ 45 h 126"/>
                <a:gd name="T16" fmla="*/ 37 w 104"/>
                <a:gd name="T17" fmla="*/ 45 h 126"/>
                <a:gd name="T18" fmla="*/ 0 w 104"/>
                <a:gd name="T19" fmla="*/ 81 h 126"/>
                <a:gd name="T20" fmla="*/ 0 w 104"/>
                <a:gd name="T21" fmla="*/ 89 h 126"/>
                <a:gd name="T22" fmla="*/ 37 w 104"/>
                <a:gd name="T23" fmla="*/ 126 h 126"/>
                <a:gd name="T24" fmla="*/ 96 w 104"/>
                <a:gd name="T25" fmla="*/ 126 h 126"/>
                <a:gd name="T26" fmla="*/ 104 w 104"/>
                <a:gd name="T27" fmla="*/ 118 h 126"/>
                <a:gd name="T28" fmla="*/ 104 w 104"/>
                <a:gd name="T29" fmla="*/ 37 h 126"/>
                <a:gd name="T30" fmla="*/ 67 w 104"/>
                <a:gd name="T31" fmla="*/ 0 h 126"/>
                <a:gd name="T32" fmla="*/ 37 w 104"/>
                <a:gd name="T33" fmla="*/ 105 h 126"/>
                <a:gd name="T34" fmla="*/ 22 w 104"/>
                <a:gd name="T35" fmla="*/ 91 h 126"/>
                <a:gd name="T36" fmla="*/ 22 w 104"/>
                <a:gd name="T37" fmla="*/ 80 h 126"/>
                <a:gd name="T38" fmla="*/ 37 w 104"/>
                <a:gd name="T39" fmla="*/ 65 h 126"/>
                <a:gd name="T40" fmla="*/ 82 w 104"/>
                <a:gd name="T41" fmla="*/ 65 h 126"/>
                <a:gd name="T42" fmla="*/ 82 w 104"/>
                <a:gd name="T43" fmla="*/ 105 h 126"/>
                <a:gd name="T44" fmla="*/ 37 w 104"/>
                <a:gd name="T45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26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20"/>
                    <a:pt x="15" y="21"/>
                    <a:pt x="1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5" y="21"/>
                    <a:pt x="82" y="28"/>
                    <a:pt x="82" y="3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17" y="45"/>
                    <a:pt x="0" y="61"/>
                    <a:pt x="0" y="8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0"/>
                    <a:pt x="17" y="126"/>
                    <a:pt x="37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100" y="126"/>
                    <a:pt x="104" y="122"/>
                    <a:pt x="104" y="11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17"/>
                    <a:pt x="87" y="0"/>
                    <a:pt x="67" y="0"/>
                  </a:cubicBezTo>
                  <a:close/>
                  <a:moveTo>
                    <a:pt x="37" y="105"/>
                  </a:moveTo>
                  <a:cubicBezTo>
                    <a:pt x="29" y="105"/>
                    <a:pt x="22" y="99"/>
                    <a:pt x="22" y="91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72"/>
                    <a:pt x="29" y="65"/>
                    <a:pt x="37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105"/>
                    <a:pt x="82" y="105"/>
                    <a:pt x="82" y="105"/>
                  </a:cubicBezTo>
                  <a:lnTo>
                    <a:pt x="37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0"/>
            <p:cNvSpPr>
              <a:spLocks noChangeArrowheads="1"/>
            </p:cNvSpPr>
            <p:nvPr userDrawn="1"/>
          </p:nvSpPr>
          <p:spPr bwMode="auto">
            <a:xfrm>
              <a:off x="11231563" y="1350963"/>
              <a:ext cx="69850" cy="74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9093201" y="1487488"/>
              <a:ext cx="360363" cy="427038"/>
            </a:xfrm>
            <a:custGeom>
              <a:avLst/>
              <a:gdLst>
                <a:gd name="T0" fmla="*/ 85 w 107"/>
                <a:gd name="T1" fmla="*/ 52 h 126"/>
                <a:gd name="T2" fmla="*/ 22 w 107"/>
                <a:gd name="T3" fmla="*/ 52 h 126"/>
                <a:gd name="T4" fmla="*/ 22 w 107"/>
                <a:gd name="T5" fmla="*/ 36 h 126"/>
                <a:gd name="T6" fmla="*/ 37 w 107"/>
                <a:gd name="T7" fmla="*/ 21 h 126"/>
                <a:gd name="T8" fmla="*/ 70 w 107"/>
                <a:gd name="T9" fmla="*/ 21 h 126"/>
                <a:gd name="T10" fmla="*/ 85 w 107"/>
                <a:gd name="T11" fmla="*/ 36 h 126"/>
                <a:gd name="T12" fmla="*/ 85 w 107"/>
                <a:gd name="T13" fmla="*/ 52 h 126"/>
                <a:gd name="T14" fmla="*/ 37 w 107"/>
                <a:gd name="T15" fmla="*/ 126 h 126"/>
                <a:gd name="T16" fmla="*/ 101 w 107"/>
                <a:gd name="T17" fmla="*/ 126 h 126"/>
                <a:gd name="T18" fmla="*/ 101 w 107"/>
                <a:gd name="T19" fmla="*/ 108 h 126"/>
                <a:gd name="T20" fmla="*/ 99 w 107"/>
                <a:gd name="T21" fmla="*/ 105 h 126"/>
                <a:gd name="T22" fmla="*/ 37 w 107"/>
                <a:gd name="T23" fmla="*/ 105 h 126"/>
                <a:gd name="T24" fmla="*/ 22 w 107"/>
                <a:gd name="T25" fmla="*/ 91 h 126"/>
                <a:gd name="T26" fmla="*/ 22 w 107"/>
                <a:gd name="T27" fmla="*/ 73 h 126"/>
                <a:gd name="T28" fmla="*/ 100 w 107"/>
                <a:gd name="T29" fmla="*/ 73 h 126"/>
                <a:gd name="T30" fmla="*/ 107 w 107"/>
                <a:gd name="T31" fmla="*/ 65 h 126"/>
                <a:gd name="T32" fmla="*/ 107 w 107"/>
                <a:gd name="T33" fmla="*/ 37 h 126"/>
                <a:gd name="T34" fmla="*/ 70 w 107"/>
                <a:gd name="T35" fmla="*/ 0 h 126"/>
                <a:gd name="T36" fmla="*/ 37 w 107"/>
                <a:gd name="T37" fmla="*/ 0 h 126"/>
                <a:gd name="T38" fmla="*/ 0 w 107"/>
                <a:gd name="T39" fmla="*/ 37 h 126"/>
                <a:gd name="T40" fmla="*/ 0 w 107"/>
                <a:gd name="T41" fmla="*/ 44 h 126"/>
                <a:gd name="T42" fmla="*/ 0 w 107"/>
                <a:gd name="T43" fmla="*/ 84 h 126"/>
                <a:gd name="T44" fmla="*/ 0 w 107"/>
                <a:gd name="T45" fmla="*/ 89 h 126"/>
                <a:gd name="T46" fmla="*/ 37 w 107"/>
                <a:gd name="T4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6">
                  <a:moveTo>
                    <a:pt x="85" y="52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28"/>
                    <a:pt x="28" y="21"/>
                    <a:pt x="37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lnTo>
                    <a:pt x="85" y="52"/>
                  </a:lnTo>
                  <a:close/>
                  <a:moveTo>
                    <a:pt x="37" y="126"/>
                  </a:moveTo>
                  <a:cubicBezTo>
                    <a:pt x="101" y="126"/>
                    <a:pt x="101" y="126"/>
                    <a:pt x="101" y="126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0" y="105"/>
                    <a:pt x="99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28" y="105"/>
                    <a:pt x="22" y="99"/>
                    <a:pt x="22" y="91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6" y="73"/>
                    <a:pt x="107" y="69"/>
                    <a:pt x="107" y="65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17"/>
                    <a:pt x="90" y="0"/>
                    <a:pt x="7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0"/>
                    <a:pt x="16" y="126"/>
                    <a:pt x="37" y="1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 noEditPoints="1"/>
            </p:cNvSpPr>
            <p:nvPr userDrawn="1"/>
          </p:nvSpPr>
          <p:spPr bwMode="auto">
            <a:xfrm>
              <a:off x="10460038" y="1487488"/>
              <a:ext cx="360363" cy="427038"/>
            </a:xfrm>
            <a:custGeom>
              <a:avLst/>
              <a:gdLst>
                <a:gd name="T0" fmla="*/ 85 w 107"/>
                <a:gd name="T1" fmla="*/ 52 h 126"/>
                <a:gd name="T2" fmla="*/ 22 w 107"/>
                <a:gd name="T3" fmla="*/ 52 h 126"/>
                <a:gd name="T4" fmla="*/ 22 w 107"/>
                <a:gd name="T5" fmla="*/ 36 h 126"/>
                <a:gd name="T6" fmla="*/ 37 w 107"/>
                <a:gd name="T7" fmla="*/ 21 h 126"/>
                <a:gd name="T8" fmla="*/ 70 w 107"/>
                <a:gd name="T9" fmla="*/ 21 h 126"/>
                <a:gd name="T10" fmla="*/ 85 w 107"/>
                <a:gd name="T11" fmla="*/ 36 h 126"/>
                <a:gd name="T12" fmla="*/ 85 w 107"/>
                <a:gd name="T13" fmla="*/ 52 h 126"/>
                <a:gd name="T14" fmla="*/ 37 w 107"/>
                <a:gd name="T15" fmla="*/ 126 h 126"/>
                <a:gd name="T16" fmla="*/ 101 w 107"/>
                <a:gd name="T17" fmla="*/ 126 h 126"/>
                <a:gd name="T18" fmla="*/ 101 w 107"/>
                <a:gd name="T19" fmla="*/ 108 h 126"/>
                <a:gd name="T20" fmla="*/ 99 w 107"/>
                <a:gd name="T21" fmla="*/ 105 h 126"/>
                <a:gd name="T22" fmla="*/ 37 w 107"/>
                <a:gd name="T23" fmla="*/ 105 h 126"/>
                <a:gd name="T24" fmla="*/ 22 w 107"/>
                <a:gd name="T25" fmla="*/ 91 h 126"/>
                <a:gd name="T26" fmla="*/ 22 w 107"/>
                <a:gd name="T27" fmla="*/ 73 h 126"/>
                <a:gd name="T28" fmla="*/ 100 w 107"/>
                <a:gd name="T29" fmla="*/ 73 h 126"/>
                <a:gd name="T30" fmla="*/ 107 w 107"/>
                <a:gd name="T31" fmla="*/ 65 h 126"/>
                <a:gd name="T32" fmla="*/ 107 w 107"/>
                <a:gd name="T33" fmla="*/ 37 h 126"/>
                <a:gd name="T34" fmla="*/ 70 w 107"/>
                <a:gd name="T35" fmla="*/ 0 h 126"/>
                <a:gd name="T36" fmla="*/ 37 w 107"/>
                <a:gd name="T37" fmla="*/ 0 h 126"/>
                <a:gd name="T38" fmla="*/ 0 w 107"/>
                <a:gd name="T39" fmla="*/ 37 h 126"/>
                <a:gd name="T40" fmla="*/ 0 w 107"/>
                <a:gd name="T41" fmla="*/ 44 h 126"/>
                <a:gd name="T42" fmla="*/ 0 w 107"/>
                <a:gd name="T43" fmla="*/ 84 h 126"/>
                <a:gd name="T44" fmla="*/ 0 w 107"/>
                <a:gd name="T45" fmla="*/ 89 h 126"/>
                <a:gd name="T46" fmla="*/ 37 w 107"/>
                <a:gd name="T4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6">
                  <a:moveTo>
                    <a:pt x="85" y="52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28"/>
                    <a:pt x="28" y="21"/>
                    <a:pt x="37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8" y="21"/>
                    <a:pt x="85" y="28"/>
                    <a:pt x="85" y="36"/>
                  </a:cubicBezTo>
                  <a:lnTo>
                    <a:pt x="85" y="52"/>
                  </a:lnTo>
                  <a:close/>
                  <a:moveTo>
                    <a:pt x="37" y="126"/>
                  </a:moveTo>
                  <a:cubicBezTo>
                    <a:pt x="101" y="126"/>
                    <a:pt x="101" y="126"/>
                    <a:pt x="101" y="126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0" y="105"/>
                    <a:pt x="99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28" y="105"/>
                    <a:pt x="22" y="99"/>
                    <a:pt x="22" y="91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6" y="73"/>
                    <a:pt x="107" y="69"/>
                    <a:pt x="107" y="65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17"/>
                    <a:pt x="90" y="0"/>
                    <a:pt x="7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10"/>
                    <a:pt x="16" y="126"/>
                    <a:pt x="37" y="1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9526588" y="1487488"/>
              <a:ext cx="185738" cy="427038"/>
            </a:xfrm>
            <a:custGeom>
              <a:avLst/>
              <a:gdLst>
                <a:gd name="T0" fmla="*/ 53 w 55"/>
                <a:gd name="T1" fmla="*/ 56 h 126"/>
                <a:gd name="T2" fmla="*/ 27 w 55"/>
                <a:gd name="T3" fmla="*/ 5 h 126"/>
                <a:gd name="T4" fmla="*/ 21 w 55"/>
                <a:gd name="T5" fmla="*/ 0 h 126"/>
                <a:gd name="T6" fmla="*/ 3 w 55"/>
                <a:gd name="T7" fmla="*/ 0 h 126"/>
                <a:gd name="T8" fmla="*/ 1 w 55"/>
                <a:gd name="T9" fmla="*/ 4 h 126"/>
                <a:gd name="T10" fmla="*/ 31 w 55"/>
                <a:gd name="T11" fmla="*/ 63 h 126"/>
                <a:gd name="T12" fmla="*/ 1 w 55"/>
                <a:gd name="T13" fmla="*/ 122 h 126"/>
                <a:gd name="T14" fmla="*/ 3 w 55"/>
                <a:gd name="T15" fmla="*/ 126 h 126"/>
                <a:gd name="T16" fmla="*/ 21 w 55"/>
                <a:gd name="T17" fmla="*/ 126 h 126"/>
                <a:gd name="T18" fmla="*/ 27 w 55"/>
                <a:gd name="T19" fmla="*/ 121 h 126"/>
                <a:gd name="T20" fmla="*/ 53 w 55"/>
                <a:gd name="T21" fmla="*/ 71 h 126"/>
                <a:gd name="T22" fmla="*/ 55 w 55"/>
                <a:gd name="T23" fmla="*/ 63 h 126"/>
                <a:gd name="T24" fmla="*/ 53 w 55"/>
                <a:gd name="T25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26">
                  <a:moveTo>
                    <a:pt x="53" y="56"/>
                  </a:moveTo>
                  <a:cubicBezTo>
                    <a:pt x="51" y="52"/>
                    <a:pt x="29" y="8"/>
                    <a:pt x="27" y="5"/>
                  </a:cubicBezTo>
                  <a:cubicBezTo>
                    <a:pt x="26" y="3"/>
                    <a:pt x="25" y="0"/>
                    <a:pt x="21" y="0"/>
                  </a:cubicBezTo>
                  <a:cubicBezTo>
                    <a:pt x="16" y="0"/>
                    <a:pt x="5" y="0"/>
                    <a:pt x="3" y="0"/>
                  </a:cubicBezTo>
                  <a:cubicBezTo>
                    <a:pt x="2" y="0"/>
                    <a:pt x="0" y="1"/>
                    <a:pt x="1" y="4"/>
                  </a:cubicBezTo>
                  <a:cubicBezTo>
                    <a:pt x="1" y="4"/>
                    <a:pt x="31" y="63"/>
                    <a:pt x="31" y="63"/>
                  </a:cubicBezTo>
                  <a:cubicBezTo>
                    <a:pt x="31" y="63"/>
                    <a:pt x="1" y="122"/>
                    <a:pt x="1" y="122"/>
                  </a:cubicBezTo>
                  <a:cubicBezTo>
                    <a:pt x="0" y="125"/>
                    <a:pt x="2" y="126"/>
                    <a:pt x="3" y="126"/>
                  </a:cubicBezTo>
                  <a:cubicBezTo>
                    <a:pt x="5" y="126"/>
                    <a:pt x="16" y="126"/>
                    <a:pt x="21" y="126"/>
                  </a:cubicBezTo>
                  <a:cubicBezTo>
                    <a:pt x="25" y="126"/>
                    <a:pt x="26" y="123"/>
                    <a:pt x="27" y="121"/>
                  </a:cubicBezTo>
                  <a:cubicBezTo>
                    <a:pt x="29" y="119"/>
                    <a:pt x="51" y="74"/>
                    <a:pt x="53" y="71"/>
                  </a:cubicBezTo>
                  <a:cubicBezTo>
                    <a:pt x="54" y="69"/>
                    <a:pt x="55" y="66"/>
                    <a:pt x="55" y="63"/>
                  </a:cubicBezTo>
                  <a:cubicBezTo>
                    <a:pt x="55" y="60"/>
                    <a:pt x="54" y="57"/>
                    <a:pt x="53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9736138" y="1487488"/>
              <a:ext cx="184150" cy="427038"/>
            </a:xfrm>
            <a:custGeom>
              <a:avLst/>
              <a:gdLst>
                <a:gd name="T0" fmla="*/ 24 w 55"/>
                <a:gd name="T1" fmla="*/ 63 h 126"/>
                <a:gd name="T2" fmla="*/ 54 w 55"/>
                <a:gd name="T3" fmla="*/ 4 h 126"/>
                <a:gd name="T4" fmla="*/ 52 w 55"/>
                <a:gd name="T5" fmla="*/ 0 h 126"/>
                <a:gd name="T6" fmla="*/ 35 w 55"/>
                <a:gd name="T7" fmla="*/ 0 h 126"/>
                <a:gd name="T8" fmla="*/ 28 w 55"/>
                <a:gd name="T9" fmla="*/ 5 h 126"/>
                <a:gd name="T10" fmla="*/ 2 w 55"/>
                <a:gd name="T11" fmla="*/ 56 h 126"/>
                <a:gd name="T12" fmla="*/ 0 w 55"/>
                <a:gd name="T13" fmla="*/ 63 h 126"/>
                <a:gd name="T14" fmla="*/ 2 w 55"/>
                <a:gd name="T15" fmla="*/ 71 h 126"/>
                <a:gd name="T16" fmla="*/ 28 w 55"/>
                <a:gd name="T17" fmla="*/ 121 h 126"/>
                <a:gd name="T18" fmla="*/ 35 w 55"/>
                <a:gd name="T19" fmla="*/ 126 h 126"/>
                <a:gd name="T20" fmla="*/ 52 w 55"/>
                <a:gd name="T21" fmla="*/ 126 h 126"/>
                <a:gd name="T22" fmla="*/ 54 w 55"/>
                <a:gd name="T23" fmla="*/ 122 h 126"/>
                <a:gd name="T24" fmla="*/ 24 w 55"/>
                <a:gd name="T2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26">
                  <a:moveTo>
                    <a:pt x="24" y="63"/>
                  </a:moveTo>
                  <a:cubicBezTo>
                    <a:pt x="24" y="63"/>
                    <a:pt x="54" y="4"/>
                    <a:pt x="54" y="4"/>
                  </a:cubicBezTo>
                  <a:cubicBezTo>
                    <a:pt x="55" y="1"/>
                    <a:pt x="53" y="0"/>
                    <a:pt x="52" y="0"/>
                  </a:cubicBezTo>
                  <a:cubicBezTo>
                    <a:pt x="51" y="0"/>
                    <a:pt x="39" y="0"/>
                    <a:pt x="35" y="0"/>
                  </a:cubicBezTo>
                  <a:cubicBezTo>
                    <a:pt x="30" y="0"/>
                    <a:pt x="29" y="3"/>
                    <a:pt x="28" y="5"/>
                  </a:cubicBezTo>
                  <a:cubicBezTo>
                    <a:pt x="27" y="8"/>
                    <a:pt x="4" y="52"/>
                    <a:pt x="2" y="56"/>
                  </a:cubicBezTo>
                  <a:cubicBezTo>
                    <a:pt x="2" y="57"/>
                    <a:pt x="0" y="60"/>
                    <a:pt x="0" y="63"/>
                  </a:cubicBezTo>
                  <a:cubicBezTo>
                    <a:pt x="0" y="66"/>
                    <a:pt x="2" y="69"/>
                    <a:pt x="2" y="71"/>
                  </a:cubicBezTo>
                  <a:cubicBezTo>
                    <a:pt x="4" y="74"/>
                    <a:pt x="27" y="119"/>
                    <a:pt x="28" y="121"/>
                  </a:cubicBezTo>
                  <a:cubicBezTo>
                    <a:pt x="29" y="123"/>
                    <a:pt x="30" y="126"/>
                    <a:pt x="35" y="126"/>
                  </a:cubicBezTo>
                  <a:cubicBezTo>
                    <a:pt x="39" y="126"/>
                    <a:pt x="51" y="126"/>
                    <a:pt x="52" y="126"/>
                  </a:cubicBezTo>
                  <a:cubicBezTo>
                    <a:pt x="53" y="126"/>
                    <a:pt x="55" y="125"/>
                    <a:pt x="54" y="122"/>
                  </a:cubicBezTo>
                  <a:cubicBezTo>
                    <a:pt x="54" y="122"/>
                    <a:pt x="24" y="63"/>
                    <a:pt x="24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20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hf hdr="0" dt="0"/>
  <p:txStyles>
    <p:titleStyle>
      <a:lvl1pPr algn="ctr" defTabSz="609493" rtl="0" eaLnBrk="1" latinLnBrk="0" hangingPunct="1">
        <a:spcBef>
          <a:spcPct val="0"/>
        </a:spcBef>
        <a:buNone/>
        <a:defRPr sz="5900" b="0" i="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457120" indent="-457120" algn="l" defTabSz="609493" rtl="0" eaLnBrk="1" latinLnBrk="0" hangingPunct="1">
        <a:spcBef>
          <a:spcPct val="20000"/>
        </a:spcBef>
        <a:buFont typeface="Arial"/>
        <a:buChar char="•"/>
        <a:defRPr sz="4300" b="0" i="0" kern="1200">
          <a:solidFill>
            <a:schemeClr val="tx1"/>
          </a:solidFill>
          <a:latin typeface="Verdana"/>
          <a:ea typeface="+mn-ea"/>
          <a:cs typeface="Verdana"/>
        </a:defRPr>
      </a:lvl1pPr>
      <a:lvl2pPr marL="990427" indent="-380933" algn="l" defTabSz="609493" rtl="0" eaLnBrk="1" latinLnBrk="0" hangingPunct="1">
        <a:spcBef>
          <a:spcPct val="20000"/>
        </a:spcBef>
        <a:buFont typeface="Arial"/>
        <a:buChar char="–"/>
        <a:defRPr sz="3700" b="0" i="0" kern="1200">
          <a:solidFill>
            <a:schemeClr val="tx1"/>
          </a:solidFill>
          <a:latin typeface="Verdana"/>
          <a:ea typeface="+mn-ea"/>
          <a:cs typeface="Verdana"/>
        </a:defRPr>
      </a:lvl2pPr>
      <a:lvl3pPr marL="1523733" indent="-304747" algn="l" defTabSz="609493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Verdana"/>
          <a:ea typeface="+mn-ea"/>
          <a:cs typeface="Verdana"/>
        </a:defRPr>
      </a:lvl3pPr>
      <a:lvl4pPr marL="2133227" indent="-304747" algn="l" defTabSz="609493" rtl="0" eaLnBrk="1" latinLnBrk="0" hangingPunct="1">
        <a:spcBef>
          <a:spcPct val="20000"/>
        </a:spcBef>
        <a:buFont typeface="Arial"/>
        <a:buChar char="–"/>
        <a:defRPr sz="2700" b="0" i="0" kern="1200">
          <a:solidFill>
            <a:schemeClr val="tx1"/>
          </a:solidFill>
          <a:latin typeface="Verdana"/>
          <a:ea typeface="+mn-ea"/>
          <a:cs typeface="Verdana"/>
        </a:defRPr>
      </a:lvl4pPr>
      <a:lvl5pPr marL="2742720" indent="-304747" algn="l" defTabSz="609493" rtl="0" eaLnBrk="1" latinLnBrk="0" hangingPunct="1">
        <a:spcBef>
          <a:spcPct val="20000"/>
        </a:spcBef>
        <a:buFont typeface="Arial"/>
        <a:buChar char="»"/>
        <a:defRPr sz="2700" b="0" i="0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omputing_Consumer_1080P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ITEC Talent Fusion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Collaboration in</a:t>
            </a:r>
          </a:p>
          <a:p>
            <a:r>
              <a:rPr lang="en-US" dirty="0"/>
              <a:t>Technology Platforms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 standalone world-class company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Discretes</a:t>
            </a:r>
            <a:r>
              <a:rPr lang="en-US" dirty="0"/>
              <a:t>, Logic and </a:t>
            </a:r>
            <a:r>
              <a:rPr lang="en-US" dirty="0" err="1"/>
              <a:t>Mosfets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1483F-D926-43FE-8FAC-8A643D9E0810}" type="datetime4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20, 2018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Customer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384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63" y="330740"/>
            <a:ext cx="10801349" cy="740318"/>
          </a:xfrm>
        </p:spPr>
        <p:txBody>
          <a:bodyPr/>
          <a:lstStyle/>
          <a:p>
            <a:r>
              <a:rPr lang="en-US" dirty="0" smtClean="0"/>
              <a:t>Other potential collaborations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nexperia.com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F79FA1-6C75-4803-B879-554B3FC1C06F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90563" y="1925106"/>
            <a:ext cx="10615943" cy="352883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Period: 3~5 years</a:t>
            </a:r>
          </a:p>
          <a:p>
            <a:r>
              <a:rPr lang="en-US" sz="1900" dirty="0" smtClean="0"/>
              <a:t>Control</a:t>
            </a:r>
            <a:endParaRPr lang="en-US" sz="1900" dirty="0"/>
          </a:p>
          <a:p>
            <a:pPr lvl="1"/>
            <a:r>
              <a:rPr lang="en-US" sz="1500" dirty="0" smtClean="0"/>
              <a:t>reinforcement learning in robotics</a:t>
            </a:r>
          </a:p>
          <a:p>
            <a:r>
              <a:rPr lang="en-US" sz="1900" dirty="0" smtClean="0"/>
              <a:t>Imaging</a:t>
            </a:r>
          </a:p>
          <a:p>
            <a:pPr lvl="1"/>
            <a:r>
              <a:rPr lang="en-US" sz="1500" dirty="0" smtClean="0"/>
              <a:t>High resolution imaging, compressed sensing, </a:t>
            </a:r>
            <a:r>
              <a:rPr lang="en-US" sz="1500" dirty="0" err="1" smtClean="0"/>
              <a:t>lenseless</a:t>
            </a:r>
            <a:r>
              <a:rPr lang="en-US" sz="1500" dirty="0" smtClean="0"/>
              <a:t> imaging etc.</a:t>
            </a:r>
          </a:p>
          <a:p>
            <a:r>
              <a:rPr lang="en-US" sz="1800" dirty="0" smtClean="0"/>
              <a:t>Data Intelligence</a:t>
            </a:r>
          </a:p>
          <a:p>
            <a:pPr lvl="1"/>
            <a:r>
              <a:rPr lang="en-US" sz="1400" dirty="0" smtClean="0"/>
              <a:t>Data Science</a:t>
            </a:r>
          </a:p>
          <a:p>
            <a:pPr lvl="1"/>
            <a:r>
              <a:rPr lang="en-US" sz="1400" dirty="0" smtClean="0"/>
              <a:t>Connectivity Sensors</a:t>
            </a:r>
          </a:p>
          <a:p>
            <a:pPr lvl="1"/>
            <a:r>
              <a:rPr lang="en-US" sz="1400" dirty="0" smtClean="0"/>
              <a:t>Signal Processing</a:t>
            </a:r>
          </a:p>
          <a:p>
            <a:pPr lvl="1"/>
            <a:r>
              <a:rPr lang="en-US" sz="1400" dirty="0" smtClean="0"/>
              <a:t>Autonomous systems learning</a:t>
            </a:r>
          </a:p>
          <a:p>
            <a:pPr lvl="1"/>
            <a:r>
              <a:rPr lang="en-US" sz="1400" dirty="0"/>
              <a:t>e</a:t>
            </a:r>
            <a:r>
              <a:rPr lang="en-US" sz="1400" dirty="0" smtClean="0"/>
              <a:t>tc.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Process Technology: materials</a:t>
            </a:r>
            <a:r>
              <a:rPr lang="en-US" dirty="0" smtClean="0"/>
              <a:t>?</a:t>
            </a:r>
          </a:p>
          <a:p>
            <a:r>
              <a:rPr lang="en-US" altLang="zh-CN" sz="1900" dirty="0"/>
              <a:t>A</a:t>
            </a:r>
            <a:r>
              <a:rPr lang="zh-CN" altLang="en-US" sz="1900" dirty="0"/>
              <a:t> </a:t>
            </a:r>
            <a:r>
              <a:rPr lang="en-US" altLang="zh-CN" sz="1900" dirty="0" smtClean="0"/>
              <a:t>strong</a:t>
            </a:r>
            <a:r>
              <a:rPr lang="zh-CN" altLang="en-US" sz="1900" dirty="0" smtClean="0"/>
              <a:t> </a:t>
            </a:r>
            <a:r>
              <a:rPr lang="en-US" altLang="zh-CN" sz="1900" dirty="0" smtClean="0"/>
              <a:t>team</a:t>
            </a:r>
            <a:r>
              <a:rPr lang="zh-CN" altLang="en-US" sz="1900" smtClean="0"/>
              <a:t> </a:t>
            </a:r>
            <a:r>
              <a:rPr lang="en-US" altLang="zh-CN" sz="1900" smtClean="0"/>
              <a:t>of</a:t>
            </a:r>
            <a:r>
              <a:rPr lang="zh-CN" altLang="en-US" sz="1900" dirty="0" smtClean="0"/>
              <a:t> </a:t>
            </a:r>
            <a:r>
              <a:rPr lang="en-US" sz="1900" dirty="0"/>
              <a:t>researchers in imaging science </a:t>
            </a:r>
            <a:r>
              <a:rPr lang="en-US" altLang="zh-CN" sz="1900" dirty="0"/>
              <a:t>and</a:t>
            </a:r>
            <a:r>
              <a:rPr lang="zh-CN" altLang="en-US" sz="1900" dirty="0"/>
              <a:t> </a:t>
            </a:r>
            <a:r>
              <a:rPr lang="en-US" altLang="zh-CN" sz="1900" dirty="0"/>
              <a:t>signal</a:t>
            </a:r>
            <a:r>
              <a:rPr lang="zh-CN" altLang="en-US" sz="1900" dirty="0"/>
              <a:t> </a:t>
            </a:r>
            <a:r>
              <a:rPr lang="en-US" altLang="zh-CN" sz="1900" dirty="0"/>
              <a:t>processing</a:t>
            </a:r>
            <a:r>
              <a:rPr lang="zh-CN" altLang="en-US" sz="1900" dirty="0"/>
              <a:t> </a:t>
            </a:r>
            <a:r>
              <a:rPr lang="en-US" sz="1900" dirty="0"/>
              <a:t>at HKUST: Prof. </a:t>
            </a:r>
            <a:r>
              <a:rPr lang="en-US" sz="1900" dirty="0" err="1"/>
              <a:t>Jianfeng</a:t>
            </a:r>
            <a:r>
              <a:rPr lang="en-US" sz="1900" dirty="0"/>
              <a:t> </a:t>
            </a:r>
            <a:r>
              <a:rPr lang="en-US" sz="1900" dirty="0" err="1"/>
              <a:t>Cai</a:t>
            </a:r>
            <a:r>
              <a:rPr lang="en-US" sz="1900" dirty="0"/>
              <a:t>, Prof. Tim </a:t>
            </a:r>
            <a:r>
              <a:rPr lang="en-US" altLang="zh-CN" sz="1900" dirty="0" smtClean="0"/>
              <a:t>S.-Y.</a:t>
            </a:r>
            <a:r>
              <a:rPr lang="zh-CN" altLang="en-US" sz="1900" dirty="0" smtClean="0"/>
              <a:t> </a:t>
            </a:r>
            <a:r>
              <a:rPr lang="en-US" sz="1900" dirty="0" smtClean="0"/>
              <a:t>Leung</a:t>
            </a:r>
            <a:r>
              <a:rPr lang="en-US" sz="1900" dirty="0"/>
              <a:t>, Prof. Yang WANG (dean of science), et 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Nexperia Talent Fusion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Nexperia Talent fusion is a collaboration model for current university partners. It is part of the ITEC mission to </a:t>
            </a:r>
            <a:r>
              <a:rPr lang="en-US" i="1" dirty="0"/>
              <a:t>“Develop people to be experts and leaders in a global high-tech environment.”</a:t>
            </a:r>
          </a:p>
          <a:p>
            <a:r>
              <a:rPr lang="en-US" dirty="0"/>
              <a:t>Goals</a:t>
            </a:r>
          </a:p>
          <a:p>
            <a:pPr marL="486751" lvl="1" indent="-342797">
              <a:buFont typeface="+mj-lt"/>
              <a:buAutoNum type="arabicPeriod"/>
            </a:pPr>
            <a:r>
              <a:rPr lang="en-US" dirty="0"/>
              <a:t>Realize a network of University Partners in relevant high-tech area of applied technology.</a:t>
            </a:r>
          </a:p>
          <a:p>
            <a:pPr marL="486751" lvl="1" indent="-342797">
              <a:buFont typeface="+mj-lt"/>
              <a:buAutoNum type="arabicPeriod"/>
            </a:pPr>
            <a:r>
              <a:rPr lang="en-US" dirty="0"/>
              <a:t>Work on roadmap technology building blocks in an cost effective manner.</a:t>
            </a:r>
          </a:p>
          <a:p>
            <a:pPr marL="486751" lvl="1" indent="-342797">
              <a:buFont typeface="+mj-lt"/>
              <a:buAutoNum type="arabicPeriod"/>
            </a:pPr>
            <a:r>
              <a:rPr lang="en-US" dirty="0"/>
              <a:t>Establish a talent pool of young talents from Universities for possible future employment.</a:t>
            </a:r>
          </a:p>
          <a:p>
            <a:pPr marL="486751" lvl="1" indent="-342797">
              <a:buFont typeface="+mj-lt"/>
              <a:buAutoNum type="arabicPeriod"/>
            </a:pPr>
            <a:r>
              <a:rPr lang="en-US" dirty="0"/>
              <a:t>Continuous development of People Competences via joint projects, education and technology Interaction. </a:t>
            </a:r>
          </a:p>
          <a:p>
            <a:pPr marL="486751" lvl="1" indent="-342797">
              <a:buFont typeface="+mj-lt"/>
              <a:buAutoNum type="arabicPeriod"/>
            </a:pPr>
            <a:r>
              <a:rPr lang="en-US" dirty="0"/>
              <a:t>Consider business engagement, like using University infrastructure, software and laboratory tools.</a:t>
            </a:r>
          </a:p>
          <a:p>
            <a:pPr marL="486751" lvl="1" indent="-342797">
              <a:buFont typeface="+mj-lt"/>
              <a:buAutoNum type="arabicPeriod"/>
            </a:pPr>
            <a:r>
              <a:rPr lang="en-US" dirty="0"/>
              <a:t>Professional collaboration program for key technology area.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1"/>
            <a:r>
              <a:rPr lang="en-US" dirty="0"/>
              <a:t>grow an own talent pool</a:t>
            </a:r>
          </a:p>
        </p:txBody>
      </p:sp>
    </p:spTree>
    <p:extLst>
      <p:ext uri="{BB962C8B-B14F-4D97-AF65-F5344CB8AC3E}">
        <p14:creationId xmlns:p14="http://schemas.microsoft.com/office/powerpoint/2010/main" val="2064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University Partners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Technology Platforms</a:t>
            </a:r>
          </a:p>
          <a:p>
            <a:pPr lvl="1"/>
            <a:r>
              <a:rPr lang="en-US" dirty="0"/>
              <a:t>Focus area aligned with technology roadmap link</a:t>
            </a:r>
          </a:p>
          <a:p>
            <a:pPr lvl="1"/>
            <a:r>
              <a:rPr lang="en-US" dirty="0"/>
              <a:t>Follow technology trends, cross functional</a:t>
            </a:r>
          </a:p>
          <a:p>
            <a:r>
              <a:rPr lang="en-US" dirty="0"/>
              <a:t>Define technology Partners, delegate</a:t>
            </a:r>
          </a:p>
          <a:p>
            <a:pPr lvl="1"/>
            <a:r>
              <a:rPr lang="en-US" dirty="0"/>
              <a:t>Limit the number of Bachelor and Master Institutes</a:t>
            </a:r>
          </a:p>
          <a:p>
            <a:pPr lvl="1"/>
            <a:r>
              <a:rPr lang="en-US" dirty="0"/>
              <a:t>Delegate Nexperia Ownership in the teams- empowerment</a:t>
            </a:r>
          </a:p>
          <a:p>
            <a:pPr lvl="1"/>
            <a:r>
              <a:rPr lang="en-US" dirty="0"/>
              <a:t>Consider funding and IP agreements upfront </a:t>
            </a:r>
          </a:p>
          <a:p>
            <a:pPr lvl="1"/>
            <a:endParaRPr lang="en-US" dirty="0"/>
          </a:p>
          <a:p>
            <a:r>
              <a:rPr lang="en-US" dirty="0"/>
              <a:t>Stream-line programs in existing structures.</a:t>
            </a:r>
          </a:p>
          <a:p>
            <a:pPr lvl="1"/>
            <a:r>
              <a:rPr lang="en-US" dirty="0"/>
              <a:t>Scout opportunities, e.g. University Institutes, Public Funding, …</a:t>
            </a:r>
          </a:p>
          <a:p>
            <a:pPr lvl="1"/>
            <a:r>
              <a:rPr lang="en-US" dirty="0"/>
              <a:t>Use known collaboration structures, managed by Universities, e.g. Coops, PhD, </a:t>
            </a:r>
            <a:r>
              <a:rPr lang="en-US" dirty="0" err="1"/>
              <a:t>CoE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Stimulate Asia-Europe collaboration for activities in the same platforms, e.g. student exchange,…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Condense it, focus to keep it manageable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036F7B"/>
                </a:solidFill>
              </a:rPr>
              <a:t>nexperia.com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fld id="{D1F79FA1-6C75-4803-B879-554B3FC1C06F}" type="slidenum">
              <a:rPr lang="nl-NL">
                <a:solidFill>
                  <a:srgbClr val="036F7B"/>
                </a:solidFill>
                <a:latin typeface="Arial" charset="0"/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nl-NL">
              <a:solidFill>
                <a:srgbClr val="036F7B"/>
              </a:solidFill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956" y="2340422"/>
            <a:ext cx="912132" cy="4811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902" y="3010733"/>
            <a:ext cx="898186" cy="505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5762" y="3705111"/>
            <a:ext cx="561536" cy="74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320" y="3004503"/>
            <a:ext cx="1116581" cy="517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9126" y="2388924"/>
            <a:ext cx="730969" cy="3841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9126" y="3920394"/>
            <a:ext cx="1241092" cy="5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5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ITEC Core Competences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OEM Technology Platforms- 8 University Coop Projects in The Netherlands and Hong Kong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4624" y="1738854"/>
            <a:ext cx="2221413" cy="9141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Mechatronics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Robotics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6037" y="1738854"/>
            <a:ext cx="2221413" cy="9141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Precision Mechanisms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97451" y="1738854"/>
            <a:ext cx="2221413" cy="9141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Additive Manufacturing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33211" y="1738854"/>
            <a:ext cx="2221413" cy="9141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Motion Control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97451" y="3970343"/>
            <a:ext cx="2221413" cy="9141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Autonomous Systems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76037" y="3970343"/>
            <a:ext cx="2221413" cy="9141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Science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54624" y="3970343"/>
            <a:ext cx="2221413" cy="9141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Signal Processing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33211" y="3970343"/>
            <a:ext cx="2221413" cy="9141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Connectivity 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Sensors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97451" y="2854599"/>
            <a:ext cx="2221413" cy="914162"/>
          </a:xfrm>
          <a:prstGeom prst="rect">
            <a:avLst/>
          </a:prstGeom>
          <a:solidFill>
            <a:srgbClr val="6B6B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Lensless imaging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76037" y="2854599"/>
            <a:ext cx="2221413" cy="914162"/>
          </a:xfrm>
          <a:prstGeom prst="rect">
            <a:avLst/>
          </a:prstGeom>
          <a:solidFill>
            <a:srgbClr val="6B6B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3D measurement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Structured light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4624" y="2854599"/>
            <a:ext cx="2221413" cy="914162"/>
          </a:xfrm>
          <a:prstGeom prst="rect">
            <a:avLst/>
          </a:prstGeom>
          <a:solidFill>
            <a:srgbClr val="6B6B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Opto-mechatronics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Adaptive optics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33211" y="2854599"/>
            <a:ext cx="2221413" cy="914162"/>
          </a:xfrm>
          <a:prstGeom prst="rect">
            <a:avLst/>
          </a:prstGeom>
          <a:solidFill>
            <a:srgbClr val="6B6B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High Resolution Imaging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Compressed Sensing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497451" y="5086088"/>
            <a:ext cx="2221413" cy="914162"/>
          </a:xfrm>
          <a:prstGeom prst="rect">
            <a:avLst/>
          </a:prstGeom>
          <a:solidFill>
            <a:srgbClr val="9B9B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Virtual Prototyping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76037" y="5086088"/>
            <a:ext cx="2221413" cy="914162"/>
          </a:xfrm>
          <a:prstGeom prst="rect">
            <a:avLst/>
          </a:prstGeom>
          <a:solidFill>
            <a:srgbClr val="9B9B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Multi-Physics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Simulation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54624" y="5086088"/>
            <a:ext cx="2221413" cy="914162"/>
          </a:xfrm>
          <a:prstGeom prst="rect">
            <a:avLst/>
          </a:prstGeom>
          <a:solidFill>
            <a:srgbClr val="9B9B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Interconnect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Technology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33211" y="5086088"/>
            <a:ext cx="2221413" cy="914162"/>
          </a:xfrm>
          <a:prstGeom prst="rect">
            <a:avLst/>
          </a:prstGeom>
          <a:solidFill>
            <a:srgbClr val="9B9B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Materials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1797" y="2854599"/>
            <a:ext cx="2221413" cy="914162"/>
          </a:xfrm>
          <a:prstGeom prst="rect">
            <a:avLst/>
          </a:prstGeom>
          <a:solidFill>
            <a:schemeClr val="bg1"/>
          </a:solidFill>
          <a:ln w="28575">
            <a:solidFill>
              <a:srgbClr val="FF4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8606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Imaging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1797" y="3970343"/>
            <a:ext cx="2221413" cy="914162"/>
          </a:xfrm>
          <a:prstGeom prst="rect">
            <a:avLst/>
          </a:prstGeom>
          <a:solidFill>
            <a:schemeClr val="bg1"/>
          </a:solidFill>
          <a:ln w="28575">
            <a:solidFill>
              <a:srgbClr val="FF4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8606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Intelligence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1797" y="1738854"/>
            <a:ext cx="2221413" cy="914162"/>
          </a:xfrm>
          <a:prstGeom prst="rect">
            <a:avLst/>
          </a:prstGeom>
          <a:solidFill>
            <a:schemeClr val="bg1"/>
          </a:solidFill>
          <a:ln w="28575">
            <a:solidFill>
              <a:srgbClr val="FF4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58606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Design&amp; control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1797" y="5086088"/>
            <a:ext cx="2221413" cy="914162"/>
          </a:xfrm>
          <a:prstGeom prst="rect">
            <a:avLst/>
          </a:prstGeom>
          <a:solidFill>
            <a:schemeClr val="bg1"/>
          </a:solidFill>
          <a:ln w="28575">
            <a:solidFill>
              <a:srgbClr val="E64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8606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Process Technology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3453" y="808210"/>
            <a:ext cx="461328" cy="2433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667" y="796037"/>
            <a:ext cx="454274" cy="2555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2560" y="672890"/>
            <a:ext cx="284007" cy="3786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6205" y="748156"/>
            <a:ext cx="654413" cy="30341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973" y="857270"/>
            <a:ext cx="369701" cy="19429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828" y="798392"/>
            <a:ext cx="627705" cy="2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Nexperia ITEC Technology R&amp;D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Context of ITEC collaboration with R&amp;D Partners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036F7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nexperia.com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036F7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79FA1-6C75-4803-B879-554B3FC1C06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036F7B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036F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930" y="1638054"/>
            <a:ext cx="8999659" cy="4404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2589" y="1683356"/>
            <a:ext cx="4762016" cy="822960"/>
          </a:xfrm>
          <a:prstGeom prst="rect">
            <a:avLst/>
          </a:prstGeom>
          <a:solidFill>
            <a:srgbClr val="036F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Development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rPr>
              <a:t>Apply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rPr>
              <a:t> </a:t>
            </a:r>
            <a:r>
              <a:rPr lang="en-US" sz="1400" dirty="0">
                <a:solidFill>
                  <a:prstClr val="white"/>
                </a:solidFill>
                <a:latin typeface="Verdana"/>
              </a:rPr>
              <a:t>Known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rPr>
              <a:t>technologies in Nexperia field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``````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3473" y="1683356"/>
            <a:ext cx="4494115" cy="822960"/>
          </a:xfrm>
          <a:prstGeom prst="rect">
            <a:avLst/>
          </a:prstGeom>
          <a:solidFill>
            <a:srgbClr val="E64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Research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Explore New technologies for Nexperia field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2589" y="4143732"/>
            <a:ext cx="4762016" cy="145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Commercial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R&amp;D partners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Verdana"/>
            </a:endParaRPr>
          </a:p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2589" y="2599316"/>
            <a:ext cx="4766280" cy="145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</a:rPr>
              <a:t>Nexperia</a:t>
            </a:r>
            <a:r>
              <a:rPr lang="en-US" sz="1400" b="1" dirty="0">
                <a:solidFill>
                  <a:srgbClr val="6B6B6B"/>
                </a:solidFill>
                <a:latin typeface="Verdana"/>
              </a:rPr>
              <a:t>-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</a:rPr>
              <a:t>HKUST Research Center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6B6B6B"/>
                </a:solidFill>
                <a:latin typeface="Verdana"/>
              </a:rPr>
              <a:t>Projects support ITEC Product Roadmaps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6B6B6B"/>
                </a:solidFill>
                <a:latin typeface="Verdana"/>
              </a:rPr>
              <a:t>Managed by scientific board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73473" y="2604537"/>
            <a:ext cx="4502643" cy="144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6B6B6B"/>
                </a:solidFill>
                <a:latin typeface="Verdana"/>
              </a:rPr>
              <a:t>Global Nexperia University Collaborations</a:t>
            </a:r>
          </a:p>
          <a:p>
            <a:r>
              <a:rPr lang="en-US" sz="1400">
                <a:solidFill>
                  <a:srgbClr val="6B6B6B"/>
                </a:solidFill>
                <a:latin typeface="Verdana"/>
              </a:rPr>
              <a:t>Projects  </a:t>
            </a:r>
            <a:r>
              <a:rPr lang="en-US" sz="1400" dirty="0">
                <a:solidFill>
                  <a:srgbClr val="6B6B6B"/>
                </a:solidFill>
                <a:latin typeface="Verdana"/>
              </a:rPr>
              <a:t>ITEC Technology Roadmap</a:t>
            </a:r>
          </a:p>
          <a:p>
            <a:r>
              <a:rPr lang="en-US" sz="1400" dirty="0">
                <a:solidFill>
                  <a:srgbClr val="6B6B6B"/>
                </a:solidFill>
                <a:latin typeface="Verdana"/>
              </a:rPr>
              <a:t>Managed by ITEC Innovation Team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89172" y="1711818"/>
            <a:ext cx="0" cy="4076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89172" y="5785656"/>
            <a:ext cx="8660424" cy="2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64806" y="5881873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Short term 1-2 years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96357" y="5881873"/>
            <a:ext cx="230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Long term 3-5 years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16329" y="3472729"/>
            <a:ext cx="156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Complexity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73473" y="4143732"/>
            <a:ext cx="4494115" cy="144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6B6B6B"/>
                </a:solidFill>
                <a:latin typeface="Verdana"/>
              </a:rPr>
              <a:t>Internships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7497" y="3460818"/>
            <a:ext cx="284007" cy="3786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7753" y="3549002"/>
            <a:ext cx="654413" cy="3034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4383" y="3528777"/>
            <a:ext cx="558039" cy="2932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5165" y="3507592"/>
            <a:ext cx="779656" cy="3144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6032" y="3477399"/>
            <a:ext cx="312862" cy="417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742" y="4580858"/>
            <a:ext cx="912132" cy="4811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4812" y="4637091"/>
            <a:ext cx="627354" cy="352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712" y="3509251"/>
            <a:ext cx="655323" cy="4633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470" y="4628023"/>
            <a:ext cx="668054" cy="4723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7673" y="3473750"/>
            <a:ext cx="585357" cy="4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Defect Detection of Product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693738" y="1203499"/>
            <a:ext cx="10423442" cy="712843"/>
          </a:xfrm>
        </p:spPr>
        <p:txBody>
          <a:bodyPr/>
          <a:lstStyle/>
          <a:p>
            <a:r>
              <a:rPr lang="en-US" dirty="0" smtClean="0"/>
              <a:t>Predict the defected product images with the state-of-the-art machine learning tech.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nexperia.com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F79FA1-6C75-4803-B879-554B3FC1C06F}" type="slidenum">
              <a:rPr lang="nl-NL" smtClean="0"/>
              <a:pPr/>
              <a:t>7</a:t>
            </a:fld>
            <a:endParaRPr lang="nl-NL"/>
          </a:p>
        </p:txBody>
      </p:sp>
      <p:grpSp>
        <p:nvGrpSpPr>
          <p:cNvPr id="6" name="Group 5"/>
          <p:cNvGrpSpPr/>
          <p:nvPr/>
        </p:nvGrpSpPr>
        <p:grpSpPr>
          <a:xfrm>
            <a:off x="369285" y="4062313"/>
            <a:ext cx="5725128" cy="1973368"/>
            <a:chOff x="1030977" y="1194650"/>
            <a:chExt cx="10038532" cy="5256713"/>
          </a:xfrm>
        </p:grpSpPr>
        <p:sp>
          <p:nvSpPr>
            <p:cNvPr id="7" name="右箭头 3"/>
            <p:cNvSpPr/>
            <p:nvPr/>
          </p:nvSpPr>
          <p:spPr>
            <a:xfrm>
              <a:off x="2214282" y="1335740"/>
              <a:ext cx="7180730" cy="1165412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1030977" y="1194650"/>
              <a:ext cx="1708231" cy="98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8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defRPr>
              </a:lvl1pPr>
            </a:lstStyle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9" name="下箭头 7"/>
            <p:cNvSpPr/>
            <p:nvPr/>
          </p:nvSpPr>
          <p:spPr>
            <a:xfrm>
              <a:off x="5345189" y="2180056"/>
              <a:ext cx="824753" cy="2992579"/>
            </a:xfrm>
            <a:prstGeom prst="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8"/>
            <p:cNvSpPr/>
            <p:nvPr/>
          </p:nvSpPr>
          <p:spPr>
            <a:xfrm>
              <a:off x="6023188" y="3017984"/>
              <a:ext cx="1864570" cy="12344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6307916" y="3225419"/>
              <a:ext cx="1415673" cy="90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0.5%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2"/>
            <p:cNvSpPr txBox="1"/>
            <p:nvPr/>
          </p:nvSpPr>
          <p:spPr>
            <a:xfrm>
              <a:off x="9569586" y="1646235"/>
              <a:ext cx="1499923" cy="98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/>
                <a:t>Pass</a:t>
              </a:r>
              <a:endParaRPr lang="zh-CN" altLang="en-US" sz="1800" dirty="0"/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4621544" y="1369890"/>
              <a:ext cx="2900897" cy="1015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Computer</a:t>
              </a:r>
              <a:endPara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下弧形箭头 14"/>
            <p:cNvSpPr/>
            <p:nvPr/>
          </p:nvSpPr>
          <p:spPr>
            <a:xfrm rot="19000098">
              <a:off x="6008792" y="3499734"/>
              <a:ext cx="4549186" cy="1418169"/>
            </a:xfrm>
            <a:prstGeom prst="curvedUp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5053026" y="4934451"/>
              <a:ext cx="2135100" cy="98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  <a:r>
                <a:rPr lang="en-US" altLang="zh-CN" sz="1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uman</a:t>
              </a:r>
              <a:endPara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文本框 18"/>
            <p:cNvSpPr txBox="1"/>
            <p:nvPr/>
          </p:nvSpPr>
          <p:spPr>
            <a:xfrm>
              <a:off x="8303453" y="4769222"/>
              <a:ext cx="2310759" cy="97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/>
                <a:t>Overkill</a:t>
              </a:r>
              <a:endParaRPr lang="zh-CN" altLang="en-US" sz="1800" dirty="0"/>
            </a:p>
          </p:txBody>
        </p:sp>
        <p:sp>
          <p:nvSpPr>
            <p:cNvPr id="17" name="左箭头 19"/>
            <p:cNvSpPr/>
            <p:nvPr/>
          </p:nvSpPr>
          <p:spPr>
            <a:xfrm>
              <a:off x="2214282" y="4863353"/>
              <a:ext cx="2979618" cy="618564"/>
            </a:xfrm>
            <a:prstGeom prst="lef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20"/>
            <p:cNvSpPr txBox="1"/>
            <p:nvPr/>
          </p:nvSpPr>
          <p:spPr>
            <a:xfrm>
              <a:off x="3093834" y="4047157"/>
              <a:ext cx="2099411" cy="90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0.015%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21"/>
            <p:cNvSpPr/>
            <p:nvPr/>
          </p:nvSpPr>
          <p:spPr>
            <a:xfrm>
              <a:off x="3036901" y="3996054"/>
              <a:ext cx="1865493" cy="11765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22"/>
            <p:cNvSpPr txBox="1"/>
            <p:nvPr/>
          </p:nvSpPr>
          <p:spPr>
            <a:xfrm>
              <a:off x="3130351" y="5467526"/>
              <a:ext cx="2063550" cy="98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/>
                <a:t>Reject</a:t>
              </a:r>
              <a:endParaRPr lang="zh-CN" altLang="en-US" sz="1800" dirty="0"/>
            </a:p>
          </p:txBody>
        </p:sp>
      </p:grpSp>
      <p:sp>
        <p:nvSpPr>
          <p:cNvPr id="21" name="Content Placeholder 5"/>
          <p:cNvSpPr txBox="1">
            <a:spLocks/>
          </p:cNvSpPr>
          <p:nvPr/>
        </p:nvSpPr>
        <p:spPr>
          <a:xfrm>
            <a:off x="693741" y="1588598"/>
            <a:ext cx="10423439" cy="19412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Period: 1~2 years</a:t>
            </a:r>
          </a:p>
          <a:p>
            <a:r>
              <a:rPr lang="en-US" sz="1900" dirty="0" smtClean="0"/>
              <a:t>Goals: </a:t>
            </a:r>
          </a:p>
          <a:p>
            <a:pPr lvl="1"/>
            <a:r>
              <a:rPr lang="en-US" sz="1900" dirty="0" smtClean="0"/>
              <a:t>Improve the current computer algorithm (overkill-rate~0.5%; rejection-rate~0.015%, Figure left below)</a:t>
            </a:r>
          </a:p>
          <a:p>
            <a:pPr lvl="1"/>
            <a:r>
              <a:rPr lang="en-US" sz="1900" dirty="0" smtClean="0"/>
              <a:t>Reduce the errors by human operators (Figure right below, by our algorithm)</a:t>
            </a:r>
          </a:p>
          <a:p>
            <a:r>
              <a:rPr lang="en-US" sz="1900" dirty="0" smtClean="0"/>
              <a:t>Our current </a:t>
            </a:r>
            <a:r>
              <a:rPr lang="en-US" sz="1900" i="1" dirty="0" smtClean="0"/>
              <a:t>preliminary</a:t>
            </a:r>
            <a:r>
              <a:rPr lang="en-US" sz="1900" dirty="0" smtClean="0"/>
              <a:t> algorithm is promising: AUC=99.4%, Accuracy=97%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75" y="4231838"/>
            <a:ext cx="2513403" cy="1883648"/>
          </a:xfrm>
          <a:prstGeom prst="rect">
            <a:avLst/>
          </a:prstGeom>
        </p:spPr>
      </p:pic>
      <p:sp>
        <p:nvSpPr>
          <p:cNvPr id="23" name="文本框 5"/>
          <p:cNvSpPr txBox="1"/>
          <p:nvPr/>
        </p:nvSpPr>
        <p:spPr>
          <a:xfrm>
            <a:off x="5877261" y="3647707"/>
            <a:ext cx="308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Human Mistake as `overkill’</a:t>
            </a:r>
          </a:p>
          <a:p>
            <a:r>
              <a:rPr lang="en-US" altLang="zh-CN" sz="1200" dirty="0" smtClean="0"/>
              <a:t>(WDP80422755A_01_2_240)</a:t>
            </a:r>
            <a:endParaRPr lang="zh-CN" altLang="en-US" sz="1200" dirty="0"/>
          </a:p>
        </p:txBody>
      </p:sp>
      <p:sp>
        <p:nvSpPr>
          <p:cNvPr id="24" name="椭圆 6"/>
          <p:cNvSpPr/>
          <p:nvPr/>
        </p:nvSpPr>
        <p:spPr>
          <a:xfrm flipH="1">
            <a:off x="8101261" y="5113959"/>
            <a:ext cx="727616" cy="352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30" y="4231838"/>
            <a:ext cx="2561865" cy="1921399"/>
          </a:xfrm>
          <a:prstGeom prst="rect">
            <a:avLst/>
          </a:prstGeom>
        </p:spPr>
      </p:pic>
      <p:sp>
        <p:nvSpPr>
          <p:cNvPr id="26" name="文本框 5"/>
          <p:cNvSpPr txBox="1"/>
          <p:nvPr/>
        </p:nvSpPr>
        <p:spPr>
          <a:xfrm>
            <a:off x="9069467" y="3644960"/>
            <a:ext cx="337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Possible Human </a:t>
            </a:r>
            <a:r>
              <a:rPr lang="en-US" altLang="zh-CN" sz="1600" dirty="0" err="1" smtClean="0"/>
              <a:t>mis</a:t>
            </a:r>
            <a:r>
              <a:rPr lang="en-US" altLang="zh-CN" sz="1600" dirty="0" smtClean="0"/>
              <a:t>-rejection</a:t>
            </a:r>
          </a:p>
          <a:p>
            <a:r>
              <a:rPr lang="en-US" altLang="zh-CN" sz="1200" dirty="0"/>
              <a:t>(</a:t>
            </a:r>
            <a:r>
              <a:rPr lang="en-US" altLang="zh-CN" sz="1200" dirty="0" smtClean="0"/>
              <a:t>WDP805055A0A_08_2_731)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488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Predictive Maintenance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Predict machine failures based on historic log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nexperia.com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F79FA1-6C75-4803-B879-554B3FC1C06F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90563" y="1468382"/>
            <a:ext cx="10615943" cy="35288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Period: 1~2 years</a:t>
            </a:r>
          </a:p>
          <a:p>
            <a:r>
              <a:rPr lang="en-US" sz="1900" dirty="0" smtClean="0"/>
              <a:t>Data: </a:t>
            </a:r>
          </a:p>
          <a:p>
            <a:pPr lvl="1"/>
            <a:r>
              <a:rPr lang="en-US" sz="1500" dirty="0" smtClean="0"/>
              <a:t>Historic log files as time series about the cumulate amount of products, error records, and state mapping (failures vs. others)</a:t>
            </a:r>
          </a:p>
          <a:p>
            <a:r>
              <a:rPr lang="en-US" sz="1900" dirty="0" smtClean="0"/>
              <a:t>Goals: </a:t>
            </a:r>
          </a:p>
          <a:p>
            <a:pPr lvl="1"/>
            <a:r>
              <a:rPr lang="en-US" sz="1500" dirty="0"/>
              <a:t>Predict machine failures as abnormal states based time series record</a:t>
            </a:r>
          </a:p>
          <a:p>
            <a:pPr lvl="1"/>
            <a:r>
              <a:rPr lang="en-US" sz="1500" dirty="0"/>
              <a:t>Explore and set up baseline methods for industrial usage</a:t>
            </a:r>
          </a:p>
          <a:p>
            <a:r>
              <a:rPr lang="en-US" sz="1800" dirty="0" smtClean="0"/>
              <a:t>Our current </a:t>
            </a:r>
            <a:r>
              <a:rPr lang="en-US" sz="1800" i="1" dirty="0" smtClean="0"/>
              <a:t>exploratory</a:t>
            </a:r>
            <a:r>
              <a:rPr lang="en-US" sz="1800" dirty="0" smtClean="0"/>
              <a:t> model achieves 83% accuracy (AUC=72%) on 1-day in-advance prediction of abnormal states (20% deviation fig below)</a:t>
            </a:r>
          </a:p>
          <a:p>
            <a:pPr lvl="1"/>
            <a:r>
              <a:rPr lang="en-US" sz="1500" dirty="0"/>
              <a:t>Large space for improvements in future</a:t>
            </a:r>
          </a:p>
          <a:p>
            <a:pPr lvl="1"/>
            <a:r>
              <a:rPr lang="en-US" sz="1500" dirty="0"/>
              <a:t>Explore the techniques from the literature</a:t>
            </a:r>
          </a:p>
          <a:p>
            <a:pPr lvl="1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65" y="4776210"/>
            <a:ext cx="2953119" cy="1339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46" y="4214033"/>
            <a:ext cx="3009051" cy="200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1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9" y="279961"/>
            <a:ext cx="10801349" cy="740318"/>
          </a:xfrm>
        </p:spPr>
        <p:txBody>
          <a:bodyPr/>
          <a:lstStyle/>
          <a:p>
            <a:r>
              <a:rPr lang="en-US" sz="2400" dirty="0" smtClean="0"/>
              <a:t>Project 3: Optimal Designs of Conjugate Heat Transfer System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Develop thermal models for numerical topology optimization of </a:t>
            </a:r>
            <a:r>
              <a:rPr lang="en-US" dirty="0" smtClean="0"/>
              <a:t>heatsinks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nexperia.com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F79FA1-6C75-4803-B879-554B3FC1C06F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90563" y="1468382"/>
            <a:ext cx="10615943" cy="35288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 smtClean="0"/>
          </a:p>
          <a:p>
            <a:r>
              <a:rPr lang="en-US" sz="1900" dirty="0" smtClean="0"/>
              <a:t>Period</a:t>
            </a:r>
            <a:r>
              <a:rPr lang="en-US" sz="1900" dirty="0" smtClean="0"/>
              <a:t>: 3~5 </a:t>
            </a:r>
            <a:r>
              <a:rPr lang="en-US" sz="1900" dirty="0" smtClean="0"/>
              <a:t>years</a:t>
            </a:r>
          </a:p>
          <a:p>
            <a:r>
              <a:rPr lang="en-US" sz="1700" dirty="0">
                <a:solidFill>
                  <a:srgbClr val="0070C0"/>
                </a:solidFill>
              </a:rPr>
              <a:t>Topology Optimization is a rising methodology for optimal engineering designs for predefined objectives and constraints. It can be applied in numerous </a:t>
            </a:r>
            <a:r>
              <a:rPr lang="en-US" sz="1700" dirty="0" err="1">
                <a:solidFill>
                  <a:srgbClr val="0070C0"/>
                </a:solidFill>
              </a:rPr>
              <a:t>multiphysics</a:t>
            </a:r>
            <a:r>
              <a:rPr lang="en-US" sz="1700" dirty="0">
                <a:solidFill>
                  <a:srgbClr val="0070C0"/>
                </a:solidFill>
              </a:rPr>
              <a:t> applications like structure analysis, fluid flow, electromagnetism and conjugate heat transfer. New industrial technologies like metal 3D printing opens up a </a:t>
            </a:r>
            <a:r>
              <a:rPr lang="en-US" sz="1700">
                <a:solidFill>
                  <a:srgbClr val="0070C0"/>
                </a:solidFill>
              </a:rPr>
              <a:t>new </a:t>
            </a:r>
            <a:r>
              <a:rPr lang="en-US" sz="1700" smtClean="0">
                <a:solidFill>
                  <a:srgbClr val="0070C0"/>
                </a:solidFill>
              </a:rPr>
              <a:t>era </a:t>
            </a:r>
            <a:r>
              <a:rPr lang="en-US" sz="1700" dirty="0">
                <a:solidFill>
                  <a:srgbClr val="0070C0"/>
                </a:solidFill>
              </a:rPr>
              <a:t>for the applications of topology optimization. </a:t>
            </a:r>
          </a:p>
          <a:p>
            <a:r>
              <a:rPr lang="en-US" sz="1700" dirty="0">
                <a:solidFill>
                  <a:srgbClr val="0070C0"/>
                </a:solidFill>
              </a:rPr>
              <a:t>Our strength in fluid dynamics simulation and large scale scientific computing will enable us to develop robust numerical design techniques for optimal designs of thermal system</a:t>
            </a:r>
            <a:r>
              <a:rPr lang="en-US" sz="1700" dirty="0" smtClean="0">
                <a:solidFill>
                  <a:srgbClr val="0070C0"/>
                </a:solidFill>
              </a:rPr>
              <a:t>.</a:t>
            </a:r>
            <a:endParaRPr lang="en-US" sz="1700" dirty="0" smtClean="0">
              <a:solidFill>
                <a:srgbClr val="0070C0"/>
              </a:solidFill>
            </a:endParaRPr>
          </a:p>
          <a:p>
            <a:r>
              <a:rPr lang="en-US" sz="1900" dirty="0" smtClean="0"/>
              <a:t>Goals: </a:t>
            </a:r>
          </a:p>
          <a:p>
            <a:pPr lvl="1"/>
            <a:r>
              <a:rPr lang="en-US" sz="1500" dirty="0" smtClean="0">
                <a:solidFill>
                  <a:srgbClr val="0070C0"/>
                </a:solidFill>
              </a:rPr>
              <a:t>Develop efficient numerical models for systematic design of optimal heatsink.</a:t>
            </a:r>
          </a:p>
          <a:p>
            <a:pPr lvl="1"/>
            <a:r>
              <a:rPr lang="en-US" sz="1500" dirty="0" smtClean="0">
                <a:solidFill>
                  <a:srgbClr val="0070C0"/>
                </a:solidFill>
              </a:rPr>
              <a:t>Collaborate with the engineering colleagues at HKUST to verify the numerical models by performing real-world tests on heatsinks.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013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Nexperia">
      <a:dk1>
        <a:sysClr val="windowText" lastClr="000000"/>
      </a:dk1>
      <a:lt1>
        <a:sysClr val="window" lastClr="FFFFFF"/>
      </a:lt1>
      <a:dk2>
        <a:srgbClr val="6B6B6B"/>
      </a:dk2>
      <a:lt2>
        <a:srgbClr val="D8D9DC"/>
      </a:lt2>
      <a:accent1>
        <a:srgbClr val="036F7B"/>
      </a:accent1>
      <a:accent2>
        <a:srgbClr val="E64D1F"/>
      </a:accent2>
      <a:accent3>
        <a:srgbClr val="A41111"/>
      </a:accent3>
      <a:accent4>
        <a:srgbClr val="722254"/>
      </a:accent4>
      <a:accent5>
        <a:srgbClr val="4797A8"/>
      </a:accent5>
      <a:accent6>
        <a:srgbClr val="174A5B"/>
      </a:accent6>
      <a:hlink>
        <a:srgbClr val="036F7B"/>
      </a:hlink>
      <a:folHlink>
        <a:srgbClr val="722254"/>
      </a:folHlink>
    </a:clrScheme>
    <a:fontScheme name="Nexperi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B1171_Artwork Nexperia PPT template_v2.0" id="{207EC7DE-93BA-4E5E-B70F-A3AD1465FB95}" vid="{27B36689-BEBF-46AC-ADF9-8C81C8437A97}"/>
    </a:ext>
  </a:extLst>
</a:theme>
</file>

<file path=ppt/theme/theme2.xml><?xml version="1.0" encoding="utf-8"?>
<a:theme xmlns:a="http://schemas.openxmlformats.org/drawingml/2006/main" name="Extra slides">
  <a:themeElements>
    <a:clrScheme name="Nexperia">
      <a:dk1>
        <a:sysClr val="windowText" lastClr="000000"/>
      </a:dk1>
      <a:lt1>
        <a:sysClr val="window" lastClr="FFFFFF"/>
      </a:lt1>
      <a:dk2>
        <a:srgbClr val="6B6B6B"/>
      </a:dk2>
      <a:lt2>
        <a:srgbClr val="D8D9DC"/>
      </a:lt2>
      <a:accent1>
        <a:srgbClr val="036F7B"/>
      </a:accent1>
      <a:accent2>
        <a:srgbClr val="E64D1F"/>
      </a:accent2>
      <a:accent3>
        <a:srgbClr val="A41111"/>
      </a:accent3>
      <a:accent4>
        <a:srgbClr val="722254"/>
      </a:accent4>
      <a:accent5>
        <a:srgbClr val="4797A8"/>
      </a:accent5>
      <a:accent6>
        <a:srgbClr val="174A5B"/>
      </a:accent6>
      <a:hlink>
        <a:srgbClr val="036F7B"/>
      </a:hlink>
      <a:folHlink>
        <a:srgbClr val="72225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B1171_Artwork Nexperia PPT template_v2.0" id="{207EC7DE-93BA-4E5E-B70F-A3AD1465FB95}" vid="{BA32A0F4-D9BC-481B-835C-11545AE0DC72}"/>
    </a:ext>
  </a:extLst>
</a:theme>
</file>

<file path=ppt/theme/theme3.xml><?xml version="1.0" encoding="utf-8"?>
<a:theme xmlns:a="http://schemas.openxmlformats.org/drawingml/2006/main" name="End slides">
  <a:themeElements>
    <a:clrScheme name="Nexperia">
      <a:dk1>
        <a:sysClr val="windowText" lastClr="000000"/>
      </a:dk1>
      <a:lt1>
        <a:sysClr val="window" lastClr="FFFFFF"/>
      </a:lt1>
      <a:dk2>
        <a:srgbClr val="6B6B6B"/>
      </a:dk2>
      <a:lt2>
        <a:srgbClr val="D8D9DC"/>
      </a:lt2>
      <a:accent1>
        <a:srgbClr val="036F7B"/>
      </a:accent1>
      <a:accent2>
        <a:srgbClr val="E64D1F"/>
      </a:accent2>
      <a:accent3>
        <a:srgbClr val="A41111"/>
      </a:accent3>
      <a:accent4>
        <a:srgbClr val="722254"/>
      </a:accent4>
      <a:accent5>
        <a:srgbClr val="4797A8"/>
      </a:accent5>
      <a:accent6>
        <a:srgbClr val="174A5B"/>
      </a:accent6>
      <a:hlink>
        <a:srgbClr val="036F7B"/>
      </a:hlink>
      <a:folHlink>
        <a:srgbClr val="72225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B1171_Artwork Nexperia PPT template_v2.0" id="{207EC7DE-93BA-4E5E-B70F-A3AD1465FB95}" vid="{2DC6F6F8-9210-4D38-8A48-6C655172CE39}"/>
    </a:ext>
  </a:extLst>
</a:theme>
</file>

<file path=ppt/theme/theme4.xml><?xml version="1.0" encoding="utf-8"?>
<a:theme xmlns:a="http://schemas.openxmlformats.org/drawingml/2006/main" name="Nexperia_official">
  <a:themeElements>
    <a:clrScheme name="Nexperia">
      <a:dk1>
        <a:sysClr val="windowText" lastClr="000000"/>
      </a:dk1>
      <a:lt1>
        <a:sysClr val="window" lastClr="FFFFFF"/>
      </a:lt1>
      <a:dk2>
        <a:srgbClr val="6B6B6B"/>
      </a:dk2>
      <a:lt2>
        <a:srgbClr val="D8D9DC"/>
      </a:lt2>
      <a:accent1>
        <a:srgbClr val="036F7B"/>
      </a:accent1>
      <a:accent2>
        <a:srgbClr val="E64D1F"/>
      </a:accent2>
      <a:accent3>
        <a:srgbClr val="A41111"/>
      </a:accent3>
      <a:accent4>
        <a:srgbClr val="722254"/>
      </a:accent4>
      <a:accent5>
        <a:srgbClr val="4797A8"/>
      </a:accent5>
      <a:accent6>
        <a:srgbClr val="174A5B"/>
      </a:accent6>
      <a:hlink>
        <a:srgbClr val="036F7B"/>
      </a:hlink>
      <a:folHlink>
        <a:srgbClr val="7222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xperia_official" id="{39AA9AA5-FC94-41C0-AA42-7850450295F9}" vid="{2DA2E39B-20AE-4554-8130-D5BBE0355284}"/>
    </a:ext>
  </a:extLst>
</a:theme>
</file>

<file path=ppt/theme/theme5.xml><?xml version="1.0" encoding="utf-8"?>
<a:theme xmlns:a="http://schemas.openxmlformats.org/drawingml/2006/main" name="2_Content slides">
  <a:themeElements>
    <a:clrScheme name="Nexperia">
      <a:dk1>
        <a:sysClr val="windowText" lastClr="000000"/>
      </a:dk1>
      <a:lt1>
        <a:sysClr val="window" lastClr="FFFFFF"/>
      </a:lt1>
      <a:dk2>
        <a:srgbClr val="6B6B6B"/>
      </a:dk2>
      <a:lt2>
        <a:srgbClr val="D8D9DC"/>
      </a:lt2>
      <a:accent1>
        <a:srgbClr val="036F7B"/>
      </a:accent1>
      <a:accent2>
        <a:srgbClr val="E64D1F"/>
      </a:accent2>
      <a:accent3>
        <a:srgbClr val="A41111"/>
      </a:accent3>
      <a:accent4>
        <a:srgbClr val="722254"/>
      </a:accent4>
      <a:accent5>
        <a:srgbClr val="4797A8"/>
      </a:accent5>
      <a:accent6>
        <a:srgbClr val="174A5B"/>
      </a:accent6>
      <a:hlink>
        <a:srgbClr val="036F7B"/>
      </a:hlink>
      <a:folHlink>
        <a:srgbClr val="722254"/>
      </a:folHlink>
    </a:clrScheme>
    <a:fontScheme name="Nexperi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B1171_Artwork Nexperia PPT template_v2.0" id="{207EC7DE-93BA-4E5E-B70F-A3AD1465FB95}" vid="{27B36689-BEBF-46AC-ADF9-8C81C8437A97}"/>
    </a:ext>
  </a:extLst>
</a:theme>
</file>

<file path=ppt/theme/theme6.xml><?xml version="1.0" encoding="utf-8"?>
<a:theme xmlns:a="http://schemas.openxmlformats.org/drawingml/2006/main" name="title slide">
  <a:themeElements>
    <a:clrScheme name="Nexperia">
      <a:dk1>
        <a:sysClr val="windowText" lastClr="000000"/>
      </a:dk1>
      <a:lt1>
        <a:sysClr val="window" lastClr="FFFFFF"/>
      </a:lt1>
      <a:dk2>
        <a:srgbClr val="6B6B6B"/>
      </a:dk2>
      <a:lt2>
        <a:srgbClr val="D8D9DC"/>
      </a:lt2>
      <a:accent1>
        <a:srgbClr val="036F7B"/>
      </a:accent1>
      <a:accent2>
        <a:srgbClr val="E64D1F"/>
      </a:accent2>
      <a:accent3>
        <a:srgbClr val="A41111"/>
      </a:accent3>
      <a:accent4>
        <a:srgbClr val="722254"/>
      </a:accent4>
      <a:accent5>
        <a:srgbClr val="4797A8"/>
      </a:accent5>
      <a:accent6>
        <a:srgbClr val="174A5B"/>
      </a:accent6>
      <a:hlink>
        <a:srgbClr val="036F7B"/>
      </a:hlink>
      <a:folHlink>
        <a:srgbClr val="7222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B1171_Artwork Nexperia PPT template_v2.0" id="{207EC7DE-93BA-4E5E-B70F-A3AD1465FB95}" vid="{A28C7F7A-B005-4C92-B1D3-EE03EF691F3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VB1171_Artwork Nexperia PPT template_v2 0</Template>
  <TotalTime>2482</TotalTime>
  <Words>788</Words>
  <Application>Microsoft Office PowerPoint</Application>
  <PresentationFormat>Custom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Myriad Apple Text</vt:lpstr>
      <vt:lpstr>Arial</vt:lpstr>
      <vt:lpstr>Calibri</vt:lpstr>
      <vt:lpstr>Verdana</vt:lpstr>
      <vt:lpstr>Content slides</vt:lpstr>
      <vt:lpstr>Extra slides</vt:lpstr>
      <vt:lpstr>End slides</vt:lpstr>
      <vt:lpstr>Nexperia_official</vt:lpstr>
      <vt:lpstr>2_Content slides</vt:lpstr>
      <vt:lpstr>title slide</vt:lpstr>
      <vt:lpstr>ITEC Talent Fusion</vt:lpstr>
      <vt:lpstr>Nexperia Talent Fusion</vt:lpstr>
      <vt:lpstr>University Partners</vt:lpstr>
      <vt:lpstr>ITEC Core Competences</vt:lpstr>
      <vt:lpstr>Nexperia ITEC Technology R&amp;D Network</vt:lpstr>
      <vt:lpstr>PowerPoint Presentation</vt:lpstr>
      <vt:lpstr>Project 1: Defect Detection of Product Images</vt:lpstr>
      <vt:lpstr>Project 2: Predictive Maintenance</vt:lpstr>
      <vt:lpstr>Project 3: Optimal Designs of Conjugate Heat Transfer System </vt:lpstr>
      <vt:lpstr>Other potential collaborations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Nexperia corporate template</dc:title>
  <dc:creator>Petra Beekmans -  van Zijll</dc:creator>
  <cp:lastModifiedBy>WANG, Xiaoping</cp:lastModifiedBy>
  <cp:revision>146</cp:revision>
  <cp:lastPrinted>2018-01-31T09:50:47Z</cp:lastPrinted>
  <dcterms:created xsi:type="dcterms:W3CDTF">2016-11-07T13:11:23Z</dcterms:created>
  <dcterms:modified xsi:type="dcterms:W3CDTF">2018-03-20T03:50:28Z</dcterms:modified>
</cp:coreProperties>
</file>