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4" r:id="rId1"/>
  </p:sldMasterIdLst>
  <p:notesMasterIdLst>
    <p:notesMasterId r:id="rId18"/>
  </p:notesMasterIdLst>
  <p:sldIdLst>
    <p:sldId id="256" r:id="rId2"/>
    <p:sldId id="258" r:id="rId3"/>
    <p:sldId id="257" r:id="rId4"/>
    <p:sldId id="263" r:id="rId5"/>
    <p:sldId id="266" r:id="rId6"/>
    <p:sldId id="259" r:id="rId7"/>
    <p:sldId id="260" r:id="rId8"/>
    <p:sldId id="261" r:id="rId9"/>
    <p:sldId id="264" r:id="rId10"/>
    <p:sldId id="267" r:id="rId11"/>
    <p:sldId id="268" r:id="rId12"/>
    <p:sldId id="269" r:id="rId13"/>
    <p:sldId id="270" r:id="rId14"/>
    <p:sldId id="271" r:id="rId15"/>
    <p:sldId id="273"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DB872D-8C09-FE43-A606-652280F7CCAE}" v="33" dt="2020-10-15T07:35:55.9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5" autoAdjust="0"/>
    <p:restoredTop sz="67766"/>
  </p:normalViewPr>
  <p:slideViewPr>
    <p:cSldViewPr snapToGrid="0">
      <p:cViewPr varScale="1">
        <p:scale>
          <a:sx n="76" d="100"/>
          <a:sy n="76" d="100"/>
        </p:scale>
        <p:origin x="171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i-han LIAO" userId="16a41011-d8a7-4a24-9947-56f09216a1b0" providerId="ADAL" clId="{A7DB872D-8C09-FE43-A606-652280F7CCAE}"/>
    <pc:docChg chg="undo custSel addSld delSld modSld">
      <pc:chgData name="Yi-han LIAO" userId="16a41011-d8a7-4a24-9947-56f09216a1b0" providerId="ADAL" clId="{A7DB872D-8C09-FE43-A606-652280F7CCAE}" dt="2020-10-15T07:35:59.224" v="954" actId="20577"/>
      <pc:docMkLst>
        <pc:docMk/>
      </pc:docMkLst>
      <pc:sldChg chg="modNotesTx">
        <pc:chgData name="Yi-han LIAO" userId="16a41011-d8a7-4a24-9947-56f09216a1b0" providerId="ADAL" clId="{A7DB872D-8C09-FE43-A606-652280F7CCAE}" dt="2020-10-14T13:34:51.518" v="703" actId="20577"/>
        <pc:sldMkLst>
          <pc:docMk/>
          <pc:sldMk cId="109857222" sldId="256"/>
        </pc:sldMkLst>
      </pc:sldChg>
      <pc:sldChg chg="modSp mod">
        <pc:chgData name="Yi-han LIAO" userId="16a41011-d8a7-4a24-9947-56f09216a1b0" providerId="ADAL" clId="{A7DB872D-8C09-FE43-A606-652280F7CCAE}" dt="2020-10-14T12:25:05.916" v="436" actId="1076"/>
        <pc:sldMkLst>
          <pc:docMk/>
          <pc:sldMk cId="1496079596" sldId="257"/>
        </pc:sldMkLst>
        <pc:picChg chg="mod modCrop">
          <ac:chgData name="Yi-han LIAO" userId="16a41011-d8a7-4a24-9947-56f09216a1b0" providerId="ADAL" clId="{A7DB872D-8C09-FE43-A606-652280F7CCAE}" dt="2020-10-14T12:25:05.916" v="436" actId="1076"/>
          <ac:picMkLst>
            <pc:docMk/>
            <pc:sldMk cId="1496079596" sldId="257"/>
            <ac:picMk id="4" creationId="{A74679A4-734E-4E2B-9D0F-64F2D2C72A85}"/>
          </ac:picMkLst>
        </pc:picChg>
      </pc:sldChg>
      <pc:sldChg chg="modSp mod">
        <pc:chgData name="Yi-han LIAO" userId="16a41011-d8a7-4a24-9947-56f09216a1b0" providerId="ADAL" clId="{A7DB872D-8C09-FE43-A606-652280F7CCAE}" dt="2020-10-14T04:43:46.227" v="262" actId="20577"/>
        <pc:sldMkLst>
          <pc:docMk/>
          <pc:sldMk cId="2034604735" sldId="259"/>
        </pc:sldMkLst>
        <pc:spChg chg="mod">
          <ac:chgData name="Yi-han LIAO" userId="16a41011-d8a7-4a24-9947-56f09216a1b0" providerId="ADAL" clId="{A7DB872D-8C09-FE43-A606-652280F7CCAE}" dt="2020-10-14T04:43:46.227" v="262" actId="20577"/>
          <ac:spMkLst>
            <pc:docMk/>
            <pc:sldMk cId="2034604735" sldId="259"/>
            <ac:spMk id="3" creationId="{E8C13580-0499-48E7-B215-13A7C22A1C94}"/>
          </ac:spMkLst>
        </pc:spChg>
      </pc:sldChg>
      <pc:sldChg chg="modSp mod">
        <pc:chgData name="Yi-han LIAO" userId="16a41011-d8a7-4a24-9947-56f09216a1b0" providerId="ADAL" clId="{A7DB872D-8C09-FE43-A606-652280F7CCAE}" dt="2020-10-12T17:21:17.654" v="205" actId="20577"/>
        <pc:sldMkLst>
          <pc:docMk/>
          <pc:sldMk cId="1114150344" sldId="261"/>
        </pc:sldMkLst>
        <pc:spChg chg="mod">
          <ac:chgData name="Yi-han LIAO" userId="16a41011-d8a7-4a24-9947-56f09216a1b0" providerId="ADAL" clId="{A7DB872D-8C09-FE43-A606-652280F7CCAE}" dt="2020-10-12T17:21:17.654" v="205" actId="20577"/>
          <ac:spMkLst>
            <pc:docMk/>
            <pc:sldMk cId="1114150344" sldId="261"/>
            <ac:spMk id="15" creationId="{A665F1B7-8D7F-40E3-B450-A9364DA485F3}"/>
          </ac:spMkLst>
        </pc:spChg>
      </pc:sldChg>
      <pc:sldChg chg="addSp delSp modSp mod delAnim modAnim">
        <pc:chgData name="Yi-han LIAO" userId="16a41011-d8a7-4a24-9947-56f09216a1b0" providerId="ADAL" clId="{A7DB872D-8C09-FE43-A606-652280F7CCAE}" dt="2020-10-14T13:40:37.979" v="707" actId="478"/>
        <pc:sldMkLst>
          <pc:docMk/>
          <pc:sldMk cId="709246413" sldId="263"/>
        </pc:sldMkLst>
        <pc:picChg chg="add mod">
          <ac:chgData name="Yi-han LIAO" userId="16a41011-d8a7-4a24-9947-56f09216a1b0" providerId="ADAL" clId="{A7DB872D-8C09-FE43-A606-652280F7CCAE}" dt="2020-10-14T12:35:41.317" v="471" actId="1076"/>
          <ac:picMkLst>
            <pc:docMk/>
            <pc:sldMk cId="709246413" sldId="263"/>
            <ac:picMk id="4" creationId="{87246DC5-3E4B-9249-8301-C4DBD4614277}"/>
          </ac:picMkLst>
        </pc:picChg>
        <pc:picChg chg="add mod">
          <ac:chgData name="Yi-han LIAO" userId="16a41011-d8a7-4a24-9947-56f09216a1b0" providerId="ADAL" clId="{A7DB872D-8C09-FE43-A606-652280F7CCAE}" dt="2020-10-14T13:39:42.932" v="706" actId="1076"/>
          <ac:picMkLst>
            <pc:docMk/>
            <pc:sldMk cId="709246413" sldId="263"/>
            <ac:picMk id="5" creationId="{B4738994-9822-A746-9F31-10A928CCEC5E}"/>
          </ac:picMkLst>
        </pc:picChg>
        <pc:picChg chg="add del mod">
          <ac:chgData name="Yi-han LIAO" userId="16a41011-d8a7-4a24-9947-56f09216a1b0" providerId="ADAL" clId="{A7DB872D-8C09-FE43-A606-652280F7CCAE}" dt="2020-10-14T13:40:37.979" v="707" actId="478"/>
          <ac:picMkLst>
            <pc:docMk/>
            <pc:sldMk cId="709246413" sldId="263"/>
            <ac:picMk id="7" creationId="{92300D38-F4C9-4444-82A7-68A8C0BE84AE}"/>
          </ac:picMkLst>
        </pc:picChg>
      </pc:sldChg>
      <pc:sldChg chg="modSp mod">
        <pc:chgData name="Yi-han LIAO" userId="16a41011-d8a7-4a24-9947-56f09216a1b0" providerId="ADAL" clId="{A7DB872D-8C09-FE43-A606-652280F7CCAE}" dt="2020-10-14T13:45:59.116" v="711" actId="20577"/>
        <pc:sldMkLst>
          <pc:docMk/>
          <pc:sldMk cId="824584769" sldId="264"/>
        </pc:sldMkLst>
        <pc:spChg chg="mod">
          <ac:chgData name="Yi-han LIAO" userId="16a41011-d8a7-4a24-9947-56f09216a1b0" providerId="ADAL" clId="{A7DB872D-8C09-FE43-A606-652280F7CCAE}" dt="2020-10-14T13:45:59.116" v="711" actId="20577"/>
          <ac:spMkLst>
            <pc:docMk/>
            <pc:sldMk cId="824584769" sldId="264"/>
            <ac:spMk id="3" creationId="{5E73ADD9-1D98-408A-B04E-C4C1BE7EB19C}"/>
          </ac:spMkLst>
        </pc:spChg>
      </pc:sldChg>
      <pc:sldChg chg="modSp mod">
        <pc:chgData name="Yi-han LIAO" userId="16a41011-d8a7-4a24-9947-56f09216a1b0" providerId="ADAL" clId="{A7DB872D-8C09-FE43-A606-652280F7CCAE}" dt="2020-10-14T13:46:54.849" v="721" actId="20577"/>
        <pc:sldMkLst>
          <pc:docMk/>
          <pc:sldMk cId="2950961533" sldId="267"/>
        </pc:sldMkLst>
        <pc:spChg chg="mod">
          <ac:chgData name="Yi-han LIAO" userId="16a41011-d8a7-4a24-9947-56f09216a1b0" providerId="ADAL" clId="{A7DB872D-8C09-FE43-A606-652280F7CCAE}" dt="2020-10-14T13:46:54.849" v="721" actId="20577"/>
          <ac:spMkLst>
            <pc:docMk/>
            <pc:sldMk cId="2950961533" sldId="267"/>
            <ac:spMk id="3" creationId="{FEE041D2-8692-4286-A81F-AFE82651D7BC}"/>
          </ac:spMkLst>
        </pc:spChg>
      </pc:sldChg>
      <pc:sldChg chg="delSp modSp mod">
        <pc:chgData name="Yi-han LIAO" userId="16a41011-d8a7-4a24-9947-56f09216a1b0" providerId="ADAL" clId="{A7DB872D-8C09-FE43-A606-652280F7CCAE}" dt="2020-10-12T16:56:14.076" v="2" actId="1076"/>
        <pc:sldMkLst>
          <pc:docMk/>
          <pc:sldMk cId="919263628" sldId="270"/>
        </pc:sldMkLst>
        <pc:spChg chg="del">
          <ac:chgData name="Yi-han LIAO" userId="16a41011-d8a7-4a24-9947-56f09216a1b0" providerId="ADAL" clId="{A7DB872D-8C09-FE43-A606-652280F7CCAE}" dt="2020-10-12T16:56:10.519" v="1" actId="478"/>
          <ac:spMkLst>
            <pc:docMk/>
            <pc:sldMk cId="919263628" sldId="270"/>
            <ac:spMk id="2" creationId="{1759EA07-5492-48D5-B916-96D3B97ABEC5}"/>
          </ac:spMkLst>
        </pc:spChg>
        <pc:picChg chg="mod">
          <ac:chgData name="Yi-han LIAO" userId="16a41011-d8a7-4a24-9947-56f09216a1b0" providerId="ADAL" clId="{A7DB872D-8C09-FE43-A606-652280F7CCAE}" dt="2020-10-12T16:56:14.076" v="2" actId="1076"/>
          <ac:picMkLst>
            <pc:docMk/>
            <pc:sldMk cId="919263628" sldId="270"/>
            <ac:picMk id="7" creationId="{3E6ACCB9-B9FB-429D-BEA7-C9F80A3DAA07}"/>
          </ac:picMkLst>
        </pc:picChg>
      </pc:sldChg>
      <pc:sldChg chg="addSp delSp modSp mod modNotesTx">
        <pc:chgData name="Yi-han LIAO" userId="16a41011-d8a7-4a24-9947-56f09216a1b0" providerId="ADAL" clId="{A7DB872D-8C09-FE43-A606-652280F7CCAE}" dt="2020-10-14T13:32:45.271" v="655" actId="20577"/>
        <pc:sldMkLst>
          <pc:docMk/>
          <pc:sldMk cId="1564106466" sldId="271"/>
        </pc:sldMkLst>
        <pc:spChg chg="del mod">
          <ac:chgData name="Yi-han LIAO" userId="16a41011-d8a7-4a24-9947-56f09216a1b0" providerId="ADAL" clId="{A7DB872D-8C09-FE43-A606-652280F7CCAE}" dt="2020-10-12T16:56:29.339" v="9" actId="478"/>
          <ac:spMkLst>
            <pc:docMk/>
            <pc:sldMk cId="1564106466" sldId="271"/>
            <ac:spMk id="7" creationId="{4F81BBDC-04FB-4AEF-B662-77E622C3B261}"/>
          </ac:spMkLst>
        </pc:spChg>
        <pc:graphicFrameChg chg="add mod modGraphic">
          <ac:chgData name="Yi-han LIAO" userId="16a41011-d8a7-4a24-9947-56f09216a1b0" providerId="ADAL" clId="{A7DB872D-8C09-FE43-A606-652280F7CCAE}" dt="2020-10-12T16:57:11.838" v="19" actId="1076"/>
          <ac:graphicFrameMkLst>
            <pc:docMk/>
            <pc:sldMk cId="1564106466" sldId="271"/>
            <ac:graphicFrameMk id="6" creationId="{9808BAA0-F09F-2B4E-89DA-577C283432A0}"/>
          </ac:graphicFrameMkLst>
        </pc:graphicFrameChg>
      </pc:sldChg>
      <pc:sldChg chg="modSp add mod">
        <pc:chgData name="Yi-han LIAO" userId="16a41011-d8a7-4a24-9947-56f09216a1b0" providerId="ADAL" clId="{A7DB872D-8C09-FE43-A606-652280F7CCAE}" dt="2020-10-12T16:58:19.126" v="35" actId="5793"/>
        <pc:sldMkLst>
          <pc:docMk/>
          <pc:sldMk cId="1070568225" sldId="272"/>
        </pc:sldMkLst>
        <pc:spChg chg="mod">
          <ac:chgData name="Yi-han LIAO" userId="16a41011-d8a7-4a24-9947-56f09216a1b0" providerId="ADAL" clId="{A7DB872D-8C09-FE43-A606-652280F7CCAE}" dt="2020-10-12T16:57:32.794" v="31" actId="20577"/>
          <ac:spMkLst>
            <pc:docMk/>
            <pc:sldMk cId="1070568225" sldId="272"/>
            <ac:spMk id="2" creationId="{D4D343EC-BD90-E840-93E5-00E65276B5AD}"/>
          </ac:spMkLst>
        </pc:spChg>
        <pc:spChg chg="mod">
          <ac:chgData name="Yi-han LIAO" userId="16a41011-d8a7-4a24-9947-56f09216a1b0" providerId="ADAL" clId="{A7DB872D-8C09-FE43-A606-652280F7CCAE}" dt="2020-10-12T16:58:19.126" v="35" actId="5793"/>
          <ac:spMkLst>
            <pc:docMk/>
            <pc:sldMk cId="1070568225" sldId="272"/>
            <ac:spMk id="3" creationId="{D4B10E6A-6C23-8F40-A854-87F39661A808}"/>
          </ac:spMkLst>
        </pc:spChg>
      </pc:sldChg>
      <pc:sldChg chg="modSp add mod">
        <pc:chgData name="Yi-han LIAO" userId="16a41011-d8a7-4a24-9947-56f09216a1b0" providerId="ADAL" clId="{A7DB872D-8C09-FE43-A606-652280F7CCAE}" dt="2020-10-15T07:35:59.224" v="954" actId="20577"/>
        <pc:sldMkLst>
          <pc:docMk/>
          <pc:sldMk cId="1259196999" sldId="273"/>
        </pc:sldMkLst>
        <pc:spChg chg="mod">
          <ac:chgData name="Yi-han LIAO" userId="16a41011-d8a7-4a24-9947-56f09216a1b0" providerId="ADAL" clId="{A7DB872D-8C09-FE43-A606-652280F7CCAE}" dt="2020-10-14T13:53:23.702" v="742" actId="20577"/>
          <ac:spMkLst>
            <pc:docMk/>
            <pc:sldMk cId="1259196999" sldId="273"/>
            <ac:spMk id="2" creationId="{746E0187-100E-2349-894C-469B4F8B4203}"/>
          </ac:spMkLst>
        </pc:spChg>
        <pc:spChg chg="mod">
          <ac:chgData name="Yi-han LIAO" userId="16a41011-d8a7-4a24-9947-56f09216a1b0" providerId="ADAL" clId="{A7DB872D-8C09-FE43-A606-652280F7CCAE}" dt="2020-10-15T07:35:59.224" v="954" actId="20577"/>
          <ac:spMkLst>
            <pc:docMk/>
            <pc:sldMk cId="1259196999" sldId="273"/>
            <ac:spMk id="3" creationId="{713A84AE-6C51-3748-93B7-4A9C01A7E753}"/>
          </ac:spMkLst>
        </pc:spChg>
      </pc:sldChg>
      <pc:sldChg chg="modSp add del mod">
        <pc:chgData name="Yi-han LIAO" userId="16a41011-d8a7-4a24-9947-56f09216a1b0" providerId="ADAL" clId="{A7DB872D-8C09-FE43-A606-652280F7CCAE}" dt="2020-10-12T17:09:30.248" v="112" actId="2696"/>
        <pc:sldMkLst>
          <pc:docMk/>
          <pc:sldMk cId="2687427110" sldId="273"/>
        </pc:sldMkLst>
        <pc:spChg chg="mod">
          <ac:chgData name="Yi-han LIAO" userId="16a41011-d8a7-4a24-9947-56f09216a1b0" providerId="ADAL" clId="{A7DB872D-8C09-FE43-A606-652280F7CCAE}" dt="2020-10-12T17:02:55.493" v="37"/>
          <ac:spMkLst>
            <pc:docMk/>
            <pc:sldMk cId="2687427110" sldId="273"/>
            <ac:spMk id="2" creationId="{6B604B89-3DE2-5240-BE8B-C4B4BA38D9B7}"/>
          </ac:spMkLst>
        </pc:spChg>
        <pc:spChg chg="mod">
          <ac:chgData name="Yi-han LIAO" userId="16a41011-d8a7-4a24-9947-56f09216a1b0" providerId="ADAL" clId="{A7DB872D-8C09-FE43-A606-652280F7CCAE}" dt="2020-10-12T17:04:13.788" v="111" actId="20577"/>
          <ac:spMkLst>
            <pc:docMk/>
            <pc:sldMk cId="2687427110" sldId="273"/>
            <ac:spMk id="3" creationId="{55A38683-2505-E942-A303-DA228CD7B880}"/>
          </ac:spMkLst>
        </pc:spChg>
      </pc:sldChg>
      <pc:sldChg chg="addSp delSp modSp add del mod">
        <pc:chgData name="Yi-han LIAO" userId="16a41011-d8a7-4a24-9947-56f09216a1b0" providerId="ADAL" clId="{A7DB872D-8C09-FE43-A606-652280F7CCAE}" dt="2020-10-14T12:41:17.167" v="485" actId="2696"/>
        <pc:sldMkLst>
          <pc:docMk/>
          <pc:sldMk cId="3257266256" sldId="273"/>
        </pc:sldMkLst>
        <pc:spChg chg="mod">
          <ac:chgData name="Yi-han LIAO" userId="16a41011-d8a7-4a24-9947-56f09216a1b0" providerId="ADAL" clId="{A7DB872D-8C09-FE43-A606-652280F7CCAE}" dt="2020-10-14T12:33:04.519" v="449" actId="20577"/>
          <ac:spMkLst>
            <pc:docMk/>
            <pc:sldMk cId="3257266256" sldId="273"/>
            <ac:spMk id="2" creationId="{04D1238C-CE29-6740-8EA0-06BDD84C7413}"/>
          </ac:spMkLst>
        </pc:spChg>
        <pc:spChg chg="del">
          <ac:chgData name="Yi-han LIAO" userId="16a41011-d8a7-4a24-9947-56f09216a1b0" providerId="ADAL" clId="{A7DB872D-8C09-FE43-A606-652280F7CCAE}" dt="2020-10-14T12:33:16.279" v="450"/>
          <ac:spMkLst>
            <pc:docMk/>
            <pc:sldMk cId="3257266256" sldId="273"/>
            <ac:spMk id="3" creationId="{AAAD7C31-0246-B94A-BB5A-6D7124337474}"/>
          </ac:spMkLst>
        </pc:spChg>
        <pc:picChg chg="add mod">
          <ac:chgData name="Yi-han LIAO" userId="16a41011-d8a7-4a24-9947-56f09216a1b0" providerId="ADAL" clId="{A7DB872D-8C09-FE43-A606-652280F7CCAE}" dt="2020-10-14T12:35:14.236" v="461" actId="1076"/>
          <ac:picMkLst>
            <pc:docMk/>
            <pc:sldMk cId="3257266256" sldId="273"/>
            <ac:picMk id="5" creationId="{FF01A4FA-3384-734A-8574-5AD0481DE679}"/>
          </ac:picMkLst>
        </pc:picChg>
      </pc:sldChg>
      <pc:sldChg chg="add del">
        <pc:chgData name="Yi-han LIAO" userId="16a41011-d8a7-4a24-9947-56f09216a1b0" providerId="ADAL" clId="{A7DB872D-8C09-FE43-A606-652280F7CCAE}" dt="2020-10-14T12:32:52.401" v="438" actId="2696"/>
        <pc:sldMkLst>
          <pc:docMk/>
          <pc:sldMk cId="3461821128" sldId="273"/>
        </pc:sldMkLst>
      </pc:sldChg>
    </pc:docChg>
  </pc:docChgLst>
  <pc:docChgLst>
    <pc:chgData name="Yi-han LIAO" userId="S::yliaoag@connect.ust.hk::16a41011-d8a7-4a24-9947-56f09216a1b0" providerId="AD" clId="Web-{CBD26892-263C-4E4E-9DA8-412DC8802532}"/>
    <pc:docChg chg="addSld delSld modSld sldOrd addMainMaster delMainMaster">
      <pc:chgData name="Yi-han LIAO" userId="S::yliaoag@connect.ust.hk::16a41011-d8a7-4a24-9947-56f09216a1b0" providerId="AD" clId="Web-{CBD26892-263C-4E4E-9DA8-412DC8802532}" dt="2020-10-12T16:55:28.953" v="1373"/>
      <pc:docMkLst>
        <pc:docMk/>
      </pc:docMkLst>
      <pc:sldChg chg="addSp delSp modSp mod setBg modClrScheme setClrOvrMap delDesignElem chgLayout">
        <pc:chgData name="Yi-han LIAO" userId="S::yliaoag@connect.ust.hk::16a41011-d8a7-4a24-9947-56f09216a1b0" providerId="AD" clId="Web-{CBD26892-263C-4E4E-9DA8-412DC8802532}" dt="2020-10-12T06:11:35.775" v="118" actId="20577"/>
        <pc:sldMkLst>
          <pc:docMk/>
          <pc:sldMk cId="109857222" sldId="256"/>
        </pc:sldMkLst>
        <pc:spChg chg="mod ord">
          <ac:chgData name="Yi-han LIAO" userId="S::yliaoag@connect.ust.hk::16a41011-d8a7-4a24-9947-56f09216a1b0" providerId="AD" clId="Web-{CBD26892-263C-4E4E-9DA8-412DC8802532}" dt="2020-10-12T06:11:35.775" v="118" actId="20577"/>
          <ac:spMkLst>
            <pc:docMk/>
            <pc:sldMk cId="109857222" sldId="256"/>
            <ac:spMk id="2" creationId="{00000000-0000-0000-0000-000000000000}"/>
          </ac:spMkLst>
        </pc:spChg>
        <pc:spChg chg="mod ord">
          <ac:chgData name="Yi-han LIAO" userId="S::yliaoag@connect.ust.hk::16a41011-d8a7-4a24-9947-56f09216a1b0" providerId="AD" clId="Web-{CBD26892-263C-4E4E-9DA8-412DC8802532}" dt="2020-10-12T06:03:45.765" v="65"/>
          <ac:spMkLst>
            <pc:docMk/>
            <pc:sldMk cId="109857222" sldId="256"/>
            <ac:spMk id="3" creationId="{00000000-0000-0000-0000-000000000000}"/>
          </ac:spMkLst>
        </pc:spChg>
        <pc:spChg chg="add del">
          <ac:chgData name="Yi-han LIAO" userId="S::yliaoag@connect.ust.hk::16a41011-d8a7-4a24-9947-56f09216a1b0" providerId="AD" clId="Web-{CBD26892-263C-4E4E-9DA8-412DC8802532}" dt="2020-10-12T05:58:42.618" v="7"/>
          <ac:spMkLst>
            <pc:docMk/>
            <pc:sldMk cId="109857222" sldId="256"/>
            <ac:spMk id="9" creationId="{0671A8AE-40A1-4631-A6B8-581AFF065482}"/>
          </ac:spMkLst>
        </pc:spChg>
        <pc:spChg chg="add del">
          <ac:chgData name="Yi-han LIAO" userId="S::yliaoag@connect.ust.hk::16a41011-d8a7-4a24-9947-56f09216a1b0" providerId="AD" clId="Web-{CBD26892-263C-4E4E-9DA8-412DC8802532}" dt="2020-10-12T05:58:42.618" v="7"/>
          <ac:spMkLst>
            <pc:docMk/>
            <pc:sldMk cId="109857222" sldId="256"/>
            <ac:spMk id="11" creationId="{A44CD100-6267-4E62-AA64-2182A3A6A1C0}"/>
          </ac:spMkLst>
        </pc:spChg>
        <pc:spChg chg="add del">
          <ac:chgData name="Yi-han LIAO" userId="S::yliaoag@connect.ust.hk::16a41011-d8a7-4a24-9947-56f09216a1b0" providerId="AD" clId="Web-{CBD26892-263C-4E4E-9DA8-412DC8802532}" dt="2020-10-12T05:58:42.618" v="7"/>
          <ac:spMkLst>
            <pc:docMk/>
            <pc:sldMk cId="109857222" sldId="256"/>
            <ac:spMk id="13" creationId="{AF2F604E-43BE-4DC3-B983-E071523364F8}"/>
          </ac:spMkLst>
        </pc:spChg>
        <pc:spChg chg="add del">
          <ac:chgData name="Yi-han LIAO" userId="S::yliaoag@connect.ust.hk::16a41011-d8a7-4a24-9947-56f09216a1b0" providerId="AD" clId="Web-{CBD26892-263C-4E4E-9DA8-412DC8802532}" dt="2020-10-12T05:58:42.618" v="7"/>
          <ac:spMkLst>
            <pc:docMk/>
            <pc:sldMk cId="109857222" sldId="256"/>
            <ac:spMk id="15" creationId="{08C9B587-E65E-4B52-B37C-ABEBB6E87928}"/>
          </ac:spMkLst>
        </pc:spChg>
        <pc:spChg chg="add del">
          <ac:chgData name="Yi-han LIAO" userId="S::yliaoag@connect.ust.hk::16a41011-d8a7-4a24-9947-56f09216a1b0" providerId="AD" clId="Web-{CBD26892-263C-4E4E-9DA8-412DC8802532}" dt="2020-10-12T05:59:25.962" v="14"/>
          <ac:spMkLst>
            <pc:docMk/>
            <pc:sldMk cId="109857222" sldId="256"/>
            <ac:spMk id="19" creationId="{C1FA8F66-3B85-411D-A2A6-A50DF3026D9A}"/>
          </ac:spMkLst>
        </pc:spChg>
        <pc:spChg chg="add del">
          <ac:chgData name="Yi-han LIAO" userId="S::yliaoag@connect.ust.hk::16a41011-d8a7-4a24-9947-56f09216a1b0" providerId="AD" clId="Web-{CBD26892-263C-4E4E-9DA8-412DC8802532}" dt="2020-10-12T05:58:24.805" v="4"/>
          <ac:spMkLst>
            <pc:docMk/>
            <pc:sldMk cId="109857222" sldId="256"/>
            <ac:spMk id="20" creationId="{EA164D6B-6878-4B9F-A2D0-985D39B17B46}"/>
          </ac:spMkLst>
        </pc:spChg>
        <pc:spChg chg="add del">
          <ac:chgData name="Yi-han LIAO" userId="S::yliaoag@connect.ust.hk::16a41011-d8a7-4a24-9947-56f09216a1b0" providerId="AD" clId="Web-{CBD26892-263C-4E4E-9DA8-412DC8802532}" dt="2020-10-12T05:58:24.805" v="4"/>
          <ac:spMkLst>
            <pc:docMk/>
            <pc:sldMk cId="109857222" sldId="256"/>
            <ac:spMk id="22" creationId="{362F176A-9349-4CD7-8042-59C0200C8CE9}"/>
          </ac:spMkLst>
        </pc:spChg>
        <pc:spChg chg="add del">
          <ac:chgData name="Yi-han LIAO" userId="S::yliaoag@connect.ust.hk::16a41011-d8a7-4a24-9947-56f09216a1b0" providerId="AD" clId="Web-{CBD26892-263C-4E4E-9DA8-412DC8802532}" dt="2020-10-12T05:59:25.962" v="14"/>
          <ac:spMkLst>
            <pc:docMk/>
            <pc:sldMk cId="109857222" sldId="256"/>
            <ac:spMk id="23" creationId="{4179E790-E691-4202-B7FA-62924FC8D195}"/>
          </ac:spMkLst>
        </pc:spChg>
        <pc:spChg chg="add del">
          <ac:chgData name="Yi-han LIAO" userId="S::yliaoag@connect.ust.hk::16a41011-d8a7-4a24-9947-56f09216a1b0" providerId="AD" clId="Web-{CBD26892-263C-4E4E-9DA8-412DC8802532}" dt="2020-10-12T05:58:24.805" v="4"/>
          <ac:spMkLst>
            <pc:docMk/>
            <pc:sldMk cId="109857222" sldId="256"/>
            <ac:spMk id="24" creationId="{4E9A171F-91A7-42F8-B25C-E38B244E757C}"/>
          </ac:spMkLst>
        </pc:spChg>
        <pc:spChg chg="add del">
          <ac:chgData name="Yi-han LIAO" userId="S::yliaoag@connect.ust.hk::16a41011-d8a7-4a24-9947-56f09216a1b0" providerId="AD" clId="Web-{CBD26892-263C-4E4E-9DA8-412DC8802532}" dt="2020-10-12T05:59:25.962" v="14"/>
          <ac:spMkLst>
            <pc:docMk/>
            <pc:sldMk cId="109857222" sldId="256"/>
            <ac:spMk id="25" creationId="{065EE0A0-4DA6-4AA2-A475-14DB03C55AFA}"/>
          </ac:spMkLst>
        </pc:spChg>
        <pc:spChg chg="add del">
          <ac:chgData name="Yi-han LIAO" userId="S::yliaoag@connect.ust.hk::16a41011-d8a7-4a24-9947-56f09216a1b0" providerId="AD" clId="Web-{CBD26892-263C-4E4E-9DA8-412DC8802532}" dt="2020-10-12T05:58:24.805" v="4"/>
          <ac:spMkLst>
            <pc:docMk/>
            <pc:sldMk cId="109857222" sldId="256"/>
            <ac:spMk id="26" creationId="{064738AB-B6BE-4867-889A-52CE4AC8DBD0}"/>
          </ac:spMkLst>
        </pc:spChg>
        <pc:spChg chg="add del">
          <ac:chgData name="Yi-han LIAO" userId="S::yliaoag@connect.ust.hk::16a41011-d8a7-4a24-9947-56f09216a1b0" providerId="AD" clId="Web-{CBD26892-263C-4E4E-9DA8-412DC8802532}" dt="2020-10-12T06:00:45.292" v="22"/>
          <ac:spMkLst>
            <pc:docMk/>
            <pc:sldMk cId="109857222" sldId="256"/>
            <ac:spMk id="27" creationId="{1DB043B4-68C6-45B9-82AC-A5800EADB8DB}"/>
          </ac:spMkLst>
        </pc:spChg>
        <pc:spChg chg="add del">
          <ac:chgData name="Yi-han LIAO" userId="S::yliaoag@connect.ust.hk::16a41011-d8a7-4a24-9947-56f09216a1b0" providerId="AD" clId="Web-{CBD26892-263C-4E4E-9DA8-412DC8802532}" dt="2020-10-12T05:58:24.805" v="4"/>
          <ac:spMkLst>
            <pc:docMk/>
            <pc:sldMk cId="109857222" sldId="256"/>
            <ac:spMk id="28" creationId="{57851D67-7085-40E2-B146-F91433A28E08}"/>
          </ac:spMkLst>
        </pc:spChg>
        <pc:spChg chg="add del">
          <ac:chgData name="Yi-han LIAO" userId="S::yliaoag@connect.ust.hk::16a41011-d8a7-4a24-9947-56f09216a1b0" providerId="AD" clId="Web-{CBD26892-263C-4E4E-9DA8-412DC8802532}" dt="2020-10-12T05:58:24.805" v="4"/>
          <ac:spMkLst>
            <pc:docMk/>
            <pc:sldMk cId="109857222" sldId="256"/>
            <ac:spMk id="30" creationId="{985AAE23-FCB6-4663-907C-0110B0FDC58E}"/>
          </ac:spMkLst>
        </pc:spChg>
        <pc:spChg chg="add del">
          <ac:chgData name="Yi-han LIAO" userId="S::yliaoag@connect.ust.hk::16a41011-d8a7-4a24-9947-56f09216a1b0" providerId="AD" clId="Web-{CBD26892-263C-4E4E-9DA8-412DC8802532}" dt="2020-10-12T05:58:24.805" v="4"/>
          <ac:spMkLst>
            <pc:docMk/>
            <pc:sldMk cId="109857222" sldId="256"/>
            <ac:spMk id="32" creationId="{9C969C2C-E7E3-4052-87D4-61E733EC1BBD}"/>
          </ac:spMkLst>
        </pc:spChg>
        <pc:spChg chg="add del">
          <ac:chgData name="Yi-han LIAO" userId="S::yliaoag@connect.ust.hk::16a41011-d8a7-4a24-9947-56f09216a1b0" providerId="AD" clId="Web-{CBD26892-263C-4E4E-9DA8-412DC8802532}" dt="2020-10-12T05:58:24.805" v="4"/>
          <ac:spMkLst>
            <pc:docMk/>
            <pc:sldMk cId="109857222" sldId="256"/>
            <ac:spMk id="34" creationId="{7C60369F-A41B-4D6E-8990-30E2715C5730}"/>
          </ac:spMkLst>
        </pc:spChg>
        <pc:spChg chg="add del">
          <ac:chgData name="Yi-han LIAO" userId="S::yliaoag@connect.ust.hk::16a41011-d8a7-4a24-9947-56f09216a1b0" providerId="AD" clId="Web-{CBD26892-263C-4E4E-9DA8-412DC8802532}" dt="2020-10-12T06:00:45.292" v="22"/>
          <ac:spMkLst>
            <pc:docMk/>
            <pc:sldMk cId="109857222" sldId="256"/>
            <ac:spMk id="36" creationId="{41AC6C06-99FE-4BA1-BC82-8406A424CD67}"/>
          </ac:spMkLst>
        </pc:spChg>
        <pc:spChg chg="add del">
          <ac:chgData name="Yi-han LIAO" userId="S::yliaoag@connect.ust.hk::16a41011-d8a7-4a24-9947-56f09216a1b0" providerId="AD" clId="Web-{CBD26892-263C-4E4E-9DA8-412DC8802532}" dt="2020-10-12T06:00:45.292" v="22"/>
          <ac:spMkLst>
            <pc:docMk/>
            <pc:sldMk cId="109857222" sldId="256"/>
            <ac:spMk id="38" creationId="{7AEC842D-C905-4DEA-B1C3-CA51995C572A}"/>
          </ac:spMkLst>
        </pc:spChg>
        <pc:spChg chg="add del">
          <ac:chgData name="Yi-han LIAO" userId="S::yliaoag@connect.ust.hk::16a41011-d8a7-4a24-9947-56f09216a1b0" providerId="AD" clId="Web-{CBD26892-263C-4E4E-9DA8-412DC8802532}" dt="2020-10-12T06:01:44.356" v="31"/>
          <ac:spMkLst>
            <pc:docMk/>
            <pc:sldMk cId="109857222" sldId="256"/>
            <ac:spMk id="43" creationId="{1DB043B4-68C6-45B9-82AC-A5800EADB8DB}"/>
          </ac:spMkLst>
        </pc:spChg>
        <pc:spChg chg="add del">
          <ac:chgData name="Yi-han LIAO" userId="S::yliaoag@connect.ust.hk::16a41011-d8a7-4a24-9947-56f09216a1b0" providerId="AD" clId="Web-{CBD26892-263C-4E4E-9DA8-412DC8802532}" dt="2020-10-12T06:01:44.356" v="31"/>
          <ac:spMkLst>
            <pc:docMk/>
            <pc:sldMk cId="109857222" sldId="256"/>
            <ac:spMk id="45" creationId="{BEBFBB3C-FA07-4A06-A8D8-D690F92A2817}"/>
          </ac:spMkLst>
        </pc:spChg>
        <pc:spChg chg="add del">
          <ac:chgData name="Yi-han LIAO" userId="S::yliaoag@connect.ust.hk::16a41011-d8a7-4a24-9947-56f09216a1b0" providerId="AD" clId="Web-{CBD26892-263C-4E4E-9DA8-412DC8802532}" dt="2020-10-12T06:01:34.903" v="26"/>
          <ac:spMkLst>
            <pc:docMk/>
            <pc:sldMk cId="109857222" sldId="256"/>
            <ac:spMk id="47" creationId="{8C37C960-91F5-4F61-B2CD-8A037920720B}"/>
          </ac:spMkLst>
        </pc:spChg>
        <pc:spChg chg="add del">
          <ac:chgData name="Yi-han LIAO" userId="S::yliaoag@connect.ust.hk::16a41011-d8a7-4a24-9947-56f09216a1b0" providerId="AD" clId="Web-{CBD26892-263C-4E4E-9DA8-412DC8802532}" dt="2020-10-12T06:01:37.981" v="28"/>
          <ac:spMkLst>
            <pc:docMk/>
            <pc:sldMk cId="109857222" sldId="256"/>
            <ac:spMk id="48" creationId="{CA5B2A81-2C8E-4963-AFD4-E539D168B475}"/>
          </ac:spMkLst>
        </pc:spChg>
        <pc:spChg chg="add del">
          <ac:chgData name="Yi-han LIAO" userId="S::yliaoag@connect.ust.hk::16a41011-d8a7-4a24-9947-56f09216a1b0" providerId="AD" clId="Web-{CBD26892-263C-4E4E-9DA8-412DC8802532}" dt="2020-10-12T06:01:22.215" v="24"/>
          <ac:spMkLst>
            <pc:docMk/>
            <pc:sldMk cId="109857222" sldId="256"/>
            <ac:spMk id="50" creationId="{EA164D6B-6878-4B9F-A2D0-985D39B17B46}"/>
          </ac:spMkLst>
        </pc:spChg>
        <pc:spChg chg="add del">
          <ac:chgData name="Yi-han LIAO" userId="S::yliaoag@connect.ust.hk::16a41011-d8a7-4a24-9947-56f09216a1b0" providerId="AD" clId="Web-{CBD26892-263C-4E4E-9DA8-412DC8802532}" dt="2020-10-12T06:01:44.309" v="30"/>
          <ac:spMkLst>
            <pc:docMk/>
            <pc:sldMk cId="109857222" sldId="256"/>
            <ac:spMk id="51" creationId="{8C37C960-91F5-4F61-B2CD-8A037920720B}"/>
          </ac:spMkLst>
        </pc:spChg>
        <pc:spChg chg="add del">
          <ac:chgData name="Yi-han LIAO" userId="S::yliaoag@connect.ust.hk::16a41011-d8a7-4a24-9947-56f09216a1b0" providerId="AD" clId="Web-{CBD26892-263C-4E4E-9DA8-412DC8802532}" dt="2020-10-12T06:01:22.215" v="24"/>
          <ac:spMkLst>
            <pc:docMk/>
            <pc:sldMk cId="109857222" sldId="256"/>
            <ac:spMk id="52" creationId="{064738AB-B6BE-4867-889A-52CE4AC8DBD0}"/>
          </ac:spMkLst>
        </pc:spChg>
        <pc:spChg chg="add del">
          <ac:chgData name="Yi-han LIAO" userId="S::yliaoag@connect.ust.hk::16a41011-d8a7-4a24-9947-56f09216a1b0" providerId="AD" clId="Web-{CBD26892-263C-4E4E-9DA8-412DC8802532}" dt="2020-10-12T06:03:45.765" v="65"/>
          <ac:spMkLst>
            <pc:docMk/>
            <pc:sldMk cId="109857222" sldId="256"/>
            <ac:spMk id="53" creationId="{8C37C960-91F5-4F61-B2CD-8A037920720B}"/>
          </ac:spMkLst>
        </pc:spChg>
        <pc:spChg chg="add del">
          <ac:chgData name="Yi-han LIAO" userId="S::yliaoag@connect.ust.hk::16a41011-d8a7-4a24-9947-56f09216a1b0" providerId="AD" clId="Web-{CBD26892-263C-4E4E-9DA8-412DC8802532}" dt="2020-10-12T06:01:22.215" v="24"/>
          <ac:spMkLst>
            <pc:docMk/>
            <pc:sldMk cId="109857222" sldId="256"/>
            <ac:spMk id="54" creationId="{57851D67-7085-40E2-B146-F91433A28E08}"/>
          </ac:spMkLst>
        </pc:spChg>
        <pc:spChg chg="add del">
          <ac:chgData name="Yi-han LIAO" userId="S::yliaoag@connect.ust.hk::16a41011-d8a7-4a24-9947-56f09216a1b0" providerId="AD" clId="Web-{CBD26892-263C-4E4E-9DA8-412DC8802532}" dt="2020-10-12T06:01:22.215" v="24"/>
          <ac:spMkLst>
            <pc:docMk/>
            <pc:sldMk cId="109857222" sldId="256"/>
            <ac:spMk id="56" creationId="{985AAE23-FCB6-4663-907C-0110B0FDC58E}"/>
          </ac:spMkLst>
        </pc:spChg>
        <pc:spChg chg="add del">
          <ac:chgData name="Yi-han LIAO" userId="S::yliaoag@connect.ust.hk::16a41011-d8a7-4a24-9947-56f09216a1b0" providerId="AD" clId="Web-{CBD26892-263C-4E4E-9DA8-412DC8802532}" dt="2020-10-12T06:01:22.215" v="24"/>
          <ac:spMkLst>
            <pc:docMk/>
            <pc:sldMk cId="109857222" sldId="256"/>
            <ac:spMk id="58" creationId="{9C969C2C-E7E3-4052-87D4-61E733EC1BBD}"/>
          </ac:spMkLst>
        </pc:spChg>
        <pc:spChg chg="add del">
          <ac:chgData name="Yi-han LIAO" userId="S::yliaoag@connect.ust.hk::16a41011-d8a7-4a24-9947-56f09216a1b0" providerId="AD" clId="Web-{CBD26892-263C-4E4E-9DA8-412DC8802532}" dt="2020-10-12T06:01:22.215" v="24"/>
          <ac:spMkLst>
            <pc:docMk/>
            <pc:sldMk cId="109857222" sldId="256"/>
            <ac:spMk id="60" creationId="{7C60369F-A41B-4D6E-8990-30E2715C5730}"/>
          </ac:spMkLst>
        </pc:spChg>
        <pc:grpChg chg="add del">
          <ac:chgData name="Yi-han LIAO" userId="S::yliaoag@connect.ust.hk::16a41011-d8a7-4a24-9947-56f09216a1b0" providerId="AD" clId="Web-{CBD26892-263C-4E4E-9DA8-412DC8802532}" dt="2020-10-12T06:00:45.292" v="22"/>
          <ac:grpSpMkLst>
            <pc:docMk/>
            <pc:sldMk cId="109857222" sldId="256"/>
            <ac:grpSpMk id="29" creationId="{4592A8CB-0B0A-43A5-86F4-712B0C469671}"/>
          </ac:grpSpMkLst>
        </pc:grpChg>
        <pc:picChg chg="add del">
          <ac:chgData name="Yi-han LIAO" userId="S::yliaoag@connect.ust.hk::16a41011-d8a7-4a24-9947-56f09216a1b0" providerId="AD" clId="Web-{CBD26892-263C-4E4E-9DA8-412DC8802532}" dt="2020-10-12T05:58:00.883" v="1"/>
          <ac:picMkLst>
            <pc:docMk/>
            <pc:sldMk cId="109857222" sldId="256"/>
            <ac:picMk id="4" creationId="{33C4ACC4-28F8-4D40-9EE5-E550EF2BCAA9}"/>
          </ac:picMkLst>
        </pc:picChg>
        <pc:picChg chg="add del mod">
          <ac:chgData name="Yi-han LIAO" userId="S::yliaoag@connect.ust.hk::16a41011-d8a7-4a24-9947-56f09216a1b0" providerId="AD" clId="Web-{CBD26892-263C-4E4E-9DA8-412DC8802532}" dt="2020-10-12T05:59:20.290" v="13"/>
          <ac:picMkLst>
            <pc:docMk/>
            <pc:sldMk cId="109857222" sldId="256"/>
            <ac:picMk id="5" creationId="{4DE602B9-F823-41CC-94BE-6645BAFAEAC5}"/>
          </ac:picMkLst>
        </pc:picChg>
        <pc:picChg chg="add mod ord">
          <ac:chgData name="Yi-han LIAO" userId="S::yliaoag@connect.ust.hk::16a41011-d8a7-4a24-9947-56f09216a1b0" providerId="AD" clId="Web-{CBD26892-263C-4E4E-9DA8-412DC8802532}" dt="2020-10-12T06:01:44.356" v="31"/>
          <ac:picMkLst>
            <pc:docMk/>
            <pc:sldMk cId="109857222" sldId="256"/>
            <ac:picMk id="6" creationId="{B00E82E4-BE27-41AE-B63A-D3123AAC8AD1}"/>
          </ac:picMkLst>
        </pc:picChg>
        <pc:picChg chg="add del">
          <ac:chgData name="Yi-han LIAO" userId="S::yliaoag@connect.ust.hk::16a41011-d8a7-4a24-9947-56f09216a1b0" providerId="AD" clId="Web-{CBD26892-263C-4E4E-9DA8-412DC8802532}" dt="2020-10-12T05:58:24.805" v="4"/>
          <ac:picMkLst>
            <pc:docMk/>
            <pc:sldMk cId="109857222" sldId="256"/>
            <ac:picMk id="17" creationId="{2609E3A4-32DB-46C1-8E40-FD05C8E700EB}"/>
          </ac:picMkLst>
        </pc:picChg>
        <pc:picChg chg="add del">
          <ac:chgData name="Yi-han LIAO" userId="S::yliaoag@connect.ust.hk::16a41011-d8a7-4a24-9947-56f09216a1b0" providerId="AD" clId="Web-{CBD26892-263C-4E4E-9DA8-412DC8802532}" dt="2020-10-12T05:58:42.540" v="6"/>
          <ac:picMkLst>
            <pc:docMk/>
            <pc:sldMk cId="109857222" sldId="256"/>
            <ac:picMk id="18" creationId="{AA66F32B-146E-4BFC-B09F-798632117F68}"/>
          </ac:picMkLst>
        </pc:picChg>
        <pc:picChg chg="add del">
          <ac:chgData name="Yi-han LIAO" userId="S::yliaoag@connect.ust.hk::16a41011-d8a7-4a24-9947-56f09216a1b0" providerId="AD" clId="Web-{CBD26892-263C-4E4E-9DA8-412DC8802532}" dt="2020-10-12T05:58:45.946" v="8"/>
          <ac:picMkLst>
            <pc:docMk/>
            <pc:sldMk cId="109857222" sldId="256"/>
            <ac:picMk id="21" creationId="{0F601EBE-6190-45B8-AD4E-6AB1C7C0094F}"/>
          </ac:picMkLst>
        </pc:picChg>
        <pc:picChg chg="add del">
          <ac:chgData name="Yi-han LIAO" userId="S::yliaoag@connect.ust.hk::16a41011-d8a7-4a24-9947-56f09216a1b0" providerId="AD" clId="Web-{CBD26892-263C-4E4E-9DA8-412DC8802532}" dt="2020-10-12T05:59:33.244" v="15"/>
          <ac:picMkLst>
            <pc:docMk/>
            <pc:sldMk cId="109857222" sldId="256"/>
            <ac:picMk id="35" creationId="{BACA89F6-2615-4141-836E-228DC0704244}"/>
          </ac:picMkLst>
        </pc:picChg>
        <pc:cxnChg chg="add del">
          <ac:chgData name="Yi-han LIAO" userId="S::yliaoag@connect.ust.hk::16a41011-d8a7-4a24-9947-56f09216a1b0" providerId="AD" clId="Web-{CBD26892-263C-4E4E-9DA8-412DC8802532}" dt="2020-10-12T06:01:37.981" v="28"/>
          <ac:cxnSpMkLst>
            <pc:docMk/>
            <pc:sldMk cId="109857222" sldId="256"/>
            <ac:cxnSpMk id="49" creationId="{9E7C23BC-DAA6-40E1-8166-B8C4439D1430}"/>
          </ac:cxnSpMkLst>
        </pc:cxnChg>
      </pc:sldChg>
      <pc:sldChg chg="addSp delSp modSp new mod setBg modClrScheme chgLayout">
        <pc:chgData name="Yi-han LIAO" userId="S::yliaoag@connect.ust.hk::16a41011-d8a7-4a24-9947-56f09216a1b0" providerId="AD" clId="Web-{CBD26892-263C-4E4E-9DA8-412DC8802532}" dt="2020-10-12T06:09:54.773" v="94"/>
        <pc:sldMkLst>
          <pc:docMk/>
          <pc:sldMk cId="1496079596" sldId="257"/>
        </pc:sldMkLst>
        <pc:spChg chg="del mod ord">
          <ac:chgData name="Yi-han LIAO" userId="S::yliaoag@connect.ust.hk::16a41011-d8a7-4a24-9947-56f09216a1b0" providerId="AD" clId="Web-{CBD26892-263C-4E4E-9DA8-412DC8802532}" dt="2020-10-12T06:09:54.773" v="94"/>
          <ac:spMkLst>
            <pc:docMk/>
            <pc:sldMk cId="1496079596" sldId="257"/>
            <ac:spMk id="2" creationId="{201EF533-EA3D-4CF5-9104-3026CA94C612}"/>
          </ac:spMkLst>
        </pc:spChg>
        <pc:spChg chg="del mod ord">
          <ac:chgData name="Yi-han LIAO" userId="S::yliaoag@connect.ust.hk::16a41011-d8a7-4a24-9947-56f09216a1b0" providerId="AD" clId="Web-{CBD26892-263C-4E4E-9DA8-412DC8802532}" dt="2020-10-12T06:08:02.755" v="78"/>
          <ac:spMkLst>
            <pc:docMk/>
            <pc:sldMk cId="1496079596" sldId="257"/>
            <ac:spMk id="3" creationId="{5ECBE746-4183-4DF8-91DA-3243C3B7FA08}"/>
          </ac:spMkLst>
        </pc:spChg>
        <pc:spChg chg="add del">
          <ac:chgData name="Yi-han LIAO" userId="S::yliaoag@connect.ust.hk::16a41011-d8a7-4a24-9947-56f09216a1b0" providerId="AD" clId="Web-{CBD26892-263C-4E4E-9DA8-412DC8802532}" dt="2020-10-12T06:08:20.552" v="82"/>
          <ac:spMkLst>
            <pc:docMk/>
            <pc:sldMk cId="1496079596" sldId="257"/>
            <ac:spMk id="6" creationId="{E223798C-12AD-4B0C-A50C-D676347D67CF}"/>
          </ac:spMkLst>
        </pc:spChg>
        <pc:spChg chg="add">
          <ac:chgData name="Yi-han LIAO" userId="S::yliaoag@connect.ust.hk::16a41011-d8a7-4a24-9947-56f09216a1b0" providerId="AD" clId="Web-{CBD26892-263C-4E4E-9DA8-412DC8802532}" dt="2020-10-12T06:08:20.552" v="83"/>
          <ac:spMkLst>
            <pc:docMk/>
            <pc:sldMk cId="1496079596" sldId="257"/>
            <ac:spMk id="7" creationId="{9427AF5F-9A0E-42B7-A252-FD64C9885F9C}"/>
          </ac:spMkLst>
        </pc:spChg>
        <pc:spChg chg="add del">
          <ac:chgData name="Yi-han LIAO" userId="S::yliaoag@connect.ust.hk::16a41011-d8a7-4a24-9947-56f09216a1b0" providerId="AD" clId="Web-{CBD26892-263C-4E4E-9DA8-412DC8802532}" dt="2020-10-12T06:08:16.693" v="80"/>
          <ac:spMkLst>
            <pc:docMk/>
            <pc:sldMk cId="1496079596" sldId="257"/>
            <ac:spMk id="8" creationId="{65E43C3E-C67B-4BB2-A74A-9C5A5B600645}"/>
          </ac:spMkLst>
        </pc:spChg>
        <pc:spChg chg="add del">
          <ac:chgData name="Yi-han LIAO" userId="S::yliaoag@connect.ust.hk::16a41011-d8a7-4a24-9947-56f09216a1b0" providerId="AD" clId="Web-{CBD26892-263C-4E4E-9DA8-412DC8802532}" dt="2020-10-12T06:08:20.552" v="82"/>
          <ac:spMkLst>
            <pc:docMk/>
            <pc:sldMk cId="1496079596" sldId="257"/>
            <ac:spMk id="9" creationId="{16C5FA50-8D52-4617-AF91-5C7B1C8352F1}"/>
          </ac:spMkLst>
        </pc:spChg>
        <pc:spChg chg="add del">
          <ac:chgData name="Yi-han LIAO" userId="S::yliaoag@connect.ust.hk::16a41011-d8a7-4a24-9947-56f09216a1b0" providerId="AD" clId="Web-{CBD26892-263C-4E4E-9DA8-412DC8802532}" dt="2020-10-12T06:08:56.647" v="84"/>
          <ac:spMkLst>
            <pc:docMk/>
            <pc:sldMk cId="1496079596" sldId="257"/>
            <ac:spMk id="10" creationId="{AA03D0D5-DA23-4A3B-B3CF-2F8A8CCB1032}"/>
          </ac:spMkLst>
        </pc:spChg>
        <pc:spChg chg="add del">
          <ac:chgData name="Yi-han LIAO" userId="S::yliaoag@connect.ust.hk::16a41011-d8a7-4a24-9947-56f09216a1b0" providerId="AD" clId="Web-{CBD26892-263C-4E4E-9DA8-412DC8802532}" dt="2020-10-12T06:08:16.693" v="80"/>
          <ac:spMkLst>
            <pc:docMk/>
            <pc:sldMk cId="1496079596" sldId="257"/>
            <ac:spMk id="11" creationId="{C0A1ED06-4733-4020-9C60-81D4D801408D}"/>
          </ac:spMkLst>
        </pc:spChg>
        <pc:spChg chg="add del">
          <ac:chgData name="Yi-han LIAO" userId="S::yliaoag@connect.ust.hk::16a41011-d8a7-4a24-9947-56f09216a1b0" providerId="AD" clId="Web-{CBD26892-263C-4E4E-9DA8-412DC8802532}" dt="2020-10-12T06:08:16.693" v="80"/>
          <ac:spMkLst>
            <pc:docMk/>
            <pc:sldMk cId="1496079596" sldId="257"/>
            <ac:spMk id="13" creationId="{B0CA3509-3AF9-45FE-93ED-57BB5D5E8E07}"/>
          </ac:spMkLst>
        </pc:spChg>
        <pc:picChg chg="add mod ord">
          <ac:chgData name="Yi-han LIAO" userId="S::yliaoag@connect.ust.hk::16a41011-d8a7-4a24-9947-56f09216a1b0" providerId="AD" clId="Web-{CBD26892-263C-4E4E-9DA8-412DC8802532}" dt="2020-10-12T06:09:40.585" v="90" actId="1076"/>
          <ac:picMkLst>
            <pc:docMk/>
            <pc:sldMk cId="1496079596" sldId="257"/>
            <ac:picMk id="4" creationId="{A74679A4-734E-4E2B-9D0F-64F2D2C72A85}"/>
          </ac:picMkLst>
        </pc:picChg>
      </pc:sldChg>
      <pc:sldChg chg="addSp delSp modSp new mod ord setBg">
        <pc:chgData name="Yi-han LIAO" userId="S::yliaoag@connect.ust.hk::16a41011-d8a7-4a24-9947-56f09216a1b0" providerId="AD" clId="Web-{CBD26892-263C-4E4E-9DA8-412DC8802532}" dt="2020-10-12T06:10:59.540" v="104"/>
        <pc:sldMkLst>
          <pc:docMk/>
          <pc:sldMk cId="4005458726" sldId="258"/>
        </pc:sldMkLst>
        <pc:spChg chg="mod">
          <ac:chgData name="Yi-han LIAO" userId="S::yliaoag@connect.ust.hk::16a41011-d8a7-4a24-9947-56f09216a1b0" providerId="AD" clId="Web-{CBD26892-263C-4E4E-9DA8-412DC8802532}" dt="2020-10-12T06:10:59.540" v="104"/>
          <ac:spMkLst>
            <pc:docMk/>
            <pc:sldMk cId="4005458726" sldId="258"/>
            <ac:spMk id="2" creationId="{2A9E70EF-532D-4CBB-BD6D-A71CA75C8655}"/>
          </ac:spMkLst>
        </pc:spChg>
        <pc:spChg chg="del">
          <ac:chgData name="Yi-han LIAO" userId="S::yliaoag@connect.ust.hk::16a41011-d8a7-4a24-9947-56f09216a1b0" providerId="AD" clId="Web-{CBD26892-263C-4E4E-9DA8-412DC8802532}" dt="2020-10-12T06:10:43.883" v="103"/>
          <ac:spMkLst>
            <pc:docMk/>
            <pc:sldMk cId="4005458726" sldId="258"/>
            <ac:spMk id="3" creationId="{E1ACED30-F69E-4893-ACB2-9180B9BD3C75}"/>
          </ac:spMkLst>
        </pc:spChg>
        <pc:spChg chg="add">
          <ac:chgData name="Yi-han LIAO" userId="S::yliaoag@connect.ust.hk::16a41011-d8a7-4a24-9947-56f09216a1b0" providerId="AD" clId="Web-{CBD26892-263C-4E4E-9DA8-412DC8802532}" dt="2020-10-12T06:10:59.540" v="104"/>
          <ac:spMkLst>
            <pc:docMk/>
            <pc:sldMk cId="4005458726" sldId="258"/>
            <ac:spMk id="11" creationId="{74751229-0244-4FBB-BED1-407467F4C951}"/>
          </ac:spMkLst>
        </pc:spChg>
        <pc:picChg chg="add">
          <ac:chgData name="Yi-han LIAO" userId="S::yliaoag@connect.ust.hk::16a41011-d8a7-4a24-9947-56f09216a1b0" providerId="AD" clId="Web-{CBD26892-263C-4E4E-9DA8-412DC8802532}" dt="2020-10-12T06:10:59.540" v="104"/>
          <ac:picMkLst>
            <pc:docMk/>
            <pc:sldMk cId="4005458726" sldId="258"/>
            <ac:picMk id="6" creationId="{FD94F083-5CD7-4B68-8980-FCBF979324E9}"/>
          </ac:picMkLst>
        </pc:picChg>
        <pc:picChg chg="add">
          <ac:chgData name="Yi-han LIAO" userId="S::yliaoag@connect.ust.hk::16a41011-d8a7-4a24-9947-56f09216a1b0" providerId="AD" clId="Web-{CBD26892-263C-4E4E-9DA8-412DC8802532}" dt="2020-10-12T06:10:59.540" v="104"/>
          <ac:picMkLst>
            <pc:docMk/>
            <pc:sldMk cId="4005458726" sldId="258"/>
            <ac:picMk id="8" creationId="{AC5CF1C2-EBFE-4D9D-B856-F828DB8CE376}"/>
          </ac:picMkLst>
        </pc:picChg>
      </pc:sldChg>
      <pc:sldChg chg="addSp delSp modSp new">
        <pc:chgData name="Yi-han LIAO" userId="S::yliaoag@connect.ust.hk::16a41011-d8a7-4a24-9947-56f09216a1b0" providerId="AD" clId="Web-{CBD26892-263C-4E4E-9DA8-412DC8802532}" dt="2020-10-12T14:17:50.090" v="720" actId="20577"/>
        <pc:sldMkLst>
          <pc:docMk/>
          <pc:sldMk cId="2034604735" sldId="259"/>
        </pc:sldMkLst>
        <pc:spChg chg="mod">
          <ac:chgData name="Yi-han LIAO" userId="S::yliaoag@connect.ust.hk::16a41011-d8a7-4a24-9947-56f09216a1b0" providerId="AD" clId="Web-{CBD26892-263C-4E4E-9DA8-412DC8802532}" dt="2020-10-12T06:36:51.636" v="202" actId="20577"/>
          <ac:spMkLst>
            <pc:docMk/>
            <pc:sldMk cId="2034604735" sldId="259"/>
            <ac:spMk id="2" creationId="{EEA9E0C7-61F5-41BD-90EA-B737371F5661}"/>
          </ac:spMkLst>
        </pc:spChg>
        <pc:spChg chg="add del mod">
          <ac:chgData name="Yi-han LIAO" userId="S::yliaoag@connect.ust.hk::16a41011-d8a7-4a24-9947-56f09216a1b0" providerId="AD" clId="Web-{CBD26892-263C-4E4E-9DA8-412DC8802532}" dt="2020-10-12T14:17:50.090" v="720" actId="20577"/>
          <ac:spMkLst>
            <pc:docMk/>
            <pc:sldMk cId="2034604735" sldId="259"/>
            <ac:spMk id="3" creationId="{E8C13580-0499-48E7-B215-13A7C22A1C94}"/>
          </ac:spMkLst>
        </pc:spChg>
        <pc:picChg chg="add del mod ord">
          <ac:chgData name="Yi-han LIAO" userId="S::yliaoag@connect.ust.hk::16a41011-d8a7-4a24-9947-56f09216a1b0" providerId="AD" clId="Web-{CBD26892-263C-4E4E-9DA8-412DC8802532}" dt="2020-10-12T06:34:06.585" v="153"/>
          <ac:picMkLst>
            <pc:docMk/>
            <pc:sldMk cId="2034604735" sldId="259"/>
            <ac:picMk id="4" creationId="{2C7E276E-B028-462D-B4CD-C25BEC59272C}"/>
          </ac:picMkLst>
        </pc:picChg>
        <pc:picChg chg="add mod">
          <ac:chgData name="Yi-han LIAO" userId="S::yliaoag@connect.ust.hk::16a41011-d8a7-4a24-9947-56f09216a1b0" providerId="AD" clId="Web-{CBD26892-263C-4E4E-9DA8-412DC8802532}" dt="2020-10-12T06:37:08.308" v="207" actId="1076"/>
          <ac:picMkLst>
            <pc:docMk/>
            <pc:sldMk cId="2034604735" sldId="259"/>
            <ac:picMk id="5" creationId="{E4DF0B6F-770B-4F38-9763-BC95FF8CF109}"/>
          </ac:picMkLst>
        </pc:picChg>
      </pc:sldChg>
      <pc:sldChg chg="addSp delSp modSp new">
        <pc:chgData name="Yi-han LIAO" userId="S::yliaoag@connect.ust.hk::16a41011-d8a7-4a24-9947-56f09216a1b0" providerId="AD" clId="Web-{CBD26892-263C-4E4E-9DA8-412DC8802532}" dt="2020-10-12T16:12:15.483" v="1208" actId="20577"/>
        <pc:sldMkLst>
          <pc:docMk/>
          <pc:sldMk cId="55696013" sldId="260"/>
        </pc:sldMkLst>
        <pc:spChg chg="mod">
          <ac:chgData name="Yi-han LIAO" userId="S::yliaoag@connect.ust.hk::16a41011-d8a7-4a24-9947-56f09216a1b0" providerId="AD" clId="Web-{CBD26892-263C-4E4E-9DA8-412DC8802532}" dt="2020-10-12T14:20:20.687" v="735" actId="20577"/>
          <ac:spMkLst>
            <pc:docMk/>
            <pc:sldMk cId="55696013" sldId="260"/>
            <ac:spMk id="2" creationId="{7B584DCF-A57E-4C95-9CE2-7FFAB9928CE5}"/>
          </ac:spMkLst>
        </pc:spChg>
        <pc:spChg chg="del">
          <ac:chgData name="Yi-han LIAO" userId="S::yliaoag@connect.ust.hk::16a41011-d8a7-4a24-9947-56f09216a1b0" providerId="AD" clId="Web-{CBD26892-263C-4E4E-9DA8-412DC8802532}" dt="2020-10-12T13:25:22.889" v="441"/>
          <ac:spMkLst>
            <pc:docMk/>
            <pc:sldMk cId="55696013" sldId="260"/>
            <ac:spMk id="3" creationId="{7577DA3C-40D1-41D4-8CC2-CED8FC784421}"/>
          </ac:spMkLst>
        </pc:spChg>
        <pc:spChg chg="mod">
          <ac:chgData name="Yi-han LIAO" userId="S::yliaoag@connect.ust.hk::16a41011-d8a7-4a24-9947-56f09216a1b0" providerId="AD" clId="Web-{CBD26892-263C-4E4E-9DA8-412DC8802532}" dt="2020-10-12T16:12:15.483" v="1208" actId="20577"/>
          <ac:spMkLst>
            <pc:docMk/>
            <pc:sldMk cId="55696013" sldId="260"/>
            <ac:spMk id="4" creationId="{D98235DF-5937-4132-89DD-50CC0A3C071E}"/>
          </ac:spMkLst>
        </pc:spChg>
        <pc:spChg chg="add del mod">
          <ac:chgData name="Yi-han LIAO" userId="S::yliaoag@connect.ust.hk::16a41011-d8a7-4a24-9947-56f09216a1b0" providerId="AD" clId="Web-{CBD26892-263C-4E4E-9DA8-412DC8802532}" dt="2020-10-12T13:26:45.438" v="460"/>
          <ac:spMkLst>
            <pc:docMk/>
            <pc:sldMk cId="55696013" sldId="260"/>
            <ac:spMk id="7" creationId="{52C69839-2EE0-402D-82A2-C863E10336E8}"/>
          </ac:spMkLst>
        </pc:spChg>
        <pc:spChg chg="add mod">
          <ac:chgData name="Yi-han LIAO" userId="S::yliaoag@connect.ust.hk::16a41011-d8a7-4a24-9947-56f09216a1b0" providerId="AD" clId="Web-{CBD26892-263C-4E4E-9DA8-412DC8802532}" dt="2020-10-12T13:30:55.678" v="512"/>
          <ac:spMkLst>
            <pc:docMk/>
            <pc:sldMk cId="55696013" sldId="260"/>
            <ac:spMk id="10" creationId="{283D9B50-CC98-4556-979E-341DD3B5003A}"/>
          </ac:spMkLst>
        </pc:spChg>
        <pc:grpChg chg="add mod">
          <ac:chgData name="Yi-han LIAO" userId="S::yliaoag@connect.ust.hk::16a41011-d8a7-4a24-9947-56f09216a1b0" providerId="AD" clId="Web-{CBD26892-263C-4E4E-9DA8-412DC8802532}" dt="2020-10-12T13:31:11.553" v="514" actId="1076"/>
          <ac:grpSpMkLst>
            <pc:docMk/>
            <pc:sldMk cId="55696013" sldId="260"/>
            <ac:grpSpMk id="11" creationId="{BB4A13F0-9D44-498C-A3DB-41C377B6C00F}"/>
          </ac:grpSpMkLst>
        </pc:grpChg>
        <pc:picChg chg="add del mod ord modCrop">
          <ac:chgData name="Yi-han LIAO" userId="S::yliaoag@connect.ust.hk::16a41011-d8a7-4a24-9947-56f09216a1b0" providerId="AD" clId="Web-{CBD26892-263C-4E4E-9DA8-412DC8802532}" dt="2020-10-12T13:26:40.891" v="459"/>
          <ac:picMkLst>
            <pc:docMk/>
            <pc:sldMk cId="55696013" sldId="260"/>
            <ac:picMk id="5" creationId="{D95DAF31-3F07-4A26-9FC9-27FF42B54E50}"/>
          </ac:picMkLst>
        </pc:picChg>
        <pc:picChg chg="add mod ord modCrop">
          <ac:chgData name="Yi-han LIAO" userId="S::yliaoag@connect.ust.hk::16a41011-d8a7-4a24-9947-56f09216a1b0" providerId="AD" clId="Web-{CBD26892-263C-4E4E-9DA8-412DC8802532}" dt="2020-10-12T13:31:16.304" v="515" actId="1076"/>
          <ac:picMkLst>
            <pc:docMk/>
            <pc:sldMk cId="55696013" sldId="260"/>
            <ac:picMk id="8" creationId="{A8BB7141-290C-4116-9C06-8233CB12EE89}"/>
          </ac:picMkLst>
        </pc:picChg>
        <pc:picChg chg="add mod">
          <ac:chgData name="Yi-han LIAO" userId="S::yliaoag@connect.ust.hk::16a41011-d8a7-4a24-9947-56f09216a1b0" providerId="AD" clId="Web-{CBD26892-263C-4E4E-9DA8-412DC8802532}" dt="2020-10-12T13:30:55.616" v="511"/>
          <ac:picMkLst>
            <pc:docMk/>
            <pc:sldMk cId="55696013" sldId="260"/>
            <ac:picMk id="9" creationId="{BA07AFA7-5944-468B-A47D-C96946BD9BE8}"/>
          </ac:picMkLst>
        </pc:picChg>
      </pc:sldChg>
      <pc:sldChg chg="addSp delSp modSp new del mod setBg">
        <pc:chgData name="Yi-han LIAO" userId="S::yliaoag@connect.ust.hk::16a41011-d8a7-4a24-9947-56f09216a1b0" providerId="AD" clId="Web-{CBD26892-263C-4E4E-9DA8-412DC8802532}" dt="2020-10-12T13:23:58.450" v="405"/>
        <pc:sldMkLst>
          <pc:docMk/>
          <pc:sldMk cId="1967853728" sldId="260"/>
        </pc:sldMkLst>
        <pc:spChg chg="mod">
          <ac:chgData name="Yi-han LIAO" userId="S::yliaoag@connect.ust.hk::16a41011-d8a7-4a24-9947-56f09216a1b0" providerId="AD" clId="Web-{CBD26892-263C-4E4E-9DA8-412DC8802532}" dt="2020-10-12T13:23:26.621" v="403"/>
          <ac:spMkLst>
            <pc:docMk/>
            <pc:sldMk cId="1967853728" sldId="260"/>
            <ac:spMk id="2" creationId="{6A2C695D-FFD5-4882-A818-4B3C3B722DC2}"/>
          </ac:spMkLst>
        </pc:spChg>
        <pc:spChg chg="del">
          <ac:chgData name="Yi-han LIAO" userId="S::yliaoag@connect.ust.hk::16a41011-d8a7-4a24-9947-56f09216a1b0" providerId="AD" clId="Web-{CBD26892-263C-4E4E-9DA8-412DC8802532}" dt="2020-10-12T13:18:29.567" v="375"/>
          <ac:spMkLst>
            <pc:docMk/>
            <pc:sldMk cId="1967853728" sldId="260"/>
            <ac:spMk id="3" creationId="{2222DDD6-57A0-4451-B138-DD48338C2737}"/>
          </ac:spMkLst>
        </pc:spChg>
        <pc:spChg chg="add del mod">
          <ac:chgData name="Yi-han LIAO" userId="S::yliaoag@connect.ust.hk::16a41011-d8a7-4a24-9947-56f09216a1b0" providerId="AD" clId="Web-{CBD26892-263C-4E4E-9DA8-412DC8802532}" dt="2020-10-12T13:22:32.370" v="396"/>
          <ac:spMkLst>
            <pc:docMk/>
            <pc:sldMk cId="1967853728" sldId="260"/>
            <ac:spMk id="5" creationId="{921DBFF6-6275-4DD7-A66B-1002CE4AB70D}"/>
          </ac:spMkLst>
        </pc:spChg>
        <pc:spChg chg="add del">
          <ac:chgData name="Yi-han LIAO" userId="S::yliaoag@connect.ust.hk::16a41011-d8a7-4a24-9947-56f09216a1b0" providerId="AD" clId="Web-{CBD26892-263C-4E4E-9DA8-412DC8802532}" dt="2020-10-12T13:20:20.179" v="382"/>
          <ac:spMkLst>
            <pc:docMk/>
            <pc:sldMk cId="1967853728" sldId="260"/>
            <ac:spMk id="6" creationId="{E3653FBA-7C44-49F9-B0D8-53B9AE52EE2A}"/>
          </ac:spMkLst>
        </pc:spChg>
        <pc:spChg chg="add del mod">
          <ac:chgData name="Yi-han LIAO" userId="S::yliaoag@connect.ust.hk::16a41011-d8a7-4a24-9947-56f09216a1b0" providerId="AD" clId="Web-{CBD26892-263C-4E4E-9DA8-412DC8802532}" dt="2020-10-12T13:23:03.855" v="400"/>
          <ac:spMkLst>
            <pc:docMk/>
            <pc:sldMk cId="1967853728" sldId="260"/>
            <ac:spMk id="7" creationId="{3788D846-A3A5-4CD4-A226-E0F37501BC5D}"/>
          </ac:spMkLst>
        </pc:spChg>
        <pc:spChg chg="add mod">
          <ac:chgData name="Yi-han LIAO" userId="S::yliaoag@connect.ust.hk::16a41011-d8a7-4a24-9947-56f09216a1b0" providerId="AD" clId="Web-{CBD26892-263C-4E4E-9DA8-412DC8802532}" dt="2020-10-12T13:23:26.621" v="403"/>
          <ac:spMkLst>
            <pc:docMk/>
            <pc:sldMk cId="1967853728" sldId="260"/>
            <ac:spMk id="9" creationId="{922F8A7C-4288-4F7B-8C0B-7A18113D4B08}"/>
          </ac:spMkLst>
        </pc:spChg>
        <pc:spChg chg="add del">
          <ac:chgData name="Yi-han LIAO" userId="S::yliaoag@connect.ust.hk::16a41011-d8a7-4a24-9947-56f09216a1b0" providerId="AD" clId="Web-{CBD26892-263C-4E4E-9DA8-412DC8802532}" dt="2020-10-12T13:23:26.621" v="403"/>
          <ac:spMkLst>
            <pc:docMk/>
            <pc:sldMk cId="1967853728" sldId="260"/>
            <ac:spMk id="10" creationId="{DAE885FA-583E-488C-A3B2-2647B84A8162}"/>
          </ac:spMkLst>
        </pc:spChg>
        <pc:spChg chg="add del">
          <ac:chgData name="Yi-han LIAO" userId="S::yliaoag@connect.ust.hk::16a41011-d8a7-4a24-9947-56f09216a1b0" providerId="AD" clId="Web-{CBD26892-263C-4E4E-9DA8-412DC8802532}" dt="2020-10-12T13:23:03.839" v="399"/>
          <ac:spMkLst>
            <pc:docMk/>
            <pc:sldMk cId="1967853728" sldId="260"/>
            <ac:spMk id="11" creationId="{82D794F3-69F3-44A9-8CF7-BFD96C6923B0}"/>
          </ac:spMkLst>
        </pc:spChg>
        <pc:spChg chg="add del">
          <ac:chgData name="Yi-han LIAO" userId="S::yliaoag@connect.ust.hk::16a41011-d8a7-4a24-9947-56f09216a1b0" providerId="AD" clId="Web-{CBD26892-263C-4E4E-9DA8-412DC8802532}" dt="2020-10-12T13:23:26.621" v="403"/>
          <ac:spMkLst>
            <pc:docMk/>
            <pc:sldMk cId="1967853728" sldId="260"/>
            <ac:spMk id="12" creationId="{87B1CEC7-C2CE-4440-A0F7-0BE6B3AADB72}"/>
          </ac:spMkLst>
        </pc:spChg>
        <pc:spChg chg="add del">
          <ac:chgData name="Yi-han LIAO" userId="S::yliaoag@connect.ust.hk::16a41011-d8a7-4a24-9947-56f09216a1b0" providerId="AD" clId="Web-{CBD26892-263C-4E4E-9DA8-412DC8802532}" dt="2020-10-12T13:23:26.621" v="403"/>
          <ac:spMkLst>
            <pc:docMk/>
            <pc:sldMk cId="1967853728" sldId="260"/>
            <ac:spMk id="13" creationId="{7B0DBF0B-D7C2-4F15-94AE-315255824591}"/>
          </ac:spMkLst>
        </pc:spChg>
        <pc:spChg chg="add del">
          <ac:chgData name="Yi-han LIAO" userId="S::yliaoag@connect.ust.hk::16a41011-d8a7-4a24-9947-56f09216a1b0" providerId="AD" clId="Web-{CBD26892-263C-4E4E-9DA8-412DC8802532}" dt="2020-10-12T13:23:03.839" v="399"/>
          <ac:spMkLst>
            <pc:docMk/>
            <pc:sldMk cId="1967853728" sldId="260"/>
            <ac:spMk id="14" creationId="{7316481C-0A49-4796-812B-0D64F063B720}"/>
          </ac:spMkLst>
        </pc:spChg>
        <pc:spChg chg="add del">
          <ac:chgData name="Yi-han LIAO" userId="S::yliaoag@connect.ust.hk::16a41011-d8a7-4a24-9947-56f09216a1b0" providerId="AD" clId="Web-{CBD26892-263C-4E4E-9DA8-412DC8802532}" dt="2020-10-12T13:23:26.621" v="402"/>
          <ac:spMkLst>
            <pc:docMk/>
            <pc:sldMk cId="1967853728" sldId="260"/>
            <ac:spMk id="15" creationId="{E30408B7-02B2-4EC4-8EE8-B53E74642A86}"/>
          </ac:spMkLst>
        </pc:spChg>
        <pc:spChg chg="add del">
          <ac:chgData name="Yi-han LIAO" userId="S::yliaoag@connect.ust.hk::16a41011-d8a7-4a24-9947-56f09216a1b0" providerId="AD" clId="Web-{CBD26892-263C-4E4E-9DA8-412DC8802532}" dt="2020-10-12T13:23:03.839" v="399"/>
          <ac:spMkLst>
            <pc:docMk/>
            <pc:sldMk cId="1967853728" sldId="260"/>
            <ac:spMk id="16" creationId="{A5271697-90F1-4A23-8EF2-0179F2EAFACB}"/>
          </ac:spMkLst>
        </pc:spChg>
        <pc:spChg chg="add">
          <ac:chgData name="Yi-han LIAO" userId="S::yliaoag@connect.ust.hk::16a41011-d8a7-4a24-9947-56f09216a1b0" providerId="AD" clId="Web-{CBD26892-263C-4E4E-9DA8-412DC8802532}" dt="2020-10-12T13:23:26.621" v="403"/>
          <ac:spMkLst>
            <pc:docMk/>
            <pc:sldMk cId="1967853728" sldId="260"/>
            <ac:spMk id="17" creationId="{283A93BD-A469-4D4C-8A1F-5668AE9758E9}"/>
          </ac:spMkLst>
        </pc:spChg>
        <pc:spChg chg="add del">
          <ac:chgData name="Yi-han LIAO" userId="S::yliaoag@connect.ust.hk::16a41011-d8a7-4a24-9947-56f09216a1b0" providerId="AD" clId="Web-{CBD26892-263C-4E4E-9DA8-412DC8802532}" dt="2020-10-12T13:23:03.839" v="399"/>
          <ac:spMkLst>
            <pc:docMk/>
            <pc:sldMk cId="1967853728" sldId="260"/>
            <ac:spMk id="40" creationId="{D9F5512A-48E1-4C07-B75E-3CCC517B6804}"/>
          </ac:spMkLst>
        </pc:spChg>
        <pc:grpChg chg="add del">
          <ac:chgData name="Yi-han LIAO" userId="S::yliaoag@connect.ust.hk::16a41011-d8a7-4a24-9947-56f09216a1b0" providerId="AD" clId="Web-{CBD26892-263C-4E4E-9DA8-412DC8802532}" dt="2020-10-12T13:23:03.839" v="399"/>
          <ac:grpSpMkLst>
            <pc:docMk/>
            <pc:sldMk cId="1967853728" sldId="260"/>
            <ac:grpSpMk id="18" creationId="{0924561D-756D-410B-973A-E68C2552C20C}"/>
          </ac:grpSpMkLst>
        </pc:grpChg>
        <pc:grpChg chg="add del">
          <ac:chgData name="Yi-han LIAO" userId="S::yliaoag@connect.ust.hk::16a41011-d8a7-4a24-9947-56f09216a1b0" providerId="AD" clId="Web-{CBD26892-263C-4E4E-9DA8-412DC8802532}" dt="2020-10-12T13:23:26.621" v="402"/>
          <ac:grpSpMkLst>
            <pc:docMk/>
            <pc:sldMk cId="1967853728" sldId="260"/>
            <ac:grpSpMk id="20" creationId="{3CA30F3A-949D-4014-A5BD-809F81E84132}"/>
          </ac:grpSpMkLst>
        </pc:grpChg>
        <pc:picChg chg="add del mod ord">
          <ac:chgData name="Yi-han LIAO" userId="S::yliaoag@connect.ust.hk::16a41011-d8a7-4a24-9947-56f09216a1b0" providerId="AD" clId="Web-{CBD26892-263C-4E4E-9DA8-412DC8802532}" dt="2020-10-12T13:23:53.434" v="404"/>
          <ac:picMkLst>
            <pc:docMk/>
            <pc:sldMk cId="1967853728" sldId="260"/>
            <ac:picMk id="4" creationId="{96200663-EF92-442A-AD00-4C50F5CDE37D}"/>
          </ac:picMkLst>
        </pc:picChg>
      </pc:sldChg>
      <pc:sldChg chg="addSp delSp modSp new mod setBg">
        <pc:chgData name="Yi-han LIAO" userId="S::yliaoag@connect.ust.hk::16a41011-d8a7-4a24-9947-56f09216a1b0" providerId="AD" clId="Web-{CBD26892-263C-4E4E-9DA8-412DC8802532}" dt="2020-10-12T15:44:47.973" v="961" actId="20577"/>
        <pc:sldMkLst>
          <pc:docMk/>
          <pc:sldMk cId="1114150344" sldId="261"/>
        </pc:sldMkLst>
        <pc:spChg chg="mod">
          <ac:chgData name="Yi-han LIAO" userId="S::yliaoag@connect.ust.hk::16a41011-d8a7-4a24-9947-56f09216a1b0" providerId="AD" clId="Web-{CBD26892-263C-4E4E-9DA8-412DC8802532}" dt="2020-10-12T15:25:39.081" v="759"/>
          <ac:spMkLst>
            <pc:docMk/>
            <pc:sldMk cId="1114150344" sldId="261"/>
            <ac:spMk id="2" creationId="{84FF9BE8-7796-4729-AFE3-8B602471ED78}"/>
          </ac:spMkLst>
        </pc:spChg>
        <pc:spChg chg="del">
          <ac:chgData name="Yi-han LIAO" userId="S::yliaoag@connect.ust.hk::16a41011-d8a7-4a24-9947-56f09216a1b0" providerId="AD" clId="Web-{CBD26892-263C-4E4E-9DA8-412DC8802532}" dt="2020-10-12T15:25:25.956" v="757"/>
          <ac:spMkLst>
            <pc:docMk/>
            <pc:sldMk cId="1114150344" sldId="261"/>
            <ac:spMk id="3" creationId="{DFD4037D-854D-4037-8259-4597B2FAC909}"/>
          </ac:spMkLst>
        </pc:spChg>
        <pc:spChg chg="add del">
          <ac:chgData name="Yi-han LIAO" userId="S::yliaoag@connect.ust.hk::16a41011-d8a7-4a24-9947-56f09216a1b0" providerId="AD" clId="Web-{CBD26892-263C-4E4E-9DA8-412DC8802532}" dt="2020-10-12T15:25:43.238" v="760"/>
          <ac:spMkLst>
            <pc:docMk/>
            <pc:sldMk cId="1114150344" sldId="261"/>
            <ac:spMk id="8" creationId="{2F078B91-3644-4C67-8556-EDDEBB6BDD20}"/>
          </ac:spMkLst>
        </pc:spChg>
        <pc:spChg chg="add">
          <ac:chgData name="Yi-han LIAO" userId="S::yliaoag@connect.ust.hk::16a41011-d8a7-4a24-9947-56f09216a1b0" providerId="AD" clId="Web-{CBD26892-263C-4E4E-9DA8-412DC8802532}" dt="2020-10-12T15:25:39.081" v="759"/>
          <ac:spMkLst>
            <pc:docMk/>
            <pc:sldMk cId="1114150344" sldId="261"/>
            <ac:spMk id="11" creationId="{60E9A6ED-B880-44EA-8D60-C9D3C82CCBD2}"/>
          </ac:spMkLst>
        </pc:spChg>
        <pc:spChg chg="add mod">
          <ac:chgData name="Yi-han LIAO" userId="S::yliaoag@connect.ust.hk::16a41011-d8a7-4a24-9947-56f09216a1b0" providerId="AD" clId="Web-{CBD26892-263C-4E4E-9DA8-412DC8802532}" dt="2020-10-12T15:44:47.973" v="961" actId="20577"/>
          <ac:spMkLst>
            <pc:docMk/>
            <pc:sldMk cId="1114150344" sldId="261"/>
            <ac:spMk id="15" creationId="{A665F1B7-8D7F-40E3-B450-A9364DA485F3}"/>
          </ac:spMkLst>
        </pc:spChg>
        <pc:graphicFrameChg chg="add del mod ord modGraphic">
          <ac:chgData name="Yi-han LIAO" userId="S::yliaoag@connect.ust.hk::16a41011-d8a7-4a24-9947-56f09216a1b0" providerId="AD" clId="Web-{CBD26892-263C-4E4E-9DA8-412DC8802532}" dt="2020-10-12T15:25:49.722" v="761"/>
          <ac:graphicFrameMkLst>
            <pc:docMk/>
            <pc:sldMk cId="1114150344" sldId="261"/>
            <ac:graphicFrameMk id="5" creationId="{A842C336-DEA3-4B59-9F45-9730BF8080B0}"/>
          </ac:graphicFrameMkLst>
        </pc:graphicFrameChg>
        <pc:picChg chg="add mod ord">
          <ac:chgData name="Yi-han LIAO" userId="S::yliaoag@connect.ust.hk::16a41011-d8a7-4a24-9947-56f09216a1b0" providerId="AD" clId="Web-{CBD26892-263C-4E4E-9DA8-412DC8802532}" dt="2020-10-12T15:25:39.081" v="759"/>
          <ac:picMkLst>
            <pc:docMk/>
            <pc:sldMk cId="1114150344" sldId="261"/>
            <ac:picMk id="4" creationId="{E226073F-5F00-4329-9D0B-50A686DEEA2C}"/>
          </ac:picMkLst>
        </pc:picChg>
      </pc:sldChg>
      <pc:sldChg chg="addSp delSp modSp new del mod setBg">
        <pc:chgData name="Yi-han LIAO" userId="S::yliaoag@connect.ust.hk::16a41011-d8a7-4a24-9947-56f09216a1b0" providerId="AD" clId="Web-{CBD26892-263C-4E4E-9DA8-412DC8802532}" dt="2020-10-12T14:12:02.144" v="584"/>
        <pc:sldMkLst>
          <pc:docMk/>
          <pc:sldMk cId="890340183" sldId="262"/>
        </pc:sldMkLst>
        <pc:spChg chg="mod">
          <ac:chgData name="Yi-han LIAO" userId="S::yliaoag@connect.ust.hk::16a41011-d8a7-4a24-9947-56f09216a1b0" providerId="AD" clId="Web-{CBD26892-263C-4E4E-9DA8-412DC8802532}" dt="2020-10-12T14:09:37.031" v="546"/>
          <ac:spMkLst>
            <pc:docMk/>
            <pc:sldMk cId="890340183" sldId="262"/>
            <ac:spMk id="2" creationId="{722B189D-132D-4304-BB2B-9FE022D658B3}"/>
          </ac:spMkLst>
        </pc:spChg>
        <pc:spChg chg="del mod">
          <ac:chgData name="Yi-han LIAO" userId="S::yliaoag@connect.ust.hk::16a41011-d8a7-4a24-9947-56f09216a1b0" providerId="AD" clId="Web-{CBD26892-263C-4E4E-9DA8-412DC8802532}" dt="2020-10-12T14:09:37.031" v="546"/>
          <ac:spMkLst>
            <pc:docMk/>
            <pc:sldMk cId="890340183" sldId="262"/>
            <ac:spMk id="3" creationId="{3AD8AA6B-6D98-4E45-85CD-F5F69E3C72DC}"/>
          </ac:spMkLst>
        </pc:spChg>
        <pc:spChg chg="add">
          <ac:chgData name="Yi-han LIAO" userId="S::yliaoag@connect.ust.hk::16a41011-d8a7-4a24-9947-56f09216a1b0" providerId="AD" clId="Web-{CBD26892-263C-4E4E-9DA8-412DC8802532}" dt="2020-10-12T14:09:37.031" v="546"/>
          <ac:spMkLst>
            <pc:docMk/>
            <pc:sldMk cId="890340183" sldId="262"/>
            <ac:spMk id="9" creationId="{D55CD764-972B-4CA5-A885-53E55C63E174}"/>
          </ac:spMkLst>
        </pc:spChg>
        <pc:spChg chg="add">
          <ac:chgData name="Yi-han LIAO" userId="S::yliaoag@connect.ust.hk::16a41011-d8a7-4a24-9947-56f09216a1b0" providerId="AD" clId="Web-{CBD26892-263C-4E4E-9DA8-412DC8802532}" dt="2020-10-12T14:09:37.031" v="546"/>
          <ac:spMkLst>
            <pc:docMk/>
            <pc:sldMk cId="890340183" sldId="262"/>
            <ac:spMk id="11" creationId="{34165AB3-7006-4430-BCE3-25476BE13322}"/>
          </ac:spMkLst>
        </pc:spChg>
        <pc:spChg chg="add">
          <ac:chgData name="Yi-han LIAO" userId="S::yliaoag@connect.ust.hk::16a41011-d8a7-4a24-9947-56f09216a1b0" providerId="AD" clId="Web-{CBD26892-263C-4E4E-9DA8-412DC8802532}" dt="2020-10-12T14:09:37.031" v="546"/>
          <ac:spMkLst>
            <pc:docMk/>
            <pc:sldMk cId="890340183" sldId="262"/>
            <ac:spMk id="35" creationId="{E3E51905-F374-4E1A-97CF-B741584B74D5}"/>
          </ac:spMkLst>
        </pc:spChg>
        <pc:grpChg chg="add">
          <ac:chgData name="Yi-han LIAO" userId="S::yliaoag@connect.ust.hk::16a41011-d8a7-4a24-9947-56f09216a1b0" providerId="AD" clId="Web-{CBD26892-263C-4E4E-9DA8-412DC8802532}" dt="2020-10-12T14:09:37.031" v="546"/>
          <ac:grpSpMkLst>
            <pc:docMk/>
            <pc:sldMk cId="890340183" sldId="262"/>
            <ac:grpSpMk id="13" creationId="{22725F33-435F-480E-996D-205671CDC409}"/>
          </ac:grpSpMkLst>
        </pc:grpChg>
        <pc:graphicFrameChg chg="add modGraphic">
          <ac:chgData name="Yi-han LIAO" userId="S::yliaoag@connect.ust.hk::16a41011-d8a7-4a24-9947-56f09216a1b0" providerId="AD" clId="Web-{CBD26892-263C-4E4E-9DA8-412DC8802532}" dt="2020-10-12T14:10:33.220" v="577" actId="20577"/>
          <ac:graphicFrameMkLst>
            <pc:docMk/>
            <pc:sldMk cId="890340183" sldId="262"/>
            <ac:graphicFrameMk id="5" creationId="{EB34C144-7E30-45F7-B535-9793690AA455}"/>
          </ac:graphicFrameMkLst>
        </pc:graphicFrameChg>
      </pc:sldChg>
      <pc:sldChg chg="addSp delSp modSp new">
        <pc:chgData name="Yi-han LIAO" userId="S::yliaoag@connect.ust.hk::16a41011-d8a7-4a24-9947-56f09216a1b0" providerId="AD" clId="Web-{CBD26892-263C-4E4E-9DA8-412DC8802532}" dt="2020-10-12T14:11:52.612" v="583" actId="1076"/>
        <pc:sldMkLst>
          <pc:docMk/>
          <pc:sldMk cId="709246413" sldId="263"/>
        </pc:sldMkLst>
        <pc:spChg chg="add mod">
          <ac:chgData name="Yi-han LIAO" userId="S::yliaoag@connect.ust.hk::16a41011-d8a7-4a24-9947-56f09216a1b0" providerId="AD" clId="Web-{CBD26892-263C-4E4E-9DA8-412DC8802532}" dt="2020-10-12T14:11:52.612" v="583" actId="1076"/>
          <ac:spMkLst>
            <pc:docMk/>
            <pc:sldMk cId="709246413" sldId="263"/>
            <ac:spMk id="21" creationId="{3FADB804-D21F-4484-AB94-18550045B4AC}"/>
          </ac:spMkLst>
        </pc:spChg>
        <pc:graphicFrameChg chg="add">
          <ac:chgData name="Yi-han LIAO" userId="S::yliaoag@connect.ust.hk::16a41011-d8a7-4a24-9947-56f09216a1b0" providerId="AD" clId="Web-{CBD26892-263C-4E4E-9DA8-412DC8802532}" dt="2020-10-12T14:11:16.237" v="579"/>
          <ac:graphicFrameMkLst>
            <pc:docMk/>
            <pc:sldMk cId="709246413" sldId="263"/>
            <ac:graphicFrameMk id="3" creationId="{8E149B94-1BD1-4E6A-9244-3157BBD3F396}"/>
          </ac:graphicFrameMkLst>
        </pc:graphicFrameChg>
        <pc:graphicFrameChg chg="add del">
          <ac:chgData name="Yi-han LIAO" userId="S::yliaoag@connect.ust.hk::16a41011-d8a7-4a24-9947-56f09216a1b0" providerId="AD" clId="Web-{CBD26892-263C-4E4E-9DA8-412DC8802532}" dt="2020-10-12T14:11:29.690" v="581"/>
          <ac:graphicFrameMkLst>
            <pc:docMk/>
            <pc:sldMk cId="709246413" sldId="263"/>
            <ac:graphicFrameMk id="12" creationId="{19A24588-CADD-49F5-A921-4608FDC41144}"/>
          </ac:graphicFrameMkLst>
        </pc:graphicFrameChg>
      </pc:sldChg>
      <pc:sldChg chg="addSp delSp modSp new">
        <pc:chgData name="Yi-han LIAO" userId="S::yliaoag@connect.ust.hk::16a41011-d8a7-4a24-9947-56f09216a1b0" providerId="AD" clId="Web-{CBD26892-263C-4E4E-9DA8-412DC8802532}" dt="2020-10-12T15:57:42.633" v="1055" actId="20577"/>
        <pc:sldMkLst>
          <pc:docMk/>
          <pc:sldMk cId="824584769" sldId="264"/>
        </pc:sldMkLst>
        <pc:spChg chg="mod">
          <ac:chgData name="Yi-han LIAO" userId="S::yliaoag@connect.ust.hk::16a41011-d8a7-4a24-9947-56f09216a1b0" providerId="AD" clId="Web-{CBD26892-263C-4E4E-9DA8-412DC8802532}" dt="2020-10-12T15:49:03.276" v="969" actId="20577"/>
          <ac:spMkLst>
            <pc:docMk/>
            <pc:sldMk cId="824584769" sldId="264"/>
            <ac:spMk id="2" creationId="{EC804F8F-1005-4B64-9B50-44B74B878A52}"/>
          </ac:spMkLst>
        </pc:spChg>
        <pc:spChg chg="add del mod">
          <ac:chgData name="Yi-han LIAO" userId="S::yliaoag@connect.ust.hk::16a41011-d8a7-4a24-9947-56f09216a1b0" providerId="AD" clId="Web-{CBD26892-263C-4E4E-9DA8-412DC8802532}" dt="2020-10-12T15:57:42.633" v="1055" actId="20577"/>
          <ac:spMkLst>
            <pc:docMk/>
            <pc:sldMk cId="824584769" sldId="264"/>
            <ac:spMk id="3" creationId="{5E73ADD9-1D98-408A-B04E-C4C1BE7EB19C}"/>
          </ac:spMkLst>
        </pc:spChg>
        <pc:spChg chg="del mod">
          <ac:chgData name="Yi-han LIAO" userId="S::yliaoag@connect.ust.hk::16a41011-d8a7-4a24-9947-56f09216a1b0" providerId="AD" clId="Web-{CBD26892-263C-4E4E-9DA8-412DC8802532}" dt="2020-10-12T15:52:33.203" v="991"/>
          <ac:spMkLst>
            <pc:docMk/>
            <pc:sldMk cId="824584769" sldId="264"/>
            <ac:spMk id="4" creationId="{300CFB2A-4FDB-4531-998C-1AE4AEFC3546}"/>
          </ac:spMkLst>
        </pc:spChg>
        <pc:spChg chg="add del mod">
          <ac:chgData name="Yi-han LIAO" userId="S::yliaoag@connect.ust.hk::16a41011-d8a7-4a24-9947-56f09216a1b0" providerId="AD" clId="Web-{CBD26892-263C-4E4E-9DA8-412DC8802532}" dt="2020-10-12T15:49:51.996" v="976"/>
          <ac:spMkLst>
            <pc:docMk/>
            <pc:sldMk cId="824584769" sldId="264"/>
            <ac:spMk id="5" creationId="{ECAE3D17-B0C0-4CEF-9D0F-C301944DD063}"/>
          </ac:spMkLst>
        </pc:spChg>
        <pc:picChg chg="add del mod ord">
          <ac:chgData name="Yi-han LIAO" userId="S::yliaoag@connect.ust.hk::16a41011-d8a7-4a24-9947-56f09216a1b0" providerId="AD" clId="Web-{CBD26892-263C-4E4E-9DA8-412DC8802532}" dt="2020-10-12T15:52:24.469" v="981"/>
          <ac:picMkLst>
            <pc:docMk/>
            <pc:sldMk cId="824584769" sldId="264"/>
            <ac:picMk id="7" creationId="{ED5CFAA7-6D09-41A7-B83A-2F46BECF48C3}"/>
          </ac:picMkLst>
        </pc:picChg>
        <pc:picChg chg="add mod ord">
          <ac:chgData name="Yi-han LIAO" userId="S::yliaoag@connect.ust.hk::16a41011-d8a7-4a24-9947-56f09216a1b0" providerId="AD" clId="Web-{CBD26892-263C-4E4E-9DA8-412DC8802532}" dt="2020-10-12T15:56:40.209" v="1010" actId="1076"/>
          <ac:picMkLst>
            <pc:docMk/>
            <pc:sldMk cId="824584769" sldId="264"/>
            <ac:picMk id="8" creationId="{DDF563E6-2260-47AA-9175-765E8CE99804}"/>
          </ac:picMkLst>
        </pc:picChg>
        <pc:picChg chg="add del mod ord">
          <ac:chgData name="Yi-han LIAO" userId="S::yliaoag@connect.ust.hk::16a41011-d8a7-4a24-9947-56f09216a1b0" providerId="AD" clId="Web-{CBD26892-263C-4E4E-9DA8-412DC8802532}" dt="2020-10-12T15:53:00.938" v="993"/>
          <ac:picMkLst>
            <pc:docMk/>
            <pc:sldMk cId="824584769" sldId="264"/>
            <ac:picMk id="9" creationId="{0CEB8729-AAAD-4074-8174-9CEC0CACF977}"/>
          </ac:picMkLst>
        </pc:picChg>
        <pc:cxnChg chg="add del mod">
          <ac:chgData name="Yi-han LIAO" userId="S::yliaoag@connect.ust.hk::16a41011-d8a7-4a24-9947-56f09216a1b0" providerId="AD" clId="Web-{CBD26892-263C-4E4E-9DA8-412DC8802532}" dt="2020-10-12T15:49:53.855" v="977"/>
          <ac:cxnSpMkLst>
            <pc:docMk/>
            <pc:sldMk cId="824584769" sldId="264"/>
            <ac:cxnSpMk id="6" creationId="{C084C2EB-82BD-4A9A-A02E-A1CCC637F446}"/>
          </ac:cxnSpMkLst>
        </pc:cxnChg>
      </pc:sldChg>
      <pc:sldChg chg="addSp delSp modSp new del mod setBg">
        <pc:chgData name="Yi-han LIAO" userId="S::yliaoag@connect.ust.hk::16a41011-d8a7-4a24-9947-56f09216a1b0" providerId="AD" clId="Web-{CBD26892-263C-4E4E-9DA8-412DC8802532}" dt="2020-10-12T16:08:37.274" v="1143"/>
        <pc:sldMkLst>
          <pc:docMk/>
          <pc:sldMk cId="928431044" sldId="265"/>
        </pc:sldMkLst>
        <pc:spChg chg="mod">
          <ac:chgData name="Yi-han LIAO" userId="S::yliaoag@connect.ust.hk::16a41011-d8a7-4a24-9947-56f09216a1b0" providerId="AD" clId="Web-{CBD26892-263C-4E4E-9DA8-412DC8802532}" dt="2020-10-12T16:07:09.381" v="1107"/>
          <ac:spMkLst>
            <pc:docMk/>
            <pc:sldMk cId="928431044" sldId="265"/>
            <ac:spMk id="2" creationId="{525DD786-C0ED-47B1-989F-97202A1854AB}"/>
          </ac:spMkLst>
        </pc:spChg>
        <pc:spChg chg="mod">
          <ac:chgData name="Yi-han LIAO" userId="S::yliaoag@connect.ust.hk::16a41011-d8a7-4a24-9947-56f09216a1b0" providerId="AD" clId="Web-{CBD26892-263C-4E4E-9DA8-412DC8802532}" dt="2020-10-12T16:07:09.381" v="1107"/>
          <ac:spMkLst>
            <pc:docMk/>
            <pc:sldMk cId="928431044" sldId="265"/>
            <ac:spMk id="3" creationId="{BB113AEE-50B4-4829-9690-D9957C01F2D6}"/>
          </ac:spMkLst>
        </pc:spChg>
        <pc:spChg chg="add del">
          <ac:chgData name="Yi-han LIAO" userId="S::yliaoag@connect.ust.hk::16a41011-d8a7-4a24-9947-56f09216a1b0" providerId="AD" clId="Web-{CBD26892-263C-4E4E-9DA8-412DC8802532}" dt="2020-10-12T16:06:27.833" v="1098"/>
          <ac:spMkLst>
            <pc:docMk/>
            <pc:sldMk cId="928431044" sldId="265"/>
            <ac:spMk id="5" creationId="{D55CD764-972B-4CA5-A885-53E55C63E174}"/>
          </ac:spMkLst>
        </pc:spChg>
        <pc:spChg chg="add del">
          <ac:chgData name="Yi-han LIAO" userId="S::yliaoag@connect.ust.hk::16a41011-d8a7-4a24-9947-56f09216a1b0" providerId="AD" clId="Web-{CBD26892-263C-4E4E-9DA8-412DC8802532}" dt="2020-10-12T16:06:27.833" v="1098"/>
          <ac:spMkLst>
            <pc:docMk/>
            <pc:sldMk cId="928431044" sldId="265"/>
            <ac:spMk id="6" creationId="{34165AB3-7006-4430-BCE3-25476BE13322}"/>
          </ac:spMkLst>
        </pc:spChg>
        <pc:spChg chg="add del">
          <ac:chgData name="Yi-han LIAO" userId="S::yliaoag@connect.ust.hk::16a41011-d8a7-4a24-9947-56f09216a1b0" providerId="AD" clId="Web-{CBD26892-263C-4E4E-9DA8-412DC8802532}" dt="2020-10-12T16:06:21.021" v="1096"/>
          <ac:spMkLst>
            <pc:docMk/>
            <pc:sldMk cId="928431044" sldId="265"/>
            <ac:spMk id="8" creationId="{16F9E488-0718-4E1E-9D12-26779F606252}"/>
          </ac:spMkLst>
        </pc:spChg>
        <pc:spChg chg="add del">
          <ac:chgData name="Yi-han LIAO" userId="S::yliaoag@connect.ust.hk::16a41011-d8a7-4a24-9947-56f09216a1b0" providerId="AD" clId="Web-{CBD26892-263C-4E4E-9DA8-412DC8802532}" dt="2020-10-12T16:07:09.381" v="1107"/>
          <ac:spMkLst>
            <pc:docMk/>
            <pc:sldMk cId="928431044" sldId="265"/>
            <ac:spMk id="9" creationId="{1066A232-DA3A-45DA-90CB-5D1C8F25672F}"/>
          </ac:spMkLst>
        </pc:spChg>
        <pc:spChg chg="add del">
          <ac:chgData name="Yi-han LIAO" userId="S::yliaoag@connect.ust.hk::16a41011-d8a7-4a24-9947-56f09216a1b0" providerId="AD" clId="Web-{CBD26892-263C-4E4E-9DA8-412DC8802532}" dt="2020-10-12T16:06:21.021" v="1096"/>
          <ac:spMkLst>
            <pc:docMk/>
            <pc:sldMk cId="928431044" sldId="265"/>
            <ac:spMk id="10" creationId="{D20AEB5B-DFC7-42B4-9FAA-6B95E01D0FCE}"/>
          </ac:spMkLst>
        </pc:spChg>
        <pc:spChg chg="add del">
          <ac:chgData name="Yi-han LIAO" userId="S::yliaoag@connect.ust.hk::16a41011-d8a7-4a24-9947-56f09216a1b0" providerId="AD" clId="Web-{CBD26892-263C-4E4E-9DA8-412DC8802532}" dt="2020-10-12T16:07:09.381" v="1107"/>
          <ac:spMkLst>
            <pc:docMk/>
            <pc:sldMk cId="928431044" sldId="265"/>
            <ac:spMk id="11" creationId="{84621B30-14E9-46CC-BC16-11C343C7CFF5}"/>
          </ac:spMkLst>
        </pc:spChg>
        <pc:spChg chg="add del">
          <ac:chgData name="Yi-han LIAO" userId="S::yliaoag@connect.ust.hk::16a41011-d8a7-4a24-9947-56f09216a1b0" providerId="AD" clId="Web-{CBD26892-263C-4E4E-9DA8-412DC8802532}" dt="2020-10-12T16:06:27.833" v="1098"/>
          <ac:spMkLst>
            <pc:docMk/>
            <pc:sldMk cId="928431044" sldId="265"/>
            <ac:spMk id="34" creationId="{E3E51905-F374-4E1A-97CF-B741584B74D5}"/>
          </ac:spMkLst>
        </pc:spChg>
        <pc:spChg chg="add del">
          <ac:chgData name="Yi-han LIAO" userId="S::yliaoag@connect.ust.hk::16a41011-d8a7-4a24-9947-56f09216a1b0" providerId="AD" clId="Web-{CBD26892-263C-4E4E-9DA8-412DC8802532}" dt="2020-10-12T16:07:09.381" v="1107"/>
          <ac:spMkLst>
            <pc:docMk/>
            <pc:sldMk cId="928431044" sldId="265"/>
            <ac:spMk id="35" creationId="{6B1D0220-8502-4FC9-A709-1F268DFE73CC}"/>
          </ac:spMkLst>
        </pc:spChg>
        <pc:spChg chg="add del">
          <ac:chgData name="Yi-han LIAO" userId="S::yliaoag@connect.ust.hk::16a41011-d8a7-4a24-9947-56f09216a1b0" providerId="AD" clId="Web-{CBD26892-263C-4E4E-9DA8-412DC8802532}" dt="2020-10-12T16:07:09.366" v="1106"/>
          <ac:spMkLst>
            <pc:docMk/>
            <pc:sldMk cId="928431044" sldId="265"/>
            <ac:spMk id="37" creationId="{14FB2BD5-6AAB-46F7-A8D1-665DAE973096}"/>
          </ac:spMkLst>
        </pc:spChg>
        <pc:spChg chg="add del">
          <ac:chgData name="Yi-han LIAO" userId="S::yliaoag@connect.ust.hk::16a41011-d8a7-4a24-9947-56f09216a1b0" providerId="AD" clId="Web-{CBD26892-263C-4E4E-9DA8-412DC8802532}" dt="2020-10-12T16:07:09.366" v="1106"/>
          <ac:spMkLst>
            <pc:docMk/>
            <pc:sldMk cId="928431044" sldId="265"/>
            <ac:spMk id="38" creationId="{A5271697-90F1-4A23-8EF2-0179F2EAFACB}"/>
          </ac:spMkLst>
        </pc:spChg>
        <pc:spChg chg="add del">
          <ac:chgData name="Yi-han LIAO" userId="S::yliaoag@connect.ust.hk::16a41011-d8a7-4a24-9947-56f09216a1b0" providerId="AD" clId="Web-{CBD26892-263C-4E4E-9DA8-412DC8802532}" dt="2020-10-12T16:07:09.366" v="1106"/>
          <ac:spMkLst>
            <pc:docMk/>
            <pc:sldMk cId="928431044" sldId="265"/>
            <ac:spMk id="39" creationId="{D9F5512A-48E1-4C07-B75E-3CCC517B6804}"/>
          </ac:spMkLst>
        </pc:spChg>
        <pc:spChg chg="add del">
          <ac:chgData name="Yi-han LIAO" userId="S::yliaoag@connect.ust.hk::16a41011-d8a7-4a24-9947-56f09216a1b0" providerId="AD" clId="Web-{CBD26892-263C-4E4E-9DA8-412DC8802532}" dt="2020-10-12T16:07:05.709" v="1104"/>
          <ac:spMkLst>
            <pc:docMk/>
            <pc:sldMk cId="928431044" sldId="265"/>
            <ac:spMk id="40" creationId="{2A8AA5BC-4F7A-4226-8F99-6D824B226A97}"/>
          </ac:spMkLst>
        </pc:spChg>
        <pc:spChg chg="add del">
          <ac:chgData name="Yi-han LIAO" userId="S::yliaoag@connect.ust.hk::16a41011-d8a7-4a24-9947-56f09216a1b0" providerId="AD" clId="Web-{CBD26892-263C-4E4E-9DA8-412DC8802532}" dt="2020-10-12T16:07:09.366" v="1106"/>
          <ac:spMkLst>
            <pc:docMk/>
            <pc:sldMk cId="928431044" sldId="265"/>
            <ac:spMk id="41" creationId="{B429BAE5-B200-4FC0-BBC1-8D7C57D1D9F4}"/>
          </ac:spMkLst>
        </pc:spChg>
        <pc:spChg chg="add del">
          <ac:chgData name="Yi-han LIAO" userId="S::yliaoag@connect.ust.hk::16a41011-d8a7-4a24-9947-56f09216a1b0" providerId="AD" clId="Web-{CBD26892-263C-4E4E-9DA8-412DC8802532}" dt="2020-10-12T16:07:05.709" v="1104"/>
          <ac:spMkLst>
            <pc:docMk/>
            <pc:sldMk cId="928431044" sldId="265"/>
            <ac:spMk id="44" creationId="{5BC87C3E-1040-4EE4-9BDB-9537F7A1B335}"/>
          </ac:spMkLst>
        </pc:spChg>
        <pc:spChg chg="add">
          <ac:chgData name="Yi-han LIAO" userId="S::yliaoag@connect.ust.hk::16a41011-d8a7-4a24-9947-56f09216a1b0" providerId="AD" clId="Web-{CBD26892-263C-4E4E-9DA8-412DC8802532}" dt="2020-10-12T16:07:09.381" v="1107"/>
          <ac:spMkLst>
            <pc:docMk/>
            <pc:sldMk cId="928431044" sldId="265"/>
            <ac:spMk id="49" creationId="{686EAD33-C5DD-4FAE-B20B-2707A6A92C99}"/>
          </ac:spMkLst>
        </pc:spChg>
        <pc:spChg chg="add">
          <ac:chgData name="Yi-han LIAO" userId="S::yliaoag@connect.ust.hk::16a41011-d8a7-4a24-9947-56f09216a1b0" providerId="AD" clId="Web-{CBD26892-263C-4E4E-9DA8-412DC8802532}" dt="2020-10-12T16:07:09.381" v="1107"/>
          <ac:spMkLst>
            <pc:docMk/>
            <pc:sldMk cId="928431044" sldId="265"/>
            <ac:spMk id="55" creationId="{C2F7C8AC-27FC-4265-A113-E7CDA1AAD7D6}"/>
          </ac:spMkLst>
        </pc:spChg>
        <pc:grpChg chg="add del">
          <ac:chgData name="Yi-han LIAO" userId="S::yliaoag@connect.ust.hk::16a41011-d8a7-4a24-9947-56f09216a1b0" providerId="AD" clId="Web-{CBD26892-263C-4E4E-9DA8-412DC8802532}" dt="2020-10-12T16:06:27.833" v="1098"/>
          <ac:grpSpMkLst>
            <pc:docMk/>
            <pc:sldMk cId="928431044" sldId="265"/>
            <ac:grpSpMk id="7" creationId="{1C601609-75CE-4CAA-9520-1CD1076BAA22}"/>
          </ac:grpSpMkLst>
        </pc:grpChg>
        <pc:grpChg chg="add del">
          <ac:chgData name="Yi-han LIAO" userId="S::yliaoag@connect.ust.hk::16a41011-d8a7-4a24-9947-56f09216a1b0" providerId="AD" clId="Web-{CBD26892-263C-4E4E-9DA8-412DC8802532}" dt="2020-10-12T16:06:21.021" v="1096"/>
          <ac:grpSpMkLst>
            <pc:docMk/>
            <pc:sldMk cId="928431044" sldId="265"/>
            <ac:grpSpMk id="12" creationId="{64B93721-934F-4F1E-A868-0B2BA110D3B5}"/>
          </ac:grpSpMkLst>
        </pc:grpChg>
        <pc:grpChg chg="add del">
          <ac:chgData name="Yi-han LIAO" userId="S::yliaoag@connect.ust.hk::16a41011-d8a7-4a24-9947-56f09216a1b0" providerId="AD" clId="Web-{CBD26892-263C-4E4E-9DA8-412DC8802532}" dt="2020-10-12T16:07:09.381" v="1107"/>
          <ac:grpSpMkLst>
            <pc:docMk/>
            <pc:sldMk cId="928431044" sldId="265"/>
            <ac:grpSpMk id="33" creationId="{2D12E764-0992-43A1-B56A-B33BC391B76A}"/>
          </ac:grpSpMkLst>
        </pc:grpChg>
        <pc:grpChg chg="add del">
          <ac:chgData name="Yi-han LIAO" userId="S::yliaoag@connect.ust.hk::16a41011-d8a7-4a24-9947-56f09216a1b0" providerId="AD" clId="Web-{CBD26892-263C-4E4E-9DA8-412DC8802532}" dt="2020-10-12T16:07:09.366" v="1106"/>
          <ac:grpSpMkLst>
            <pc:docMk/>
            <pc:sldMk cId="928431044" sldId="265"/>
            <ac:grpSpMk id="43" creationId="{31D279A5-A726-4EB1-8C82-5DCAD72061E9}"/>
          </ac:grpSpMkLst>
        </pc:grpChg>
        <pc:grpChg chg="add">
          <ac:chgData name="Yi-han LIAO" userId="S::yliaoag@connect.ust.hk::16a41011-d8a7-4a24-9947-56f09216a1b0" providerId="AD" clId="Web-{CBD26892-263C-4E4E-9DA8-412DC8802532}" dt="2020-10-12T16:07:09.381" v="1107"/>
          <ac:grpSpMkLst>
            <pc:docMk/>
            <pc:sldMk cId="928431044" sldId="265"/>
            <ac:grpSpMk id="50" creationId="{1D3FC9CC-6461-481B-BB4C-19D576432F73}"/>
          </ac:grpSpMkLst>
        </pc:grpChg>
        <pc:grpChg chg="add">
          <ac:chgData name="Yi-han LIAO" userId="S::yliaoag@connect.ust.hk::16a41011-d8a7-4a24-9947-56f09216a1b0" providerId="AD" clId="Web-{CBD26892-263C-4E4E-9DA8-412DC8802532}" dt="2020-10-12T16:07:09.381" v="1107"/>
          <ac:grpSpMkLst>
            <pc:docMk/>
            <pc:sldMk cId="928431044" sldId="265"/>
            <ac:grpSpMk id="56" creationId="{A574C829-AF08-4CA3-A132-7BA0448975BB}"/>
          </ac:grpSpMkLst>
        </pc:grpChg>
        <pc:cxnChg chg="add del">
          <ac:chgData name="Yi-han LIAO" userId="S::yliaoag@connect.ust.hk::16a41011-d8a7-4a24-9947-56f09216a1b0" providerId="AD" clId="Web-{CBD26892-263C-4E4E-9DA8-412DC8802532}" dt="2020-10-12T16:07:05.709" v="1104"/>
          <ac:cxnSpMkLst>
            <pc:docMk/>
            <pc:sldMk cId="928431044" sldId="265"/>
            <ac:cxnSpMk id="42" creationId="{911DBBF1-3229-4BD9-B3D1-B4CA571E7431}"/>
          </ac:cxnSpMkLst>
        </pc:cxnChg>
        <pc:cxnChg chg="add del">
          <ac:chgData name="Yi-han LIAO" userId="S::yliaoag@connect.ust.hk::16a41011-d8a7-4a24-9947-56f09216a1b0" providerId="AD" clId="Web-{CBD26892-263C-4E4E-9DA8-412DC8802532}" dt="2020-10-12T16:07:05.709" v="1104"/>
          <ac:cxnSpMkLst>
            <pc:docMk/>
            <pc:sldMk cId="928431044" sldId="265"/>
            <ac:cxnSpMk id="46" creationId="{42CDBECE-872A-4C73-9DC1-BB4E805E2CF5}"/>
          </ac:cxnSpMkLst>
        </pc:cxnChg>
        <pc:cxnChg chg="add del">
          <ac:chgData name="Yi-han LIAO" userId="S::yliaoag@connect.ust.hk::16a41011-d8a7-4a24-9947-56f09216a1b0" providerId="AD" clId="Web-{CBD26892-263C-4E4E-9DA8-412DC8802532}" dt="2020-10-12T16:07:05.709" v="1104"/>
          <ac:cxnSpMkLst>
            <pc:docMk/>
            <pc:sldMk cId="928431044" sldId="265"/>
            <ac:cxnSpMk id="48" creationId="{F5CD5A0B-CDD7-427C-AA42-2EECFDFA1811}"/>
          </ac:cxnSpMkLst>
        </pc:cxnChg>
      </pc:sldChg>
      <pc:sldChg chg="addSp modSp new">
        <pc:chgData name="Yi-han LIAO" userId="S::yliaoag@connect.ust.hk::16a41011-d8a7-4a24-9947-56f09216a1b0" providerId="AD" clId="Web-{CBD26892-263C-4E4E-9DA8-412DC8802532}" dt="2020-10-12T16:10:34.183" v="1157" actId="1076"/>
        <pc:sldMkLst>
          <pc:docMk/>
          <pc:sldMk cId="3821587711" sldId="266"/>
        </pc:sldMkLst>
        <pc:spChg chg="mod">
          <ac:chgData name="Yi-han LIAO" userId="S::yliaoag@connect.ust.hk::16a41011-d8a7-4a24-9947-56f09216a1b0" providerId="AD" clId="Web-{CBD26892-263C-4E4E-9DA8-412DC8802532}" dt="2020-10-12T16:10:30.308" v="1154" actId="20577"/>
          <ac:spMkLst>
            <pc:docMk/>
            <pc:sldMk cId="3821587711" sldId="266"/>
            <ac:spMk id="2" creationId="{C3C6BF6D-749E-4F1B-90A0-6FC9B7963881}"/>
          </ac:spMkLst>
        </pc:spChg>
        <pc:spChg chg="mod">
          <ac:chgData name="Yi-han LIAO" userId="S::yliaoag@connect.ust.hk::16a41011-d8a7-4a24-9947-56f09216a1b0" providerId="AD" clId="Web-{CBD26892-263C-4E4E-9DA8-412DC8802532}" dt="2020-10-12T16:08:27.508" v="1141" actId="20577"/>
          <ac:spMkLst>
            <pc:docMk/>
            <pc:sldMk cId="3821587711" sldId="266"/>
            <ac:spMk id="3" creationId="{4EBCA1E5-FE63-4A92-BDF4-7ED64273883E}"/>
          </ac:spMkLst>
        </pc:spChg>
        <pc:picChg chg="add mod">
          <ac:chgData name="Yi-han LIAO" userId="S::yliaoag@connect.ust.hk::16a41011-d8a7-4a24-9947-56f09216a1b0" providerId="AD" clId="Web-{CBD26892-263C-4E4E-9DA8-412DC8802532}" dt="2020-10-12T16:10:34.183" v="1157" actId="1076"/>
          <ac:picMkLst>
            <pc:docMk/>
            <pc:sldMk cId="3821587711" sldId="266"/>
            <ac:picMk id="4" creationId="{3BE704FF-B253-47C9-9353-337D14D59ED9}"/>
          </ac:picMkLst>
        </pc:picChg>
      </pc:sldChg>
      <pc:sldChg chg="modSp new">
        <pc:chgData name="Yi-han LIAO" userId="S::yliaoag@connect.ust.hk::16a41011-d8a7-4a24-9947-56f09216a1b0" providerId="AD" clId="Web-{CBD26892-263C-4E4E-9DA8-412DC8802532}" dt="2020-10-12T16:13:32.157" v="1223" actId="20577"/>
        <pc:sldMkLst>
          <pc:docMk/>
          <pc:sldMk cId="2950961533" sldId="267"/>
        </pc:sldMkLst>
        <pc:spChg chg="mod">
          <ac:chgData name="Yi-han LIAO" userId="S::yliaoag@connect.ust.hk::16a41011-d8a7-4a24-9947-56f09216a1b0" providerId="AD" clId="Web-{CBD26892-263C-4E4E-9DA8-412DC8802532}" dt="2020-10-12T16:13:08.156" v="1218" actId="20577"/>
          <ac:spMkLst>
            <pc:docMk/>
            <pc:sldMk cId="2950961533" sldId="267"/>
            <ac:spMk id="2" creationId="{A01F9AA6-A6C6-4BA7-99B9-8C2A26CF1D08}"/>
          </ac:spMkLst>
        </pc:spChg>
        <pc:spChg chg="mod">
          <ac:chgData name="Yi-han LIAO" userId="S::yliaoag@connect.ust.hk::16a41011-d8a7-4a24-9947-56f09216a1b0" providerId="AD" clId="Web-{CBD26892-263C-4E4E-9DA8-412DC8802532}" dt="2020-10-12T16:13:32.157" v="1223" actId="20577"/>
          <ac:spMkLst>
            <pc:docMk/>
            <pc:sldMk cId="2950961533" sldId="267"/>
            <ac:spMk id="3" creationId="{FEE041D2-8692-4286-A81F-AFE82651D7BC}"/>
          </ac:spMkLst>
        </pc:spChg>
      </pc:sldChg>
      <pc:sldChg chg="addSp modSp new del">
        <pc:chgData name="Yi-han LIAO" userId="S::yliaoag@connect.ust.hk::16a41011-d8a7-4a24-9947-56f09216a1b0" providerId="AD" clId="Web-{CBD26892-263C-4E4E-9DA8-412DC8802532}" dt="2020-10-12T16:15:21.754" v="1239"/>
        <pc:sldMkLst>
          <pc:docMk/>
          <pc:sldMk cId="60857787" sldId="268"/>
        </pc:sldMkLst>
        <pc:spChg chg="add mod">
          <ac:chgData name="Yi-han LIAO" userId="S::yliaoag@connect.ust.hk::16a41011-d8a7-4a24-9947-56f09216a1b0" providerId="AD" clId="Web-{CBD26892-263C-4E4E-9DA8-412DC8802532}" dt="2020-10-12T16:15:15.473" v="1236" actId="20577"/>
          <ac:spMkLst>
            <pc:docMk/>
            <pc:sldMk cId="60857787" sldId="268"/>
            <ac:spMk id="2" creationId="{383749A2-82B9-43BC-A89F-C485098D1CE8}"/>
          </ac:spMkLst>
        </pc:spChg>
      </pc:sldChg>
      <pc:sldChg chg="modSp new">
        <pc:chgData name="Yi-han LIAO" userId="S::yliaoag@connect.ust.hk::16a41011-d8a7-4a24-9947-56f09216a1b0" providerId="AD" clId="Web-{CBD26892-263C-4E4E-9DA8-412DC8802532}" dt="2020-10-12T16:18:11.180" v="1310" actId="20577"/>
        <pc:sldMkLst>
          <pc:docMk/>
          <pc:sldMk cId="2469239130" sldId="268"/>
        </pc:sldMkLst>
        <pc:spChg chg="mod">
          <ac:chgData name="Yi-han LIAO" userId="S::yliaoag@connect.ust.hk::16a41011-d8a7-4a24-9947-56f09216a1b0" providerId="AD" clId="Web-{CBD26892-263C-4E4E-9DA8-412DC8802532}" dt="2020-10-12T16:16:14.755" v="1253" actId="20577"/>
          <ac:spMkLst>
            <pc:docMk/>
            <pc:sldMk cId="2469239130" sldId="268"/>
            <ac:spMk id="2" creationId="{54E1B498-7D59-4C0A-A121-3E825D8C943F}"/>
          </ac:spMkLst>
        </pc:spChg>
        <pc:spChg chg="mod">
          <ac:chgData name="Yi-han LIAO" userId="S::yliaoag@connect.ust.hk::16a41011-d8a7-4a24-9947-56f09216a1b0" providerId="AD" clId="Web-{CBD26892-263C-4E4E-9DA8-412DC8802532}" dt="2020-10-12T16:18:11.180" v="1310" actId="20577"/>
          <ac:spMkLst>
            <pc:docMk/>
            <pc:sldMk cId="2469239130" sldId="268"/>
            <ac:spMk id="3" creationId="{F11B6C7B-9545-4E82-AEE3-E4FFB75C7AB7}"/>
          </ac:spMkLst>
        </pc:spChg>
      </pc:sldChg>
      <pc:sldChg chg="modSp new">
        <pc:chgData name="Yi-han LIAO" userId="S::yliaoag@connect.ust.hk::16a41011-d8a7-4a24-9947-56f09216a1b0" providerId="AD" clId="Web-{CBD26892-263C-4E4E-9DA8-412DC8802532}" dt="2020-10-12T16:19:01.088" v="1329" actId="20577"/>
        <pc:sldMkLst>
          <pc:docMk/>
          <pc:sldMk cId="1995545585" sldId="269"/>
        </pc:sldMkLst>
        <pc:spChg chg="mod">
          <ac:chgData name="Yi-han LIAO" userId="S::yliaoag@connect.ust.hk::16a41011-d8a7-4a24-9947-56f09216a1b0" providerId="AD" clId="Web-{CBD26892-263C-4E4E-9DA8-412DC8802532}" dt="2020-10-12T16:18:25.149" v="1316" actId="20577"/>
          <ac:spMkLst>
            <pc:docMk/>
            <pc:sldMk cId="1995545585" sldId="269"/>
            <ac:spMk id="2" creationId="{4DBC0D45-0A8D-427D-8A42-AE4DB9D8AA55}"/>
          </ac:spMkLst>
        </pc:spChg>
        <pc:spChg chg="mod">
          <ac:chgData name="Yi-han LIAO" userId="S::yliaoag@connect.ust.hk::16a41011-d8a7-4a24-9947-56f09216a1b0" providerId="AD" clId="Web-{CBD26892-263C-4E4E-9DA8-412DC8802532}" dt="2020-10-12T16:19:01.088" v="1329" actId="20577"/>
          <ac:spMkLst>
            <pc:docMk/>
            <pc:sldMk cId="1995545585" sldId="269"/>
            <ac:spMk id="3" creationId="{4CA8E42D-1A47-49BC-84DF-CF6F1B654740}"/>
          </ac:spMkLst>
        </pc:spChg>
      </pc:sldChg>
      <pc:sldChg chg="addSp delSp modSp new">
        <pc:chgData name="Yi-han LIAO" userId="S::yliaoag@connect.ust.hk::16a41011-d8a7-4a24-9947-56f09216a1b0" providerId="AD" clId="Web-{CBD26892-263C-4E4E-9DA8-412DC8802532}" dt="2020-10-12T16:51:33.933" v="1340" actId="1076"/>
        <pc:sldMkLst>
          <pc:docMk/>
          <pc:sldMk cId="919263628" sldId="270"/>
        </pc:sldMkLst>
        <pc:spChg chg="del">
          <ac:chgData name="Yi-han LIAO" userId="S::yliaoag@connect.ust.hk::16a41011-d8a7-4a24-9947-56f09216a1b0" providerId="AD" clId="Web-{CBD26892-263C-4E4E-9DA8-412DC8802532}" dt="2020-10-12T16:50:59.401" v="1332"/>
          <ac:spMkLst>
            <pc:docMk/>
            <pc:sldMk cId="919263628" sldId="270"/>
            <ac:spMk id="3" creationId="{B33E96E1-C800-44DE-98E8-39B09C10DECE}"/>
          </ac:spMkLst>
        </pc:spChg>
        <pc:spChg chg="add del mod">
          <ac:chgData name="Yi-han LIAO" userId="S::yliaoag@connect.ust.hk::16a41011-d8a7-4a24-9947-56f09216a1b0" providerId="AD" clId="Web-{CBD26892-263C-4E4E-9DA8-412DC8802532}" dt="2020-10-12T16:51:20.417" v="1337"/>
          <ac:spMkLst>
            <pc:docMk/>
            <pc:sldMk cId="919263628" sldId="270"/>
            <ac:spMk id="6" creationId="{18FA19A5-3205-4BCC-AC7E-703DE1AFD4F7}"/>
          </ac:spMkLst>
        </pc:spChg>
        <pc:picChg chg="add del mod ord">
          <ac:chgData name="Yi-han LIAO" userId="S::yliaoag@connect.ust.hk::16a41011-d8a7-4a24-9947-56f09216a1b0" providerId="AD" clId="Web-{CBD26892-263C-4E4E-9DA8-412DC8802532}" dt="2020-10-12T16:51:08.667" v="1336"/>
          <ac:picMkLst>
            <pc:docMk/>
            <pc:sldMk cId="919263628" sldId="270"/>
            <ac:picMk id="4" creationId="{348C1F02-3F3F-4791-8DC5-EE8140000C02}"/>
          </ac:picMkLst>
        </pc:picChg>
        <pc:picChg chg="add mod ord">
          <ac:chgData name="Yi-han LIAO" userId="S::yliaoag@connect.ust.hk::16a41011-d8a7-4a24-9947-56f09216a1b0" providerId="AD" clId="Web-{CBD26892-263C-4E4E-9DA8-412DC8802532}" dt="2020-10-12T16:51:33.933" v="1340" actId="1076"/>
          <ac:picMkLst>
            <pc:docMk/>
            <pc:sldMk cId="919263628" sldId="270"/>
            <ac:picMk id="7" creationId="{3E6ACCB9-B9FB-429D-BEA7-C9F80A3DAA07}"/>
          </ac:picMkLst>
        </pc:picChg>
      </pc:sldChg>
      <pc:sldChg chg="addSp delSp modSp new">
        <pc:chgData name="Yi-han LIAO" userId="S::yliaoag@connect.ust.hk::16a41011-d8a7-4a24-9947-56f09216a1b0" providerId="AD" clId="Web-{CBD26892-263C-4E4E-9DA8-412DC8802532}" dt="2020-10-12T16:55:28.953" v="1373"/>
        <pc:sldMkLst>
          <pc:docMk/>
          <pc:sldMk cId="1564106466" sldId="271"/>
        </pc:sldMkLst>
        <pc:spChg chg="mod">
          <ac:chgData name="Yi-han LIAO" userId="S::yliaoag@connect.ust.hk::16a41011-d8a7-4a24-9947-56f09216a1b0" providerId="AD" clId="Web-{CBD26892-263C-4E4E-9DA8-412DC8802532}" dt="2020-10-12T16:52:33.169" v="1342" actId="20577"/>
          <ac:spMkLst>
            <pc:docMk/>
            <pc:sldMk cId="1564106466" sldId="271"/>
            <ac:spMk id="2" creationId="{B1C80AE9-649B-4D8B-B3BF-721933F37E84}"/>
          </ac:spMkLst>
        </pc:spChg>
        <pc:spChg chg="del">
          <ac:chgData name="Yi-han LIAO" userId="S::yliaoag@connect.ust.hk::16a41011-d8a7-4a24-9947-56f09216a1b0" providerId="AD" clId="Web-{CBD26892-263C-4E4E-9DA8-412DC8802532}" dt="2020-10-12T16:52:44.684" v="1345"/>
          <ac:spMkLst>
            <pc:docMk/>
            <pc:sldMk cId="1564106466" sldId="271"/>
            <ac:spMk id="3" creationId="{2CDB012B-4D1E-449F-ABA5-832F122E9A0B}"/>
          </ac:spMkLst>
        </pc:spChg>
        <pc:spChg chg="add mod">
          <ac:chgData name="Yi-han LIAO" userId="S::yliaoag@connect.ust.hk::16a41011-d8a7-4a24-9947-56f09216a1b0" providerId="AD" clId="Web-{CBD26892-263C-4E4E-9DA8-412DC8802532}" dt="2020-10-12T16:55:28.953" v="1373"/>
          <ac:spMkLst>
            <pc:docMk/>
            <pc:sldMk cId="1564106466" sldId="271"/>
            <ac:spMk id="7" creationId="{4F81BBDC-04FB-4AEF-B662-77E622C3B261}"/>
          </ac:spMkLst>
        </pc:spChg>
        <pc:graphicFrameChg chg="add del mod ord modGraphic">
          <ac:chgData name="Yi-han LIAO" userId="S::yliaoag@connect.ust.hk::16a41011-d8a7-4a24-9947-56f09216a1b0" providerId="AD" clId="Web-{CBD26892-263C-4E4E-9DA8-412DC8802532}" dt="2020-10-12T16:55:28.953" v="1373"/>
          <ac:graphicFrameMkLst>
            <pc:docMk/>
            <pc:sldMk cId="1564106466" sldId="271"/>
            <ac:graphicFrameMk id="5" creationId="{D9ABDF82-D800-4C10-AA64-67590EFFFFF1}"/>
          </ac:graphicFrameMkLst>
        </pc:graphicFrameChg>
      </pc:sldChg>
      <pc:sldMasterChg chg="del delSldLayout">
        <pc:chgData name="Yi-han LIAO" userId="S::yliaoag@connect.ust.hk::16a41011-d8a7-4a24-9947-56f09216a1b0" providerId="AD" clId="Web-{CBD26892-263C-4E4E-9DA8-412DC8802532}" dt="2020-10-12T05:55:34.629" v="0"/>
        <pc:sldMasterMkLst>
          <pc:docMk/>
          <pc:sldMasterMk cId="2460954070" sldId="2147483660"/>
        </pc:sldMasterMkLst>
        <pc:sldLayoutChg chg="del">
          <pc:chgData name="Yi-han LIAO" userId="S::yliaoag@connect.ust.hk::16a41011-d8a7-4a24-9947-56f09216a1b0" providerId="AD" clId="Web-{CBD26892-263C-4E4E-9DA8-412DC8802532}" dt="2020-10-12T05:55:34.629" v="0"/>
          <pc:sldLayoutMkLst>
            <pc:docMk/>
            <pc:sldMasterMk cId="2460954070" sldId="2147483660"/>
            <pc:sldLayoutMk cId="2385387890" sldId="2147483661"/>
          </pc:sldLayoutMkLst>
        </pc:sldLayoutChg>
        <pc:sldLayoutChg chg="del">
          <pc:chgData name="Yi-han LIAO" userId="S::yliaoag@connect.ust.hk::16a41011-d8a7-4a24-9947-56f09216a1b0" providerId="AD" clId="Web-{CBD26892-263C-4E4E-9DA8-412DC8802532}" dt="2020-10-12T05:55:34.629" v="0"/>
          <pc:sldLayoutMkLst>
            <pc:docMk/>
            <pc:sldMasterMk cId="2460954070" sldId="2147483660"/>
            <pc:sldLayoutMk cId="949138452" sldId="2147483662"/>
          </pc:sldLayoutMkLst>
        </pc:sldLayoutChg>
        <pc:sldLayoutChg chg="del">
          <pc:chgData name="Yi-han LIAO" userId="S::yliaoag@connect.ust.hk::16a41011-d8a7-4a24-9947-56f09216a1b0" providerId="AD" clId="Web-{CBD26892-263C-4E4E-9DA8-412DC8802532}" dt="2020-10-12T05:55:34.629" v="0"/>
          <pc:sldLayoutMkLst>
            <pc:docMk/>
            <pc:sldMasterMk cId="2460954070" sldId="2147483660"/>
            <pc:sldLayoutMk cId="2591524520" sldId="2147483663"/>
          </pc:sldLayoutMkLst>
        </pc:sldLayoutChg>
        <pc:sldLayoutChg chg="del">
          <pc:chgData name="Yi-han LIAO" userId="S::yliaoag@connect.ust.hk::16a41011-d8a7-4a24-9947-56f09216a1b0" providerId="AD" clId="Web-{CBD26892-263C-4E4E-9DA8-412DC8802532}" dt="2020-10-12T05:55:34.629" v="0"/>
          <pc:sldLayoutMkLst>
            <pc:docMk/>
            <pc:sldMasterMk cId="2460954070" sldId="2147483660"/>
            <pc:sldLayoutMk cId="1203092039" sldId="2147483664"/>
          </pc:sldLayoutMkLst>
        </pc:sldLayoutChg>
        <pc:sldLayoutChg chg="del">
          <pc:chgData name="Yi-han LIAO" userId="S::yliaoag@connect.ust.hk::16a41011-d8a7-4a24-9947-56f09216a1b0" providerId="AD" clId="Web-{CBD26892-263C-4E4E-9DA8-412DC8802532}" dt="2020-10-12T05:55:34.629" v="0"/>
          <pc:sldLayoutMkLst>
            <pc:docMk/>
            <pc:sldMasterMk cId="2460954070" sldId="2147483660"/>
            <pc:sldLayoutMk cId="3733172339" sldId="2147483665"/>
          </pc:sldLayoutMkLst>
        </pc:sldLayoutChg>
        <pc:sldLayoutChg chg="del">
          <pc:chgData name="Yi-han LIAO" userId="S::yliaoag@connect.ust.hk::16a41011-d8a7-4a24-9947-56f09216a1b0" providerId="AD" clId="Web-{CBD26892-263C-4E4E-9DA8-412DC8802532}" dt="2020-10-12T05:55:34.629" v="0"/>
          <pc:sldLayoutMkLst>
            <pc:docMk/>
            <pc:sldMasterMk cId="2460954070" sldId="2147483660"/>
            <pc:sldLayoutMk cId="3210312558" sldId="2147483666"/>
          </pc:sldLayoutMkLst>
        </pc:sldLayoutChg>
        <pc:sldLayoutChg chg="del">
          <pc:chgData name="Yi-han LIAO" userId="S::yliaoag@connect.ust.hk::16a41011-d8a7-4a24-9947-56f09216a1b0" providerId="AD" clId="Web-{CBD26892-263C-4E4E-9DA8-412DC8802532}" dt="2020-10-12T05:55:34.629" v="0"/>
          <pc:sldLayoutMkLst>
            <pc:docMk/>
            <pc:sldMasterMk cId="2460954070" sldId="2147483660"/>
            <pc:sldLayoutMk cId="3146388984" sldId="2147483667"/>
          </pc:sldLayoutMkLst>
        </pc:sldLayoutChg>
        <pc:sldLayoutChg chg="del">
          <pc:chgData name="Yi-han LIAO" userId="S::yliaoag@connect.ust.hk::16a41011-d8a7-4a24-9947-56f09216a1b0" providerId="AD" clId="Web-{CBD26892-263C-4E4E-9DA8-412DC8802532}" dt="2020-10-12T05:55:34.629" v="0"/>
          <pc:sldLayoutMkLst>
            <pc:docMk/>
            <pc:sldMasterMk cId="2460954070" sldId="2147483660"/>
            <pc:sldLayoutMk cId="3171841454" sldId="2147483668"/>
          </pc:sldLayoutMkLst>
        </pc:sldLayoutChg>
        <pc:sldLayoutChg chg="del">
          <pc:chgData name="Yi-han LIAO" userId="S::yliaoag@connect.ust.hk::16a41011-d8a7-4a24-9947-56f09216a1b0" providerId="AD" clId="Web-{CBD26892-263C-4E4E-9DA8-412DC8802532}" dt="2020-10-12T05:55:34.629" v="0"/>
          <pc:sldLayoutMkLst>
            <pc:docMk/>
            <pc:sldMasterMk cId="2460954070" sldId="2147483660"/>
            <pc:sldLayoutMk cId="1718958274" sldId="2147483669"/>
          </pc:sldLayoutMkLst>
        </pc:sldLayoutChg>
        <pc:sldLayoutChg chg="del">
          <pc:chgData name="Yi-han LIAO" userId="S::yliaoag@connect.ust.hk::16a41011-d8a7-4a24-9947-56f09216a1b0" providerId="AD" clId="Web-{CBD26892-263C-4E4E-9DA8-412DC8802532}" dt="2020-10-12T05:55:34.629" v="0"/>
          <pc:sldLayoutMkLst>
            <pc:docMk/>
            <pc:sldMasterMk cId="2460954070" sldId="2147483660"/>
            <pc:sldLayoutMk cId="2202905451" sldId="2147483670"/>
          </pc:sldLayoutMkLst>
        </pc:sldLayoutChg>
        <pc:sldLayoutChg chg="del">
          <pc:chgData name="Yi-han LIAO" userId="S::yliaoag@connect.ust.hk::16a41011-d8a7-4a24-9947-56f09216a1b0" providerId="AD" clId="Web-{CBD26892-263C-4E4E-9DA8-412DC8802532}" dt="2020-10-12T05:55:34.629" v="0"/>
          <pc:sldLayoutMkLst>
            <pc:docMk/>
            <pc:sldMasterMk cId="2460954070" sldId="2147483660"/>
            <pc:sldLayoutMk cId="3479445657" sldId="2147483671"/>
          </pc:sldLayoutMkLst>
        </pc:sldLayoutChg>
      </pc:sldMasterChg>
      <pc:sldMasterChg chg="add del addSldLayout delSldLayout">
        <pc:chgData name="Yi-han LIAO" userId="S::yliaoag@connect.ust.hk::16a41011-d8a7-4a24-9947-56f09216a1b0" providerId="AD" clId="Web-{CBD26892-263C-4E4E-9DA8-412DC8802532}" dt="2020-10-12T05:58:42.618" v="7"/>
        <pc:sldMasterMkLst>
          <pc:docMk/>
          <pc:sldMasterMk cId="2885601851" sldId="2147483711"/>
        </pc:sldMasterMkLst>
        <pc:sldLayoutChg chg="add del">
          <pc:chgData name="Yi-han LIAO" userId="S::yliaoag@connect.ust.hk::16a41011-d8a7-4a24-9947-56f09216a1b0" providerId="AD" clId="Web-{CBD26892-263C-4E4E-9DA8-412DC8802532}" dt="2020-10-12T05:58:42.618" v="7"/>
          <pc:sldLayoutMkLst>
            <pc:docMk/>
            <pc:sldMasterMk cId="2885601851" sldId="2147483711"/>
            <pc:sldLayoutMk cId="1606768922" sldId="2147483700"/>
          </pc:sldLayoutMkLst>
        </pc:sldLayoutChg>
        <pc:sldLayoutChg chg="add del">
          <pc:chgData name="Yi-han LIAO" userId="S::yliaoag@connect.ust.hk::16a41011-d8a7-4a24-9947-56f09216a1b0" providerId="AD" clId="Web-{CBD26892-263C-4E4E-9DA8-412DC8802532}" dt="2020-10-12T05:58:42.618" v="7"/>
          <pc:sldLayoutMkLst>
            <pc:docMk/>
            <pc:sldMasterMk cId="2885601851" sldId="2147483711"/>
            <pc:sldLayoutMk cId="2551277910" sldId="2147483701"/>
          </pc:sldLayoutMkLst>
        </pc:sldLayoutChg>
        <pc:sldLayoutChg chg="add del">
          <pc:chgData name="Yi-han LIAO" userId="S::yliaoag@connect.ust.hk::16a41011-d8a7-4a24-9947-56f09216a1b0" providerId="AD" clId="Web-{CBD26892-263C-4E4E-9DA8-412DC8802532}" dt="2020-10-12T05:58:42.618" v="7"/>
          <pc:sldLayoutMkLst>
            <pc:docMk/>
            <pc:sldMasterMk cId="2885601851" sldId="2147483711"/>
            <pc:sldLayoutMk cId="458246823" sldId="2147483702"/>
          </pc:sldLayoutMkLst>
        </pc:sldLayoutChg>
        <pc:sldLayoutChg chg="add del">
          <pc:chgData name="Yi-han LIAO" userId="S::yliaoag@connect.ust.hk::16a41011-d8a7-4a24-9947-56f09216a1b0" providerId="AD" clId="Web-{CBD26892-263C-4E4E-9DA8-412DC8802532}" dt="2020-10-12T05:58:42.618" v="7"/>
          <pc:sldLayoutMkLst>
            <pc:docMk/>
            <pc:sldMasterMk cId="2885601851" sldId="2147483711"/>
            <pc:sldLayoutMk cId="3959339540" sldId="2147483703"/>
          </pc:sldLayoutMkLst>
        </pc:sldLayoutChg>
        <pc:sldLayoutChg chg="add del">
          <pc:chgData name="Yi-han LIAO" userId="S::yliaoag@connect.ust.hk::16a41011-d8a7-4a24-9947-56f09216a1b0" providerId="AD" clId="Web-{CBD26892-263C-4E4E-9DA8-412DC8802532}" dt="2020-10-12T05:58:42.618" v="7"/>
          <pc:sldLayoutMkLst>
            <pc:docMk/>
            <pc:sldMasterMk cId="2885601851" sldId="2147483711"/>
            <pc:sldLayoutMk cId="1333447155" sldId="2147483704"/>
          </pc:sldLayoutMkLst>
        </pc:sldLayoutChg>
        <pc:sldLayoutChg chg="add del">
          <pc:chgData name="Yi-han LIAO" userId="S::yliaoag@connect.ust.hk::16a41011-d8a7-4a24-9947-56f09216a1b0" providerId="AD" clId="Web-{CBD26892-263C-4E4E-9DA8-412DC8802532}" dt="2020-10-12T05:58:42.618" v="7"/>
          <pc:sldLayoutMkLst>
            <pc:docMk/>
            <pc:sldMasterMk cId="2885601851" sldId="2147483711"/>
            <pc:sldLayoutMk cId="3977854202" sldId="2147483705"/>
          </pc:sldLayoutMkLst>
        </pc:sldLayoutChg>
        <pc:sldLayoutChg chg="add del">
          <pc:chgData name="Yi-han LIAO" userId="S::yliaoag@connect.ust.hk::16a41011-d8a7-4a24-9947-56f09216a1b0" providerId="AD" clId="Web-{CBD26892-263C-4E4E-9DA8-412DC8802532}" dt="2020-10-12T05:58:42.618" v="7"/>
          <pc:sldLayoutMkLst>
            <pc:docMk/>
            <pc:sldMasterMk cId="2885601851" sldId="2147483711"/>
            <pc:sldLayoutMk cId="2348211097" sldId="2147483706"/>
          </pc:sldLayoutMkLst>
        </pc:sldLayoutChg>
        <pc:sldLayoutChg chg="add del">
          <pc:chgData name="Yi-han LIAO" userId="S::yliaoag@connect.ust.hk::16a41011-d8a7-4a24-9947-56f09216a1b0" providerId="AD" clId="Web-{CBD26892-263C-4E4E-9DA8-412DC8802532}" dt="2020-10-12T05:58:42.618" v="7"/>
          <pc:sldLayoutMkLst>
            <pc:docMk/>
            <pc:sldMasterMk cId="2885601851" sldId="2147483711"/>
            <pc:sldLayoutMk cId="1750997670" sldId="2147483707"/>
          </pc:sldLayoutMkLst>
        </pc:sldLayoutChg>
        <pc:sldLayoutChg chg="add del">
          <pc:chgData name="Yi-han LIAO" userId="S::yliaoag@connect.ust.hk::16a41011-d8a7-4a24-9947-56f09216a1b0" providerId="AD" clId="Web-{CBD26892-263C-4E4E-9DA8-412DC8802532}" dt="2020-10-12T05:58:42.618" v="7"/>
          <pc:sldLayoutMkLst>
            <pc:docMk/>
            <pc:sldMasterMk cId="2885601851" sldId="2147483711"/>
            <pc:sldLayoutMk cId="2267967954" sldId="2147483708"/>
          </pc:sldLayoutMkLst>
        </pc:sldLayoutChg>
        <pc:sldLayoutChg chg="add del">
          <pc:chgData name="Yi-han LIAO" userId="S::yliaoag@connect.ust.hk::16a41011-d8a7-4a24-9947-56f09216a1b0" providerId="AD" clId="Web-{CBD26892-263C-4E4E-9DA8-412DC8802532}" dt="2020-10-12T05:58:42.618" v="7"/>
          <pc:sldLayoutMkLst>
            <pc:docMk/>
            <pc:sldMasterMk cId="2885601851" sldId="2147483711"/>
            <pc:sldLayoutMk cId="1895181261" sldId="2147483709"/>
          </pc:sldLayoutMkLst>
        </pc:sldLayoutChg>
        <pc:sldLayoutChg chg="add del">
          <pc:chgData name="Yi-han LIAO" userId="S::yliaoag@connect.ust.hk::16a41011-d8a7-4a24-9947-56f09216a1b0" providerId="AD" clId="Web-{CBD26892-263C-4E4E-9DA8-412DC8802532}" dt="2020-10-12T05:58:42.618" v="7"/>
          <pc:sldLayoutMkLst>
            <pc:docMk/>
            <pc:sldMasterMk cId="2885601851" sldId="2147483711"/>
            <pc:sldLayoutMk cId="3886707203" sldId="2147483710"/>
          </pc:sldLayoutMkLst>
        </pc:sldLayoutChg>
      </pc:sldMasterChg>
      <pc:sldMasterChg chg="add del addSldLayout delSldLayout">
        <pc:chgData name="Yi-han LIAO" userId="S::yliaoag@connect.ust.hk::16a41011-d8a7-4a24-9947-56f09216a1b0" providerId="AD" clId="Web-{CBD26892-263C-4E4E-9DA8-412DC8802532}" dt="2020-10-12T05:58:24.805" v="4"/>
        <pc:sldMasterMkLst>
          <pc:docMk/>
          <pc:sldMasterMk cId="3918106416" sldId="2147483736"/>
        </pc:sldMasterMkLst>
        <pc:sldLayoutChg chg="add del">
          <pc:chgData name="Yi-han LIAO" userId="S::yliaoag@connect.ust.hk::16a41011-d8a7-4a24-9947-56f09216a1b0" providerId="AD" clId="Web-{CBD26892-263C-4E4E-9DA8-412DC8802532}" dt="2020-10-12T05:58:24.805" v="4"/>
          <pc:sldLayoutMkLst>
            <pc:docMk/>
            <pc:sldMasterMk cId="3918106416" sldId="2147483736"/>
            <pc:sldLayoutMk cId="182118098" sldId="2147483725"/>
          </pc:sldLayoutMkLst>
        </pc:sldLayoutChg>
        <pc:sldLayoutChg chg="add del">
          <pc:chgData name="Yi-han LIAO" userId="S::yliaoag@connect.ust.hk::16a41011-d8a7-4a24-9947-56f09216a1b0" providerId="AD" clId="Web-{CBD26892-263C-4E4E-9DA8-412DC8802532}" dt="2020-10-12T05:58:24.805" v="4"/>
          <pc:sldLayoutMkLst>
            <pc:docMk/>
            <pc:sldMasterMk cId="3918106416" sldId="2147483736"/>
            <pc:sldLayoutMk cId="117381272" sldId="2147483726"/>
          </pc:sldLayoutMkLst>
        </pc:sldLayoutChg>
        <pc:sldLayoutChg chg="add del">
          <pc:chgData name="Yi-han LIAO" userId="S::yliaoag@connect.ust.hk::16a41011-d8a7-4a24-9947-56f09216a1b0" providerId="AD" clId="Web-{CBD26892-263C-4E4E-9DA8-412DC8802532}" dt="2020-10-12T05:58:24.805" v="4"/>
          <pc:sldLayoutMkLst>
            <pc:docMk/>
            <pc:sldMasterMk cId="3918106416" sldId="2147483736"/>
            <pc:sldLayoutMk cId="2094037130" sldId="2147483727"/>
          </pc:sldLayoutMkLst>
        </pc:sldLayoutChg>
        <pc:sldLayoutChg chg="add del">
          <pc:chgData name="Yi-han LIAO" userId="S::yliaoag@connect.ust.hk::16a41011-d8a7-4a24-9947-56f09216a1b0" providerId="AD" clId="Web-{CBD26892-263C-4E4E-9DA8-412DC8802532}" dt="2020-10-12T05:58:24.805" v="4"/>
          <pc:sldLayoutMkLst>
            <pc:docMk/>
            <pc:sldMasterMk cId="3918106416" sldId="2147483736"/>
            <pc:sldLayoutMk cId="3221516875" sldId="2147483728"/>
          </pc:sldLayoutMkLst>
        </pc:sldLayoutChg>
        <pc:sldLayoutChg chg="add del">
          <pc:chgData name="Yi-han LIAO" userId="S::yliaoag@connect.ust.hk::16a41011-d8a7-4a24-9947-56f09216a1b0" providerId="AD" clId="Web-{CBD26892-263C-4E4E-9DA8-412DC8802532}" dt="2020-10-12T05:58:24.805" v="4"/>
          <pc:sldLayoutMkLst>
            <pc:docMk/>
            <pc:sldMasterMk cId="3918106416" sldId="2147483736"/>
            <pc:sldLayoutMk cId="3955352368" sldId="2147483729"/>
          </pc:sldLayoutMkLst>
        </pc:sldLayoutChg>
        <pc:sldLayoutChg chg="add del">
          <pc:chgData name="Yi-han LIAO" userId="S::yliaoag@connect.ust.hk::16a41011-d8a7-4a24-9947-56f09216a1b0" providerId="AD" clId="Web-{CBD26892-263C-4E4E-9DA8-412DC8802532}" dt="2020-10-12T05:58:24.805" v="4"/>
          <pc:sldLayoutMkLst>
            <pc:docMk/>
            <pc:sldMasterMk cId="3918106416" sldId="2147483736"/>
            <pc:sldLayoutMk cId="133784567" sldId="2147483730"/>
          </pc:sldLayoutMkLst>
        </pc:sldLayoutChg>
        <pc:sldLayoutChg chg="add del">
          <pc:chgData name="Yi-han LIAO" userId="S::yliaoag@connect.ust.hk::16a41011-d8a7-4a24-9947-56f09216a1b0" providerId="AD" clId="Web-{CBD26892-263C-4E4E-9DA8-412DC8802532}" dt="2020-10-12T05:58:24.805" v="4"/>
          <pc:sldLayoutMkLst>
            <pc:docMk/>
            <pc:sldMasterMk cId="3918106416" sldId="2147483736"/>
            <pc:sldLayoutMk cId="3254499536" sldId="2147483731"/>
          </pc:sldLayoutMkLst>
        </pc:sldLayoutChg>
        <pc:sldLayoutChg chg="add del">
          <pc:chgData name="Yi-han LIAO" userId="S::yliaoag@connect.ust.hk::16a41011-d8a7-4a24-9947-56f09216a1b0" providerId="AD" clId="Web-{CBD26892-263C-4E4E-9DA8-412DC8802532}" dt="2020-10-12T05:58:24.805" v="4"/>
          <pc:sldLayoutMkLst>
            <pc:docMk/>
            <pc:sldMasterMk cId="3918106416" sldId="2147483736"/>
            <pc:sldLayoutMk cId="825001015" sldId="2147483732"/>
          </pc:sldLayoutMkLst>
        </pc:sldLayoutChg>
        <pc:sldLayoutChg chg="add del">
          <pc:chgData name="Yi-han LIAO" userId="S::yliaoag@connect.ust.hk::16a41011-d8a7-4a24-9947-56f09216a1b0" providerId="AD" clId="Web-{CBD26892-263C-4E4E-9DA8-412DC8802532}" dt="2020-10-12T05:58:24.805" v="4"/>
          <pc:sldLayoutMkLst>
            <pc:docMk/>
            <pc:sldMasterMk cId="3918106416" sldId="2147483736"/>
            <pc:sldLayoutMk cId="564703140" sldId="2147483733"/>
          </pc:sldLayoutMkLst>
        </pc:sldLayoutChg>
        <pc:sldLayoutChg chg="add del">
          <pc:chgData name="Yi-han LIAO" userId="S::yliaoag@connect.ust.hk::16a41011-d8a7-4a24-9947-56f09216a1b0" providerId="AD" clId="Web-{CBD26892-263C-4E4E-9DA8-412DC8802532}" dt="2020-10-12T05:58:24.805" v="4"/>
          <pc:sldLayoutMkLst>
            <pc:docMk/>
            <pc:sldMasterMk cId="3918106416" sldId="2147483736"/>
            <pc:sldLayoutMk cId="2632791669" sldId="2147483734"/>
          </pc:sldLayoutMkLst>
        </pc:sldLayoutChg>
        <pc:sldLayoutChg chg="add del">
          <pc:chgData name="Yi-han LIAO" userId="S::yliaoag@connect.ust.hk::16a41011-d8a7-4a24-9947-56f09216a1b0" providerId="AD" clId="Web-{CBD26892-263C-4E4E-9DA8-412DC8802532}" dt="2020-10-12T05:58:24.805" v="4"/>
          <pc:sldLayoutMkLst>
            <pc:docMk/>
            <pc:sldMasterMk cId="3918106416" sldId="2147483736"/>
            <pc:sldLayoutMk cId="4191425758" sldId="2147483735"/>
          </pc:sldLayoutMkLst>
        </pc:sldLayoutChg>
      </pc:sldMasterChg>
      <pc:sldMasterChg chg="add del addSldLayout delSldLayout">
        <pc:chgData name="Yi-han LIAO" userId="S::yliaoag@connect.ust.hk::16a41011-d8a7-4a24-9947-56f09216a1b0" providerId="AD" clId="Web-{CBD26892-263C-4E4E-9DA8-412DC8802532}" dt="2020-10-12T05:58:42.540" v="6"/>
        <pc:sldMasterMkLst>
          <pc:docMk/>
          <pc:sldMasterMk cId="3054659253" sldId="2147483755"/>
        </pc:sldMasterMkLst>
        <pc:sldLayoutChg chg="add del">
          <pc:chgData name="Yi-han LIAO" userId="S::yliaoag@connect.ust.hk::16a41011-d8a7-4a24-9947-56f09216a1b0" providerId="AD" clId="Web-{CBD26892-263C-4E4E-9DA8-412DC8802532}" dt="2020-10-12T05:58:42.540" v="6"/>
          <pc:sldLayoutMkLst>
            <pc:docMk/>
            <pc:sldMasterMk cId="3054659253" sldId="2147483755"/>
            <pc:sldLayoutMk cId="1081477873" sldId="2147483738"/>
          </pc:sldLayoutMkLst>
        </pc:sldLayoutChg>
        <pc:sldLayoutChg chg="add del">
          <pc:chgData name="Yi-han LIAO" userId="S::yliaoag@connect.ust.hk::16a41011-d8a7-4a24-9947-56f09216a1b0" providerId="AD" clId="Web-{CBD26892-263C-4E4E-9DA8-412DC8802532}" dt="2020-10-12T05:58:42.540" v="6"/>
          <pc:sldLayoutMkLst>
            <pc:docMk/>
            <pc:sldMasterMk cId="3054659253" sldId="2147483755"/>
            <pc:sldLayoutMk cId="3997255221" sldId="2147483739"/>
          </pc:sldLayoutMkLst>
        </pc:sldLayoutChg>
        <pc:sldLayoutChg chg="add del">
          <pc:chgData name="Yi-han LIAO" userId="S::yliaoag@connect.ust.hk::16a41011-d8a7-4a24-9947-56f09216a1b0" providerId="AD" clId="Web-{CBD26892-263C-4E4E-9DA8-412DC8802532}" dt="2020-10-12T05:58:42.540" v="6"/>
          <pc:sldLayoutMkLst>
            <pc:docMk/>
            <pc:sldMasterMk cId="3054659253" sldId="2147483755"/>
            <pc:sldLayoutMk cId="2127137349" sldId="2147483740"/>
          </pc:sldLayoutMkLst>
        </pc:sldLayoutChg>
        <pc:sldLayoutChg chg="add del">
          <pc:chgData name="Yi-han LIAO" userId="S::yliaoag@connect.ust.hk::16a41011-d8a7-4a24-9947-56f09216a1b0" providerId="AD" clId="Web-{CBD26892-263C-4E4E-9DA8-412DC8802532}" dt="2020-10-12T05:58:42.540" v="6"/>
          <pc:sldLayoutMkLst>
            <pc:docMk/>
            <pc:sldMasterMk cId="3054659253" sldId="2147483755"/>
            <pc:sldLayoutMk cId="429566997" sldId="2147483741"/>
          </pc:sldLayoutMkLst>
        </pc:sldLayoutChg>
        <pc:sldLayoutChg chg="add del">
          <pc:chgData name="Yi-han LIAO" userId="S::yliaoag@connect.ust.hk::16a41011-d8a7-4a24-9947-56f09216a1b0" providerId="AD" clId="Web-{CBD26892-263C-4E4E-9DA8-412DC8802532}" dt="2020-10-12T05:58:42.540" v="6"/>
          <pc:sldLayoutMkLst>
            <pc:docMk/>
            <pc:sldMasterMk cId="3054659253" sldId="2147483755"/>
            <pc:sldLayoutMk cId="3849288562" sldId="2147483742"/>
          </pc:sldLayoutMkLst>
        </pc:sldLayoutChg>
        <pc:sldLayoutChg chg="add del">
          <pc:chgData name="Yi-han LIAO" userId="S::yliaoag@connect.ust.hk::16a41011-d8a7-4a24-9947-56f09216a1b0" providerId="AD" clId="Web-{CBD26892-263C-4E4E-9DA8-412DC8802532}" dt="2020-10-12T05:58:42.540" v="6"/>
          <pc:sldLayoutMkLst>
            <pc:docMk/>
            <pc:sldMasterMk cId="3054659253" sldId="2147483755"/>
            <pc:sldLayoutMk cId="2366373127" sldId="2147483743"/>
          </pc:sldLayoutMkLst>
        </pc:sldLayoutChg>
        <pc:sldLayoutChg chg="add del">
          <pc:chgData name="Yi-han LIAO" userId="S::yliaoag@connect.ust.hk::16a41011-d8a7-4a24-9947-56f09216a1b0" providerId="AD" clId="Web-{CBD26892-263C-4E4E-9DA8-412DC8802532}" dt="2020-10-12T05:58:42.540" v="6"/>
          <pc:sldLayoutMkLst>
            <pc:docMk/>
            <pc:sldMasterMk cId="3054659253" sldId="2147483755"/>
            <pc:sldLayoutMk cId="2152155876" sldId="2147483744"/>
          </pc:sldLayoutMkLst>
        </pc:sldLayoutChg>
        <pc:sldLayoutChg chg="add del">
          <pc:chgData name="Yi-han LIAO" userId="S::yliaoag@connect.ust.hk::16a41011-d8a7-4a24-9947-56f09216a1b0" providerId="AD" clId="Web-{CBD26892-263C-4E4E-9DA8-412DC8802532}" dt="2020-10-12T05:58:42.540" v="6"/>
          <pc:sldLayoutMkLst>
            <pc:docMk/>
            <pc:sldMasterMk cId="3054659253" sldId="2147483755"/>
            <pc:sldLayoutMk cId="3007094103" sldId="2147483745"/>
          </pc:sldLayoutMkLst>
        </pc:sldLayoutChg>
        <pc:sldLayoutChg chg="add del">
          <pc:chgData name="Yi-han LIAO" userId="S::yliaoag@connect.ust.hk::16a41011-d8a7-4a24-9947-56f09216a1b0" providerId="AD" clId="Web-{CBD26892-263C-4E4E-9DA8-412DC8802532}" dt="2020-10-12T05:58:42.540" v="6"/>
          <pc:sldLayoutMkLst>
            <pc:docMk/>
            <pc:sldMasterMk cId="3054659253" sldId="2147483755"/>
            <pc:sldLayoutMk cId="3721030474" sldId="2147483746"/>
          </pc:sldLayoutMkLst>
        </pc:sldLayoutChg>
        <pc:sldLayoutChg chg="add del">
          <pc:chgData name="Yi-han LIAO" userId="S::yliaoag@connect.ust.hk::16a41011-d8a7-4a24-9947-56f09216a1b0" providerId="AD" clId="Web-{CBD26892-263C-4E4E-9DA8-412DC8802532}" dt="2020-10-12T05:58:42.540" v="6"/>
          <pc:sldLayoutMkLst>
            <pc:docMk/>
            <pc:sldMasterMk cId="3054659253" sldId="2147483755"/>
            <pc:sldLayoutMk cId="1956978836" sldId="2147483747"/>
          </pc:sldLayoutMkLst>
        </pc:sldLayoutChg>
        <pc:sldLayoutChg chg="add del">
          <pc:chgData name="Yi-han LIAO" userId="S::yliaoag@connect.ust.hk::16a41011-d8a7-4a24-9947-56f09216a1b0" providerId="AD" clId="Web-{CBD26892-263C-4E4E-9DA8-412DC8802532}" dt="2020-10-12T05:58:42.540" v="6"/>
          <pc:sldLayoutMkLst>
            <pc:docMk/>
            <pc:sldMasterMk cId="3054659253" sldId="2147483755"/>
            <pc:sldLayoutMk cId="3563502156" sldId="2147483748"/>
          </pc:sldLayoutMkLst>
        </pc:sldLayoutChg>
        <pc:sldLayoutChg chg="add del">
          <pc:chgData name="Yi-han LIAO" userId="S::yliaoag@connect.ust.hk::16a41011-d8a7-4a24-9947-56f09216a1b0" providerId="AD" clId="Web-{CBD26892-263C-4E4E-9DA8-412DC8802532}" dt="2020-10-12T05:58:42.540" v="6"/>
          <pc:sldLayoutMkLst>
            <pc:docMk/>
            <pc:sldMasterMk cId="3054659253" sldId="2147483755"/>
            <pc:sldLayoutMk cId="1100431100" sldId="2147483749"/>
          </pc:sldLayoutMkLst>
        </pc:sldLayoutChg>
        <pc:sldLayoutChg chg="add del">
          <pc:chgData name="Yi-han LIAO" userId="S::yliaoag@connect.ust.hk::16a41011-d8a7-4a24-9947-56f09216a1b0" providerId="AD" clId="Web-{CBD26892-263C-4E4E-9DA8-412DC8802532}" dt="2020-10-12T05:58:42.540" v="6"/>
          <pc:sldLayoutMkLst>
            <pc:docMk/>
            <pc:sldMasterMk cId="3054659253" sldId="2147483755"/>
            <pc:sldLayoutMk cId="960181084" sldId="2147483750"/>
          </pc:sldLayoutMkLst>
        </pc:sldLayoutChg>
        <pc:sldLayoutChg chg="add del">
          <pc:chgData name="Yi-han LIAO" userId="S::yliaoag@connect.ust.hk::16a41011-d8a7-4a24-9947-56f09216a1b0" providerId="AD" clId="Web-{CBD26892-263C-4E4E-9DA8-412DC8802532}" dt="2020-10-12T05:58:42.540" v="6"/>
          <pc:sldLayoutMkLst>
            <pc:docMk/>
            <pc:sldMasterMk cId="3054659253" sldId="2147483755"/>
            <pc:sldLayoutMk cId="2410082534" sldId="2147483751"/>
          </pc:sldLayoutMkLst>
        </pc:sldLayoutChg>
        <pc:sldLayoutChg chg="add del">
          <pc:chgData name="Yi-han LIAO" userId="S::yliaoag@connect.ust.hk::16a41011-d8a7-4a24-9947-56f09216a1b0" providerId="AD" clId="Web-{CBD26892-263C-4E4E-9DA8-412DC8802532}" dt="2020-10-12T05:58:42.540" v="6"/>
          <pc:sldLayoutMkLst>
            <pc:docMk/>
            <pc:sldMasterMk cId="3054659253" sldId="2147483755"/>
            <pc:sldLayoutMk cId="4033887900" sldId="2147483752"/>
          </pc:sldLayoutMkLst>
        </pc:sldLayoutChg>
        <pc:sldLayoutChg chg="add del">
          <pc:chgData name="Yi-han LIAO" userId="S::yliaoag@connect.ust.hk::16a41011-d8a7-4a24-9947-56f09216a1b0" providerId="AD" clId="Web-{CBD26892-263C-4E4E-9DA8-412DC8802532}" dt="2020-10-12T05:58:42.540" v="6"/>
          <pc:sldLayoutMkLst>
            <pc:docMk/>
            <pc:sldMasterMk cId="3054659253" sldId="2147483755"/>
            <pc:sldLayoutMk cId="2954056060" sldId="2147483753"/>
          </pc:sldLayoutMkLst>
        </pc:sldLayoutChg>
        <pc:sldLayoutChg chg="add del">
          <pc:chgData name="Yi-han LIAO" userId="S::yliaoag@connect.ust.hk::16a41011-d8a7-4a24-9947-56f09216a1b0" providerId="AD" clId="Web-{CBD26892-263C-4E4E-9DA8-412DC8802532}" dt="2020-10-12T05:58:42.540" v="6"/>
          <pc:sldLayoutMkLst>
            <pc:docMk/>
            <pc:sldMasterMk cId="3054659253" sldId="2147483755"/>
            <pc:sldLayoutMk cId="3116310291" sldId="2147483754"/>
          </pc:sldLayoutMkLst>
        </pc:sldLayoutChg>
      </pc:sldMasterChg>
      <pc:sldMasterChg chg="add del addSldLayout delSldLayout">
        <pc:chgData name="Yi-han LIAO" userId="S::yliaoag@connect.ust.hk::16a41011-d8a7-4a24-9947-56f09216a1b0" providerId="AD" clId="Web-{CBD26892-263C-4E4E-9DA8-412DC8802532}" dt="2020-10-12T05:59:25.962" v="14"/>
        <pc:sldMasterMkLst>
          <pc:docMk/>
          <pc:sldMasterMk cId="1890702611" sldId="2147483774"/>
        </pc:sldMasterMkLst>
        <pc:sldLayoutChg chg="add del">
          <pc:chgData name="Yi-han LIAO" userId="S::yliaoag@connect.ust.hk::16a41011-d8a7-4a24-9947-56f09216a1b0" providerId="AD" clId="Web-{CBD26892-263C-4E4E-9DA8-412DC8802532}" dt="2020-10-12T05:59:25.962" v="14"/>
          <pc:sldLayoutMkLst>
            <pc:docMk/>
            <pc:sldMasterMk cId="1890702611" sldId="2147483774"/>
            <pc:sldLayoutMk cId="3573351778" sldId="2147483763"/>
          </pc:sldLayoutMkLst>
        </pc:sldLayoutChg>
        <pc:sldLayoutChg chg="add del">
          <pc:chgData name="Yi-han LIAO" userId="S::yliaoag@connect.ust.hk::16a41011-d8a7-4a24-9947-56f09216a1b0" providerId="AD" clId="Web-{CBD26892-263C-4E4E-9DA8-412DC8802532}" dt="2020-10-12T05:59:25.962" v="14"/>
          <pc:sldLayoutMkLst>
            <pc:docMk/>
            <pc:sldMasterMk cId="1890702611" sldId="2147483774"/>
            <pc:sldLayoutMk cId="3339365967" sldId="2147483764"/>
          </pc:sldLayoutMkLst>
        </pc:sldLayoutChg>
        <pc:sldLayoutChg chg="add del">
          <pc:chgData name="Yi-han LIAO" userId="S::yliaoag@connect.ust.hk::16a41011-d8a7-4a24-9947-56f09216a1b0" providerId="AD" clId="Web-{CBD26892-263C-4E4E-9DA8-412DC8802532}" dt="2020-10-12T05:59:25.962" v="14"/>
          <pc:sldLayoutMkLst>
            <pc:docMk/>
            <pc:sldMasterMk cId="1890702611" sldId="2147483774"/>
            <pc:sldLayoutMk cId="2867007874" sldId="2147483765"/>
          </pc:sldLayoutMkLst>
        </pc:sldLayoutChg>
        <pc:sldLayoutChg chg="add del">
          <pc:chgData name="Yi-han LIAO" userId="S::yliaoag@connect.ust.hk::16a41011-d8a7-4a24-9947-56f09216a1b0" providerId="AD" clId="Web-{CBD26892-263C-4E4E-9DA8-412DC8802532}" dt="2020-10-12T05:59:25.962" v="14"/>
          <pc:sldLayoutMkLst>
            <pc:docMk/>
            <pc:sldMasterMk cId="1890702611" sldId="2147483774"/>
            <pc:sldLayoutMk cId="3562364857" sldId="2147483766"/>
          </pc:sldLayoutMkLst>
        </pc:sldLayoutChg>
        <pc:sldLayoutChg chg="add del">
          <pc:chgData name="Yi-han LIAO" userId="S::yliaoag@connect.ust.hk::16a41011-d8a7-4a24-9947-56f09216a1b0" providerId="AD" clId="Web-{CBD26892-263C-4E4E-9DA8-412DC8802532}" dt="2020-10-12T05:59:25.962" v="14"/>
          <pc:sldLayoutMkLst>
            <pc:docMk/>
            <pc:sldMasterMk cId="1890702611" sldId="2147483774"/>
            <pc:sldLayoutMk cId="3307933445" sldId="2147483767"/>
          </pc:sldLayoutMkLst>
        </pc:sldLayoutChg>
        <pc:sldLayoutChg chg="add del">
          <pc:chgData name="Yi-han LIAO" userId="S::yliaoag@connect.ust.hk::16a41011-d8a7-4a24-9947-56f09216a1b0" providerId="AD" clId="Web-{CBD26892-263C-4E4E-9DA8-412DC8802532}" dt="2020-10-12T05:59:25.962" v="14"/>
          <pc:sldLayoutMkLst>
            <pc:docMk/>
            <pc:sldMasterMk cId="1890702611" sldId="2147483774"/>
            <pc:sldLayoutMk cId="674851414" sldId="2147483768"/>
          </pc:sldLayoutMkLst>
        </pc:sldLayoutChg>
        <pc:sldLayoutChg chg="add del">
          <pc:chgData name="Yi-han LIAO" userId="S::yliaoag@connect.ust.hk::16a41011-d8a7-4a24-9947-56f09216a1b0" providerId="AD" clId="Web-{CBD26892-263C-4E4E-9DA8-412DC8802532}" dt="2020-10-12T05:59:25.962" v="14"/>
          <pc:sldLayoutMkLst>
            <pc:docMk/>
            <pc:sldMasterMk cId="1890702611" sldId="2147483774"/>
            <pc:sldLayoutMk cId="3649133987" sldId="2147483769"/>
          </pc:sldLayoutMkLst>
        </pc:sldLayoutChg>
        <pc:sldLayoutChg chg="add del">
          <pc:chgData name="Yi-han LIAO" userId="S::yliaoag@connect.ust.hk::16a41011-d8a7-4a24-9947-56f09216a1b0" providerId="AD" clId="Web-{CBD26892-263C-4E4E-9DA8-412DC8802532}" dt="2020-10-12T05:59:25.962" v="14"/>
          <pc:sldLayoutMkLst>
            <pc:docMk/>
            <pc:sldMasterMk cId="1890702611" sldId="2147483774"/>
            <pc:sldLayoutMk cId="2687981325" sldId="2147483770"/>
          </pc:sldLayoutMkLst>
        </pc:sldLayoutChg>
        <pc:sldLayoutChg chg="add del">
          <pc:chgData name="Yi-han LIAO" userId="S::yliaoag@connect.ust.hk::16a41011-d8a7-4a24-9947-56f09216a1b0" providerId="AD" clId="Web-{CBD26892-263C-4E4E-9DA8-412DC8802532}" dt="2020-10-12T05:59:25.962" v="14"/>
          <pc:sldLayoutMkLst>
            <pc:docMk/>
            <pc:sldMasterMk cId="1890702611" sldId="2147483774"/>
            <pc:sldLayoutMk cId="1242537669" sldId="2147483771"/>
          </pc:sldLayoutMkLst>
        </pc:sldLayoutChg>
        <pc:sldLayoutChg chg="add del">
          <pc:chgData name="Yi-han LIAO" userId="S::yliaoag@connect.ust.hk::16a41011-d8a7-4a24-9947-56f09216a1b0" providerId="AD" clId="Web-{CBD26892-263C-4E4E-9DA8-412DC8802532}" dt="2020-10-12T05:59:25.962" v="14"/>
          <pc:sldLayoutMkLst>
            <pc:docMk/>
            <pc:sldMasterMk cId="1890702611" sldId="2147483774"/>
            <pc:sldLayoutMk cId="1497423129" sldId="2147483772"/>
          </pc:sldLayoutMkLst>
        </pc:sldLayoutChg>
        <pc:sldLayoutChg chg="add del">
          <pc:chgData name="Yi-han LIAO" userId="S::yliaoag@connect.ust.hk::16a41011-d8a7-4a24-9947-56f09216a1b0" providerId="AD" clId="Web-{CBD26892-263C-4E4E-9DA8-412DC8802532}" dt="2020-10-12T05:59:25.962" v="14"/>
          <pc:sldLayoutMkLst>
            <pc:docMk/>
            <pc:sldMasterMk cId="1890702611" sldId="2147483774"/>
            <pc:sldLayoutMk cId="3535407858" sldId="2147483773"/>
          </pc:sldLayoutMkLst>
        </pc:sldLayoutChg>
      </pc:sldMasterChg>
      <pc:sldMasterChg chg="add del addSldLayout delSldLayout">
        <pc:chgData name="Yi-han LIAO" userId="S::yliaoag@connect.ust.hk::16a41011-d8a7-4a24-9947-56f09216a1b0" providerId="AD" clId="Web-{CBD26892-263C-4E4E-9DA8-412DC8802532}" dt="2020-10-12T06:01:44.356" v="31"/>
        <pc:sldMasterMkLst>
          <pc:docMk/>
          <pc:sldMasterMk cId="1902098265" sldId="2147483811"/>
        </pc:sldMasterMkLst>
        <pc:sldLayoutChg chg="add del">
          <pc:chgData name="Yi-han LIAO" userId="S::yliaoag@connect.ust.hk::16a41011-d8a7-4a24-9947-56f09216a1b0" providerId="AD" clId="Web-{CBD26892-263C-4E4E-9DA8-412DC8802532}" dt="2020-10-12T06:01:44.356" v="31"/>
          <pc:sldLayoutMkLst>
            <pc:docMk/>
            <pc:sldMasterMk cId="1902098265" sldId="2147483811"/>
            <pc:sldLayoutMk cId="2448556704" sldId="2147483800"/>
          </pc:sldLayoutMkLst>
        </pc:sldLayoutChg>
        <pc:sldLayoutChg chg="add del">
          <pc:chgData name="Yi-han LIAO" userId="S::yliaoag@connect.ust.hk::16a41011-d8a7-4a24-9947-56f09216a1b0" providerId="AD" clId="Web-{CBD26892-263C-4E4E-9DA8-412DC8802532}" dt="2020-10-12T06:01:44.356" v="31"/>
          <pc:sldLayoutMkLst>
            <pc:docMk/>
            <pc:sldMasterMk cId="1902098265" sldId="2147483811"/>
            <pc:sldLayoutMk cId="3677038136" sldId="2147483801"/>
          </pc:sldLayoutMkLst>
        </pc:sldLayoutChg>
        <pc:sldLayoutChg chg="add del">
          <pc:chgData name="Yi-han LIAO" userId="S::yliaoag@connect.ust.hk::16a41011-d8a7-4a24-9947-56f09216a1b0" providerId="AD" clId="Web-{CBD26892-263C-4E4E-9DA8-412DC8802532}" dt="2020-10-12T06:01:44.356" v="31"/>
          <pc:sldLayoutMkLst>
            <pc:docMk/>
            <pc:sldMasterMk cId="1902098265" sldId="2147483811"/>
            <pc:sldLayoutMk cId="1606742817" sldId="2147483802"/>
          </pc:sldLayoutMkLst>
        </pc:sldLayoutChg>
        <pc:sldLayoutChg chg="add del">
          <pc:chgData name="Yi-han LIAO" userId="S::yliaoag@connect.ust.hk::16a41011-d8a7-4a24-9947-56f09216a1b0" providerId="AD" clId="Web-{CBD26892-263C-4E4E-9DA8-412DC8802532}" dt="2020-10-12T06:01:44.356" v="31"/>
          <pc:sldLayoutMkLst>
            <pc:docMk/>
            <pc:sldMasterMk cId="1902098265" sldId="2147483811"/>
            <pc:sldLayoutMk cId="4275553411" sldId="2147483803"/>
          </pc:sldLayoutMkLst>
        </pc:sldLayoutChg>
        <pc:sldLayoutChg chg="add del">
          <pc:chgData name="Yi-han LIAO" userId="S::yliaoag@connect.ust.hk::16a41011-d8a7-4a24-9947-56f09216a1b0" providerId="AD" clId="Web-{CBD26892-263C-4E4E-9DA8-412DC8802532}" dt="2020-10-12T06:01:44.356" v="31"/>
          <pc:sldLayoutMkLst>
            <pc:docMk/>
            <pc:sldMasterMk cId="1902098265" sldId="2147483811"/>
            <pc:sldLayoutMk cId="3075824697" sldId="2147483804"/>
          </pc:sldLayoutMkLst>
        </pc:sldLayoutChg>
        <pc:sldLayoutChg chg="add del">
          <pc:chgData name="Yi-han LIAO" userId="S::yliaoag@connect.ust.hk::16a41011-d8a7-4a24-9947-56f09216a1b0" providerId="AD" clId="Web-{CBD26892-263C-4E4E-9DA8-412DC8802532}" dt="2020-10-12T06:01:44.356" v="31"/>
          <pc:sldLayoutMkLst>
            <pc:docMk/>
            <pc:sldMasterMk cId="1902098265" sldId="2147483811"/>
            <pc:sldLayoutMk cId="3007079882" sldId="2147483805"/>
          </pc:sldLayoutMkLst>
        </pc:sldLayoutChg>
        <pc:sldLayoutChg chg="add del">
          <pc:chgData name="Yi-han LIAO" userId="S::yliaoag@connect.ust.hk::16a41011-d8a7-4a24-9947-56f09216a1b0" providerId="AD" clId="Web-{CBD26892-263C-4E4E-9DA8-412DC8802532}" dt="2020-10-12T06:01:44.356" v="31"/>
          <pc:sldLayoutMkLst>
            <pc:docMk/>
            <pc:sldMasterMk cId="1902098265" sldId="2147483811"/>
            <pc:sldLayoutMk cId="4167435837" sldId="2147483806"/>
          </pc:sldLayoutMkLst>
        </pc:sldLayoutChg>
        <pc:sldLayoutChg chg="add del">
          <pc:chgData name="Yi-han LIAO" userId="S::yliaoag@connect.ust.hk::16a41011-d8a7-4a24-9947-56f09216a1b0" providerId="AD" clId="Web-{CBD26892-263C-4E4E-9DA8-412DC8802532}" dt="2020-10-12T06:01:44.356" v="31"/>
          <pc:sldLayoutMkLst>
            <pc:docMk/>
            <pc:sldMasterMk cId="1902098265" sldId="2147483811"/>
            <pc:sldLayoutMk cId="3115921617" sldId="2147483807"/>
          </pc:sldLayoutMkLst>
        </pc:sldLayoutChg>
        <pc:sldLayoutChg chg="add del">
          <pc:chgData name="Yi-han LIAO" userId="S::yliaoag@connect.ust.hk::16a41011-d8a7-4a24-9947-56f09216a1b0" providerId="AD" clId="Web-{CBD26892-263C-4E4E-9DA8-412DC8802532}" dt="2020-10-12T06:01:44.356" v="31"/>
          <pc:sldLayoutMkLst>
            <pc:docMk/>
            <pc:sldMasterMk cId="1902098265" sldId="2147483811"/>
            <pc:sldLayoutMk cId="1289793428" sldId="2147483808"/>
          </pc:sldLayoutMkLst>
        </pc:sldLayoutChg>
        <pc:sldLayoutChg chg="add del">
          <pc:chgData name="Yi-han LIAO" userId="S::yliaoag@connect.ust.hk::16a41011-d8a7-4a24-9947-56f09216a1b0" providerId="AD" clId="Web-{CBD26892-263C-4E4E-9DA8-412DC8802532}" dt="2020-10-12T06:01:44.356" v="31"/>
          <pc:sldLayoutMkLst>
            <pc:docMk/>
            <pc:sldMasterMk cId="1902098265" sldId="2147483811"/>
            <pc:sldLayoutMk cId="2518345522" sldId="2147483809"/>
          </pc:sldLayoutMkLst>
        </pc:sldLayoutChg>
        <pc:sldLayoutChg chg="add del">
          <pc:chgData name="Yi-han LIAO" userId="S::yliaoag@connect.ust.hk::16a41011-d8a7-4a24-9947-56f09216a1b0" providerId="AD" clId="Web-{CBD26892-263C-4E4E-9DA8-412DC8802532}" dt="2020-10-12T06:01:44.356" v="31"/>
          <pc:sldLayoutMkLst>
            <pc:docMk/>
            <pc:sldMasterMk cId="1902098265" sldId="2147483811"/>
            <pc:sldLayoutMk cId="1457871752" sldId="2147483810"/>
          </pc:sldLayoutMkLst>
        </pc:sldLayoutChg>
      </pc:sldMasterChg>
      <pc:sldMasterChg chg="add del addSldLayout delSldLayout">
        <pc:chgData name="Yi-han LIAO" userId="S::yliaoag@connect.ust.hk::16a41011-d8a7-4a24-9947-56f09216a1b0" providerId="AD" clId="Web-{CBD26892-263C-4E4E-9DA8-412DC8802532}" dt="2020-10-12T06:03:45.765" v="65"/>
        <pc:sldMasterMkLst>
          <pc:docMk/>
          <pc:sldMasterMk cId="3335565129" sldId="2147483812"/>
        </pc:sldMasterMkLst>
        <pc:sldLayoutChg chg="add del">
          <pc:chgData name="Yi-han LIAO" userId="S::yliaoag@connect.ust.hk::16a41011-d8a7-4a24-9947-56f09216a1b0" providerId="AD" clId="Web-{CBD26892-263C-4E4E-9DA8-412DC8802532}" dt="2020-10-12T06:03:45.765" v="65"/>
          <pc:sldLayoutMkLst>
            <pc:docMk/>
            <pc:sldMasterMk cId="3335565129" sldId="2147483812"/>
            <pc:sldLayoutMk cId="2435563401" sldId="2147483813"/>
          </pc:sldLayoutMkLst>
        </pc:sldLayoutChg>
        <pc:sldLayoutChg chg="add del">
          <pc:chgData name="Yi-han LIAO" userId="S::yliaoag@connect.ust.hk::16a41011-d8a7-4a24-9947-56f09216a1b0" providerId="AD" clId="Web-{CBD26892-263C-4E4E-9DA8-412DC8802532}" dt="2020-10-12T06:03:45.765" v="65"/>
          <pc:sldLayoutMkLst>
            <pc:docMk/>
            <pc:sldMasterMk cId="3335565129" sldId="2147483812"/>
            <pc:sldLayoutMk cId="1919740183" sldId="2147483814"/>
          </pc:sldLayoutMkLst>
        </pc:sldLayoutChg>
        <pc:sldLayoutChg chg="add del">
          <pc:chgData name="Yi-han LIAO" userId="S::yliaoag@connect.ust.hk::16a41011-d8a7-4a24-9947-56f09216a1b0" providerId="AD" clId="Web-{CBD26892-263C-4E4E-9DA8-412DC8802532}" dt="2020-10-12T06:03:45.765" v="65"/>
          <pc:sldLayoutMkLst>
            <pc:docMk/>
            <pc:sldMasterMk cId="3335565129" sldId="2147483812"/>
            <pc:sldLayoutMk cId="98803376" sldId="2147483815"/>
          </pc:sldLayoutMkLst>
        </pc:sldLayoutChg>
        <pc:sldLayoutChg chg="add del">
          <pc:chgData name="Yi-han LIAO" userId="S::yliaoag@connect.ust.hk::16a41011-d8a7-4a24-9947-56f09216a1b0" providerId="AD" clId="Web-{CBD26892-263C-4E4E-9DA8-412DC8802532}" dt="2020-10-12T06:03:45.765" v="65"/>
          <pc:sldLayoutMkLst>
            <pc:docMk/>
            <pc:sldMasterMk cId="3335565129" sldId="2147483812"/>
            <pc:sldLayoutMk cId="1966218487" sldId="2147483816"/>
          </pc:sldLayoutMkLst>
        </pc:sldLayoutChg>
        <pc:sldLayoutChg chg="add del">
          <pc:chgData name="Yi-han LIAO" userId="S::yliaoag@connect.ust.hk::16a41011-d8a7-4a24-9947-56f09216a1b0" providerId="AD" clId="Web-{CBD26892-263C-4E4E-9DA8-412DC8802532}" dt="2020-10-12T06:03:45.765" v="65"/>
          <pc:sldLayoutMkLst>
            <pc:docMk/>
            <pc:sldMasterMk cId="3335565129" sldId="2147483812"/>
            <pc:sldLayoutMk cId="1189098399" sldId="2147483817"/>
          </pc:sldLayoutMkLst>
        </pc:sldLayoutChg>
        <pc:sldLayoutChg chg="add del">
          <pc:chgData name="Yi-han LIAO" userId="S::yliaoag@connect.ust.hk::16a41011-d8a7-4a24-9947-56f09216a1b0" providerId="AD" clId="Web-{CBD26892-263C-4E4E-9DA8-412DC8802532}" dt="2020-10-12T06:03:45.765" v="65"/>
          <pc:sldLayoutMkLst>
            <pc:docMk/>
            <pc:sldMasterMk cId="3335565129" sldId="2147483812"/>
            <pc:sldLayoutMk cId="3310028674" sldId="2147483818"/>
          </pc:sldLayoutMkLst>
        </pc:sldLayoutChg>
        <pc:sldLayoutChg chg="add del">
          <pc:chgData name="Yi-han LIAO" userId="S::yliaoag@connect.ust.hk::16a41011-d8a7-4a24-9947-56f09216a1b0" providerId="AD" clId="Web-{CBD26892-263C-4E4E-9DA8-412DC8802532}" dt="2020-10-12T06:03:45.765" v="65"/>
          <pc:sldLayoutMkLst>
            <pc:docMk/>
            <pc:sldMasterMk cId="3335565129" sldId="2147483812"/>
            <pc:sldLayoutMk cId="2452082874" sldId="2147483819"/>
          </pc:sldLayoutMkLst>
        </pc:sldLayoutChg>
        <pc:sldLayoutChg chg="add del">
          <pc:chgData name="Yi-han LIAO" userId="S::yliaoag@connect.ust.hk::16a41011-d8a7-4a24-9947-56f09216a1b0" providerId="AD" clId="Web-{CBD26892-263C-4E4E-9DA8-412DC8802532}" dt="2020-10-12T06:03:45.765" v="65"/>
          <pc:sldLayoutMkLst>
            <pc:docMk/>
            <pc:sldMasterMk cId="3335565129" sldId="2147483812"/>
            <pc:sldLayoutMk cId="1694577933" sldId="2147483820"/>
          </pc:sldLayoutMkLst>
        </pc:sldLayoutChg>
        <pc:sldLayoutChg chg="add del">
          <pc:chgData name="Yi-han LIAO" userId="S::yliaoag@connect.ust.hk::16a41011-d8a7-4a24-9947-56f09216a1b0" providerId="AD" clId="Web-{CBD26892-263C-4E4E-9DA8-412DC8802532}" dt="2020-10-12T06:03:45.765" v="65"/>
          <pc:sldLayoutMkLst>
            <pc:docMk/>
            <pc:sldMasterMk cId="3335565129" sldId="2147483812"/>
            <pc:sldLayoutMk cId="640334365" sldId="2147483821"/>
          </pc:sldLayoutMkLst>
        </pc:sldLayoutChg>
        <pc:sldLayoutChg chg="add del">
          <pc:chgData name="Yi-han LIAO" userId="S::yliaoag@connect.ust.hk::16a41011-d8a7-4a24-9947-56f09216a1b0" providerId="AD" clId="Web-{CBD26892-263C-4E4E-9DA8-412DC8802532}" dt="2020-10-12T06:03:45.765" v="65"/>
          <pc:sldLayoutMkLst>
            <pc:docMk/>
            <pc:sldMasterMk cId="3335565129" sldId="2147483812"/>
            <pc:sldLayoutMk cId="3152807036" sldId="2147483822"/>
          </pc:sldLayoutMkLst>
        </pc:sldLayoutChg>
        <pc:sldLayoutChg chg="add del">
          <pc:chgData name="Yi-han LIAO" userId="S::yliaoag@connect.ust.hk::16a41011-d8a7-4a24-9947-56f09216a1b0" providerId="AD" clId="Web-{CBD26892-263C-4E4E-9DA8-412DC8802532}" dt="2020-10-12T06:03:45.765" v="65"/>
          <pc:sldLayoutMkLst>
            <pc:docMk/>
            <pc:sldMasterMk cId="3335565129" sldId="2147483812"/>
            <pc:sldLayoutMk cId="3605531555" sldId="2147483823"/>
          </pc:sldLayoutMkLst>
        </pc:sldLayoutChg>
      </pc:sldMasterChg>
      <pc:sldMasterChg chg="add addSldLayout modSldLayout">
        <pc:chgData name="Yi-han LIAO" userId="S::yliaoag@connect.ust.hk::16a41011-d8a7-4a24-9947-56f09216a1b0" providerId="AD" clId="Web-{CBD26892-263C-4E4E-9DA8-412DC8802532}" dt="2020-10-12T06:03:45.765" v="65"/>
        <pc:sldMasterMkLst>
          <pc:docMk/>
          <pc:sldMasterMk cId="2407161335" sldId="2147483824"/>
        </pc:sldMasterMkLst>
        <pc:sldLayoutChg chg="add mod replId">
          <pc:chgData name="Yi-han LIAO" userId="S::yliaoag@connect.ust.hk::16a41011-d8a7-4a24-9947-56f09216a1b0" providerId="AD" clId="Web-{CBD26892-263C-4E4E-9DA8-412DC8802532}" dt="2020-10-12T06:03:45.765" v="65"/>
          <pc:sldLayoutMkLst>
            <pc:docMk/>
            <pc:sldMasterMk cId="2407161335" sldId="2147483824"/>
            <pc:sldLayoutMk cId="1230075861" sldId="2147483825"/>
          </pc:sldLayoutMkLst>
        </pc:sldLayoutChg>
        <pc:sldLayoutChg chg="add mod replId">
          <pc:chgData name="Yi-han LIAO" userId="S::yliaoag@connect.ust.hk::16a41011-d8a7-4a24-9947-56f09216a1b0" providerId="AD" clId="Web-{CBD26892-263C-4E4E-9DA8-412DC8802532}" dt="2020-10-12T06:03:45.765" v="65"/>
          <pc:sldLayoutMkLst>
            <pc:docMk/>
            <pc:sldMasterMk cId="2407161335" sldId="2147483824"/>
            <pc:sldLayoutMk cId="1271763519" sldId="2147483826"/>
          </pc:sldLayoutMkLst>
        </pc:sldLayoutChg>
        <pc:sldLayoutChg chg="add mod replId">
          <pc:chgData name="Yi-han LIAO" userId="S::yliaoag@connect.ust.hk::16a41011-d8a7-4a24-9947-56f09216a1b0" providerId="AD" clId="Web-{CBD26892-263C-4E4E-9DA8-412DC8802532}" dt="2020-10-12T06:03:45.765" v="65"/>
          <pc:sldLayoutMkLst>
            <pc:docMk/>
            <pc:sldMasterMk cId="2407161335" sldId="2147483824"/>
            <pc:sldLayoutMk cId="4780271" sldId="2147483827"/>
          </pc:sldLayoutMkLst>
        </pc:sldLayoutChg>
        <pc:sldLayoutChg chg="add mod replId">
          <pc:chgData name="Yi-han LIAO" userId="S::yliaoag@connect.ust.hk::16a41011-d8a7-4a24-9947-56f09216a1b0" providerId="AD" clId="Web-{CBD26892-263C-4E4E-9DA8-412DC8802532}" dt="2020-10-12T06:03:45.765" v="65"/>
          <pc:sldLayoutMkLst>
            <pc:docMk/>
            <pc:sldMasterMk cId="2407161335" sldId="2147483824"/>
            <pc:sldLayoutMk cId="1033617463" sldId="2147483828"/>
          </pc:sldLayoutMkLst>
        </pc:sldLayoutChg>
        <pc:sldLayoutChg chg="add mod replId">
          <pc:chgData name="Yi-han LIAO" userId="S::yliaoag@connect.ust.hk::16a41011-d8a7-4a24-9947-56f09216a1b0" providerId="AD" clId="Web-{CBD26892-263C-4E4E-9DA8-412DC8802532}" dt="2020-10-12T06:03:45.765" v="65"/>
          <pc:sldLayoutMkLst>
            <pc:docMk/>
            <pc:sldMasterMk cId="2407161335" sldId="2147483824"/>
            <pc:sldLayoutMk cId="3852822892" sldId="2147483829"/>
          </pc:sldLayoutMkLst>
        </pc:sldLayoutChg>
        <pc:sldLayoutChg chg="add mod replId">
          <pc:chgData name="Yi-han LIAO" userId="S::yliaoag@connect.ust.hk::16a41011-d8a7-4a24-9947-56f09216a1b0" providerId="AD" clId="Web-{CBD26892-263C-4E4E-9DA8-412DC8802532}" dt="2020-10-12T06:03:45.765" v="65"/>
          <pc:sldLayoutMkLst>
            <pc:docMk/>
            <pc:sldMasterMk cId="2407161335" sldId="2147483824"/>
            <pc:sldLayoutMk cId="3850558190" sldId="2147483830"/>
          </pc:sldLayoutMkLst>
        </pc:sldLayoutChg>
        <pc:sldLayoutChg chg="add mod replId">
          <pc:chgData name="Yi-han LIAO" userId="S::yliaoag@connect.ust.hk::16a41011-d8a7-4a24-9947-56f09216a1b0" providerId="AD" clId="Web-{CBD26892-263C-4E4E-9DA8-412DC8802532}" dt="2020-10-12T06:03:45.765" v="65"/>
          <pc:sldLayoutMkLst>
            <pc:docMk/>
            <pc:sldMasterMk cId="2407161335" sldId="2147483824"/>
            <pc:sldLayoutMk cId="3388215407" sldId="2147483831"/>
          </pc:sldLayoutMkLst>
        </pc:sldLayoutChg>
        <pc:sldLayoutChg chg="add mod replId">
          <pc:chgData name="Yi-han LIAO" userId="S::yliaoag@connect.ust.hk::16a41011-d8a7-4a24-9947-56f09216a1b0" providerId="AD" clId="Web-{CBD26892-263C-4E4E-9DA8-412DC8802532}" dt="2020-10-12T06:03:45.765" v="65"/>
          <pc:sldLayoutMkLst>
            <pc:docMk/>
            <pc:sldMasterMk cId="2407161335" sldId="2147483824"/>
            <pc:sldLayoutMk cId="615768047" sldId="2147483832"/>
          </pc:sldLayoutMkLst>
        </pc:sldLayoutChg>
        <pc:sldLayoutChg chg="add mod replId">
          <pc:chgData name="Yi-han LIAO" userId="S::yliaoag@connect.ust.hk::16a41011-d8a7-4a24-9947-56f09216a1b0" providerId="AD" clId="Web-{CBD26892-263C-4E4E-9DA8-412DC8802532}" dt="2020-10-12T06:03:45.765" v="65"/>
          <pc:sldLayoutMkLst>
            <pc:docMk/>
            <pc:sldMasterMk cId="2407161335" sldId="2147483824"/>
            <pc:sldLayoutMk cId="2547344977" sldId="2147483833"/>
          </pc:sldLayoutMkLst>
        </pc:sldLayoutChg>
        <pc:sldLayoutChg chg="add mod replId">
          <pc:chgData name="Yi-han LIAO" userId="S::yliaoag@connect.ust.hk::16a41011-d8a7-4a24-9947-56f09216a1b0" providerId="AD" clId="Web-{CBD26892-263C-4E4E-9DA8-412DC8802532}" dt="2020-10-12T06:03:45.765" v="65"/>
          <pc:sldLayoutMkLst>
            <pc:docMk/>
            <pc:sldMasterMk cId="2407161335" sldId="2147483824"/>
            <pc:sldLayoutMk cId="314472935" sldId="2147483834"/>
          </pc:sldLayoutMkLst>
        </pc:sldLayoutChg>
        <pc:sldLayoutChg chg="add mod replId">
          <pc:chgData name="Yi-han LIAO" userId="S::yliaoag@connect.ust.hk::16a41011-d8a7-4a24-9947-56f09216a1b0" providerId="AD" clId="Web-{CBD26892-263C-4E4E-9DA8-412DC8802532}" dt="2020-10-12T06:03:45.765" v="65"/>
          <pc:sldLayoutMkLst>
            <pc:docMk/>
            <pc:sldMasterMk cId="2407161335" sldId="2147483824"/>
            <pc:sldLayoutMk cId="2736476804" sldId="2147483835"/>
          </pc:sldLayoutMkLst>
        </pc:sldLayoutChg>
      </pc:sldMasterChg>
      <pc:sldMasterChg chg="add del addSldLayout delSldLayout">
        <pc:chgData name="Yi-han LIAO" userId="S::yliaoag@connect.ust.hk::16a41011-d8a7-4a24-9947-56f09216a1b0" providerId="AD" clId="Web-{CBD26892-263C-4E4E-9DA8-412DC8802532}" dt="2020-10-12T06:01:22.215" v="24"/>
        <pc:sldMasterMkLst>
          <pc:docMk/>
          <pc:sldMasterMk cId="3842756143" sldId="2147483835"/>
        </pc:sldMasterMkLst>
        <pc:sldLayoutChg chg="add del">
          <pc:chgData name="Yi-han LIAO" userId="S::yliaoag@connect.ust.hk::16a41011-d8a7-4a24-9947-56f09216a1b0" providerId="AD" clId="Web-{CBD26892-263C-4E4E-9DA8-412DC8802532}" dt="2020-10-12T06:01:22.215" v="24"/>
          <pc:sldLayoutMkLst>
            <pc:docMk/>
            <pc:sldMasterMk cId="3842756143" sldId="2147483835"/>
            <pc:sldLayoutMk cId="3386061079" sldId="2147483824"/>
          </pc:sldLayoutMkLst>
        </pc:sldLayoutChg>
        <pc:sldLayoutChg chg="add del">
          <pc:chgData name="Yi-han LIAO" userId="S::yliaoag@connect.ust.hk::16a41011-d8a7-4a24-9947-56f09216a1b0" providerId="AD" clId="Web-{CBD26892-263C-4E4E-9DA8-412DC8802532}" dt="2020-10-12T06:01:22.215" v="24"/>
          <pc:sldLayoutMkLst>
            <pc:docMk/>
            <pc:sldMasterMk cId="3842756143" sldId="2147483835"/>
            <pc:sldLayoutMk cId="104374876" sldId="2147483825"/>
          </pc:sldLayoutMkLst>
        </pc:sldLayoutChg>
        <pc:sldLayoutChg chg="add del">
          <pc:chgData name="Yi-han LIAO" userId="S::yliaoag@connect.ust.hk::16a41011-d8a7-4a24-9947-56f09216a1b0" providerId="AD" clId="Web-{CBD26892-263C-4E4E-9DA8-412DC8802532}" dt="2020-10-12T06:01:22.215" v="24"/>
          <pc:sldLayoutMkLst>
            <pc:docMk/>
            <pc:sldMasterMk cId="3842756143" sldId="2147483835"/>
            <pc:sldLayoutMk cId="215663461" sldId="2147483826"/>
          </pc:sldLayoutMkLst>
        </pc:sldLayoutChg>
        <pc:sldLayoutChg chg="add del">
          <pc:chgData name="Yi-han LIAO" userId="S::yliaoag@connect.ust.hk::16a41011-d8a7-4a24-9947-56f09216a1b0" providerId="AD" clId="Web-{CBD26892-263C-4E4E-9DA8-412DC8802532}" dt="2020-10-12T06:01:22.215" v="24"/>
          <pc:sldLayoutMkLst>
            <pc:docMk/>
            <pc:sldMasterMk cId="3842756143" sldId="2147483835"/>
            <pc:sldLayoutMk cId="2906231007" sldId="2147483827"/>
          </pc:sldLayoutMkLst>
        </pc:sldLayoutChg>
        <pc:sldLayoutChg chg="add del">
          <pc:chgData name="Yi-han LIAO" userId="S::yliaoag@connect.ust.hk::16a41011-d8a7-4a24-9947-56f09216a1b0" providerId="AD" clId="Web-{CBD26892-263C-4E4E-9DA8-412DC8802532}" dt="2020-10-12T06:01:22.215" v="24"/>
          <pc:sldLayoutMkLst>
            <pc:docMk/>
            <pc:sldMasterMk cId="3842756143" sldId="2147483835"/>
            <pc:sldLayoutMk cId="697759399" sldId="2147483828"/>
          </pc:sldLayoutMkLst>
        </pc:sldLayoutChg>
        <pc:sldLayoutChg chg="add del">
          <pc:chgData name="Yi-han LIAO" userId="S::yliaoag@connect.ust.hk::16a41011-d8a7-4a24-9947-56f09216a1b0" providerId="AD" clId="Web-{CBD26892-263C-4E4E-9DA8-412DC8802532}" dt="2020-10-12T06:01:22.215" v="24"/>
          <pc:sldLayoutMkLst>
            <pc:docMk/>
            <pc:sldMasterMk cId="3842756143" sldId="2147483835"/>
            <pc:sldLayoutMk cId="4222129182" sldId="2147483829"/>
          </pc:sldLayoutMkLst>
        </pc:sldLayoutChg>
        <pc:sldLayoutChg chg="add del">
          <pc:chgData name="Yi-han LIAO" userId="S::yliaoag@connect.ust.hk::16a41011-d8a7-4a24-9947-56f09216a1b0" providerId="AD" clId="Web-{CBD26892-263C-4E4E-9DA8-412DC8802532}" dt="2020-10-12T06:01:22.215" v="24"/>
          <pc:sldLayoutMkLst>
            <pc:docMk/>
            <pc:sldMasterMk cId="3842756143" sldId="2147483835"/>
            <pc:sldLayoutMk cId="1940829299" sldId="2147483830"/>
          </pc:sldLayoutMkLst>
        </pc:sldLayoutChg>
        <pc:sldLayoutChg chg="add del">
          <pc:chgData name="Yi-han LIAO" userId="S::yliaoag@connect.ust.hk::16a41011-d8a7-4a24-9947-56f09216a1b0" providerId="AD" clId="Web-{CBD26892-263C-4E4E-9DA8-412DC8802532}" dt="2020-10-12T06:01:22.215" v="24"/>
          <pc:sldLayoutMkLst>
            <pc:docMk/>
            <pc:sldMasterMk cId="3842756143" sldId="2147483835"/>
            <pc:sldLayoutMk cId="3253248807" sldId="2147483831"/>
          </pc:sldLayoutMkLst>
        </pc:sldLayoutChg>
        <pc:sldLayoutChg chg="add del">
          <pc:chgData name="Yi-han LIAO" userId="S::yliaoag@connect.ust.hk::16a41011-d8a7-4a24-9947-56f09216a1b0" providerId="AD" clId="Web-{CBD26892-263C-4E4E-9DA8-412DC8802532}" dt="2020-10-12T06:01:22.215" v="24"/>
          <pc:sldLayoutMkLst>
            <pc:docMk/>
            <pc:sldMasterMk cId="3842756143" sldId="2147483835"/>
            <pc:sldLayoutMk cId="951945341" sldId="2147483832"/>
          </pc:sldLayoutMkLst>
        </pc:sldLayoutChg>
        <pc:sldLayoutChg chg="add del">
          <pc:chgData name="Yi-han LIAO" userId="S::yliaoag@connect.ust.hk::16a41011-d8a7-4a24-9947-56f09216a1b0" providerId="AD" clId="Web-{CBD26892-263C-4E4E-9DA8-412DC8802532}" dt="2020-10-12T06:01:22.215" v="24"/>
          <pc:sldLayoutMkLst>
            <pc:docMk/>
            <pc:sldMasterMk cId="3842756143" sldId="2147483835"/>
            <pc:sldLayoutMk cId="190240085" sldId="2147483833"/>
          </pc:sldLayoutMkLst>
        </pc:sldLayoutChg>
        <pc:sldLayoutChg chg="add del">
          <pc:chgData name="Yi-han LIAO" userId="S::yliaoag@connect.ust.hk::16a41011-d8a7-4a24-9947-56f09216a1b0" providerId="AD" clId="Web-{CBD26892-263C-4E4E-9DA8-412DC8802532}" dt="2020-10-12T06:01:22.215" v="24"/>
          <pc:sldLayoutMkLst>
            <pc:docMk/>
            <pc:sldMasterMk cId="3842756143" sldId="2147483835"/>
            <pc:sldLayoutMk cId="178643194" sldId="2147483834"/>
          </pc:sldLayoutMkLst>
        </pc:sldLayoutChg>
      </pc:sldMasterChg>
      <pc:sldMasterChg chg="add del addSldLayout delSldLayout">
        <pc:chgData name="Yi-han LIAO" userId="S::yliaoag@connect.ust.hk::16a41011-d8a7-4a24-9947-56f09216a1b0" providerId="AD" clId="Web-{CBD26892-263C-4E4E-9DA8-412DC8802532}" dt="2020-10-12T06:01:44.309" v="30"/>
        <pc:sldMasterMkLst>
          <pc:docMk/>
          <pc:sldMasterMk cId="1347800898" sldId="2147483874"/>
        </pc:sldMasterMkLst>
        <pc:sldLayoutChg chg="add del">
          <pc:chgData name="Yi-han LIAO" userId="S::yliaoag@connect.ust.hk::16a41011-d8a7-4a24-9947-56f09216a1b0" providerId="AD" clId="Web-{CBD26892-263C-4E4E-9DA8-412DC8802532}" dt="2020-10-12T06:01:44.309" v="30"/>
          <pc:sldLayoutMkLst>
            <pc:docMk/>
            <pc:sldMasterMk cId="1347800898" sldId="2147483874"/>
            <pc:sldLayoutMk cId="1670935139" sldId="2147483863"/>
          </pc:sldLayoutMkLst>
        </pc:sldLayoutChg>
        <pc:sldLayoutChg chg="add del">
          <pc:chgData name="Yi-han LIAO" userId="S::yliaoag@connect.ust.hk::16a41011-d8a7-4a24-9947-56f09216a1b0" providerId="AD" clId="Web-{CBD26892-263C-4E4E-9DA8-412DC8802532}" dt="2020-10-12T06:01:44.309" v="30"/>
          <pc:sldLayoutMkLst>
            <pc:docMk/>
            <pc:sldMasterMk cId="1347800898" sldId="2147483874"/>
            <pc:sldLayoutMk cId="457171162" sldId="2147483864"/>
          </pc:sldLayoutMkLst>
        </pc:sldLayoutChg>
        <pc:sldLayoutChg chg="add del">
          <pc:chgData name="Yi-han LIAO" userId="S::yliaoag@connect.ust.hk::16a41011-d8a7-4a24-9947-56f09216a1b0" providerId="AD" clId="Web-{CBD26892-263C-4E4E-9DA8-412DC8802532}" dt="2020-10-12T06:01:44.309" v="30"/>
          <pc:sldLayoutMkLst>
            <pc:docMk/>
            <pc:sldMasterMk cId="1347800898" sldId="2147483874"/>
            <pc:sldLayoutMk cId="4264494707" sldId="2147483865"/>
          </pc:sldLayoutMkLst>
        </pc:sldLayoutChg>
        <pc:sldLayoutChg chg="add del">
          <pc:chgData name="Yi-han LIAO" userId="S::yliaoag@connect.ust.hk::16a41011-d8a7-4a24-9947-56f09216a1b0" providerId="AD" clId="Web-{CBD26892-263C-4E4E-9DA8-412DC8802532}" dt="2020-10-12T06:01:44.309" v="30"/>
          <pc:sldLayoutMkLst>
            <pc:docMk/>
            <pc:sldMasterMk cId="1347800898" sldId="2147483874"/>
            <pc:sldLayoutMk cId="478742099" sldId="2147483866"/>
          </pc:sldLayoutMkLst>
        </pc:sldLayoutChg>
        <pc:sldLayoutChg chg="add del">
          <pc:chgData name="Yi-han LIAO" userId="S::yliaoag@connect.ust.hk::16a41011-d8a7-4a24-9947-56f09216a1b0" providerId="AD" clId="Web-{CBD26892-263C-4E4E-9DA8-412DC8802532}" dt="2020-10-12T06:01:44.309" v="30"/>
          <pc:sldLayoutMkLst>
            <pc:docMk/>
            <pc:sldMasterMk cId="1347800898" sldId="2147483874"/>
            <pc:sldLayoutMk cId="3191676667" sldId="2147483867"/>
          </pc:sldLayoutMkLst>
        </pc:sldLayoutChg>
        <pc:sldLayoutChg chg="add del">
          <pc:chgData name="Yi-han LIAO" userId="S::yliaoag@connect.ust.hk::16a41011-d8a7-4a24-9947-56f09216a1b0" providerId="AD" clId="Web-{CBD26892-263C-4E4E-9DA8-412DC8802532}" dt="2020-10-12T06:01:44.309" v="30"/>
          <pc:sldLayoutMkLst>
            <pc:docMk/>
            <pc:sldMasterMk cId="1347800898" sldId="2147483874"/>
            <pc:sldLayoutMk cId="1326870315" sldId="2147483868"/>
          </pc:sldLayoutMkLst>
        </pc:sldLayoutChg>
        <pc:sldLayoutChg chg="add del">
          <pc:chgData name="Yi-han LIAO" userId="S::yliaoag@connect.ust.hk::16a41011-d8a7-4a24-9947-56f09216a1b0" providerId="AD" clId="Web-{CBD26892-263C-4E4E-9DA8-412DC8802532}" dt="2020-10-12T06:01:44.309" v="30"/>
          <pc:sldLayoutMkLst>
            <pc:docMk/>
            <pc:sldMasterMk cId="1347800898" sldId="2147483874"/>
            <pc:sldLayoutMk cId="3639007375" sldId="2147483869"/>
          </pc:sldLayoutMkLst>
        </pc:sldLayoutChg>
        <pc:sldLayoutChg chg="add del">
          <pc:chgData name="Yi-han LIAO" userId="S::yliaoag@connect.ust.hk::16a41011-d8a7-4a24-9947-56f09216a1b0" providerId="AD" clId="Web-{CBD26892-263C-4E4E-9DA8-412DC8802532}" dt="2020-10-12T06:01:44.309" v="30"/>
          <pc:sldLayoutMkLst>
            <pc:docMk/>
            <pc:sldMasterMk cId="1347800898" sldId="2147483874"/>
            <pc:sldLayoutMk cId="629155536" sldId="2147483870"/>
          </pc:sldLayoutMkLst>
        </pc:sldLayoutChg>
        <pc:sldLayoutChg chg="add del">
          <pc:chgData name="Yi-han LIAO" userId="S::yliaoag@connect.ust.hk::16a41011-d8a7-4a24-9947-56f09216a1b0" providerId="AD" clId="Web-{CBD26892-263C-4E4E-9DA8-412DC8802532}" dt="2020-10-12T06:01:44.309" v="30"/>
          <pc:sldLayoutMkLst>
            <pc:docMk/>
            <pc:sldMasterMk cId="1347800898" sldId="2147483874"/>
            <pc:sldLayoutMk cId="1369794096" sldId="2147483871"/>
          </pc:sldLayoutMkLst>
        </pc:sldLayoutChg>
        <pc:sldLayoutChg chg="add del">
          <pc:chgData name="Yi-han LIAO" userId="S::yliaoag@connect.ust.hk::16a41011-d8a7-4a24-9947-56f09216a1b0" providerId="AD" clId="Web-{CBD26892-263C-4E4E-9DA8-412DC8802532}" dt="2020-10-12T06:01:44.309" v="30"/>
          <pc:sldLayoutMkLst>
            <pc:docMk/>
            <pc:sldMasterMk cId="1347800898" sldId="2147483874"/>
            <pc:sldLayoutMk cId="1810198774" sldId="2147483872"/>
          </pc:sldLayoutMkLst>
        </pc:sldLayoutChg>
        <pc:sldLayoutChg chg="add del">
          <pc:chgData name="Yi-han LIAO" userId="S::yliaoag@connect.ust.hk::16a41011-d8a7-4a24-9947-56f09216a1b0" providerId="AD" clId="Web-{CBD26892-263C-4E4E-9DA8-412DC8802532}" dt="2020-10-12T06:01:44.309" v="30"/>
          <pc:sldLayoutMkLst>
            <pc:docMk/>
            <pc:sldMasterMk cId="1347800898" sldId="2147483874"/>
            <pc:sldLayoutMk cId="1799444107" sldId="2147483873"/>
          </pc:sldLayoutMkLst>
        </pc:sldLayoutChg>
      </pc:sldMasterChg>
      <pc:sldMasterChg chg="add del addSldLayout delSldLayout">
        <pc:chgData name="Yi-han LIAO" userId="S::yliaoag@connect.ust.hk::16a41011-d8a7-4a24-9947-56f09216a1b0" providerId="AD" clId="Web-{CBD26892-263C-4E4E-9DA8-412DC8802532}" dt="2020-10-12T06:01:37.981" v="28"/>
        <pc:sldMasterMkLst>
          <pc:docMk/>
          <pc:sldMasterMk cId="4262898267" sldId="2147483913"/>
        </pc:sldMasterMkLst>
        <pc:sldLayoutChg chg="add del">
          <pc:chgData name="Yi-han LIAO" userId="S::yliaoag@connect.ust.hk::16a41011-d8a7-4a24-9947-56f09216a1b0" providerId="AD" clId="Web-{CBD26892-263C-4E4E-9DA8-412DC8802532}" dt="2020-10-12T06:01:37.981" v="28"/>
          <pc:sldLayoutMkLst>
            <pc:docMk/>
            <pc:sldMasterMk cId="4262898267" sldId="2147483913"/>
            <pc:sldLayoutMk cId="3726562370" sldId="2147483902"/>
          </pc:sldLayoutMkLst>
        </pc:sldLayoutChg>
        <pc:sldLayoutChg chg="add del">
          <pc:chgData name="Yi-han LIAO" userId="S::yliaoag@connect.ust.hk::16a41011-d8a7-4a24-9947-56f09216a1b0" providerId="AD" clId="Web-{CBD26892-263C-4E4E-9DA8-412DC8802532}" dt="2020-10-12T06:01:37.981" v="28"/>
          <pc:sldLayoutMkLst>
            <pc:docMk/>
            <pc:sldMasterMk cId="4262898267" sldId="2147483913"/>
            <pc:sldLayoutMk cId="3597118921" sldId="2147483903"/>
          </pc:sldLayoutMkLst>
        </pc:sldLayoutChg>
        <pc:sldLayoutChg chg="add del">
          <pc:chgData name="Yi-han LIAO" userId="S::yliaoag@connect.ust.hk::16a41011-d8a7-4a24-9947-56f09216a1b0" providerId="AD" clId="Web-{CBD26892-263C-4E4E-9DA8-412DC8802532}" dt="2020-10-12T06:01:37.981" v="28"/>
          <pc:sldLayoutMkLst>
            <pc:docMk/>
            <pc:sldMasterMk cId="4262898267" sldId="2147483913"/>
            <pc:sldLayoutMk cId="3901780351" sldId="2147483904"/>
          </pc:sldLayoutMkLst>
        </pc:sldLayoutChg>
        <pc:sldLayoutChg chg="add del">
          <pc:chgData name="Yi-han LIAO" userId="S::yliaoag@connect.ust.hk::16a41011-d8a7-4a24-9947-56f09216a1b0" providerId="AD" clId="Web-{CBD26892-263C-4E4E-9DA8-412DC8802532}" dt="2020-10-12T06:01:37.981" v="28"/>
          <pc:sldLayoutMkLst>
            <pc:docMk/>
            <pc:sldMasterMk cId="4262898267" sldId="2147483913"/>
            <pc:sldLayoutMk cId="3263985918" sldId="2147483905"/>
          </pc:sldLayoutMkLst>
        </pc:sldLayoutChg>
        <pc:sldLayoutChg chg="add del">
          <pc:chgData name="Yi-han LIAO" userId="S::yliaoag@connect.ust.hk::16a41011-d8a7-4a24-9947-56f09216a1b0" providerId="AD" clId="Web-{CBD26892-263C-4E4E-9DA8-412DC8802532}" dt="2020-10-12T06:01:37.981" v="28"/>
          <pc:sldLayoutMkLst>
            <pc:docMk/>
            <pc:sldMasterMk cId="4262898267" sldId="2147483913"/>
            <pc:sldLayoutMk cId="2212204442" sldId="2147483906"/>
          </pc:sldLayoutMkLst>
        </pc:sldLayoutChg>
        <pc:sldLayoutChg chg="add del">
          <pc:chgData name="Yi-han LIAO" userId="S::yliaoag@connect.ust.hk::16a41011-d8a7-4a24-9947-56f09216a1b0" providerId="AD" clId="Web-{CBD26892-263C-4E4E-9DA8-412DC8802532}" dt="2020-10-12T06:01:37.981" v="28"/>
          <pc:sldLayoutMkLst>
            <pc:docMk/>
            <pc:sldMasterMk cId="4262898267" sldId="2147483913"/>
            <pc:sldLayoutMk cId="556139283" sldId="2147483907"/>
          </pc:sldLayoutMkLst>
        </pc:sldLayoutChg>
        <pc:sldLayoutChg chg="add del">
          <pc:chgData name="Yi-han LIAO" userId="S::yliaoag@connect.ust.hk::16a41011-d8a7-4a24-9947-56f09216a1b0" providerId="AD" clId="Web-{CBD26892-263C-4E4E-9DA8-412DC8802532}" dt="2020-10-12T06:01:37.981" v="28"/>
          <pc:sldLayoutMkLst>
            <pc:docMk/>
            <pc:sldMasterMk cId="4262898267" sldId="2147483913"/>
            <pc:sldLayoutMk cId="3161388473" sldId="2147483908"/>
          </pc:sldLayoutMkLst>
        </pc:sldLayoutChg>
        <pc:sldLayoutChg chg="add del">
          <pc:chgData name="Yi-han LIAO" userId="S::yliaoag@connect.ust.hk::16a41011-d8a7-4a24-9947-56f09216a1b0" providerId="AD" clId="Web-{CBD26892-263C-4E4E-9DA8-412DC8802532}" dt="2020-10-12T06:01:37.981" v="28"/>
          <pc:sldLayoutMkLst>
            <pc:docMk/>
            <pc:sldMasterMk cId="4262898267" sldId="2147483913"/>
            <pc:sldLayoutMk cId="2101770993" sldId="2147483909"/>
          </pc:sldLayoutMkLst>
        </pc:sldLayoutChg>
        <pc:sldLayoutChg chg="add del">
          <pc:chgData name="Yi-han LIAO" userId="S::yliaoag@connect.ust.hk::16a41011-d8a7-4a24-9947-56f09216a1b0" providerId="AD" clId="Web-{CBD26892-263C-4E4E-9DA8-412DC8802532}" dt="2020-10-12T06:01:37.981" v="28"/>
          <pc:sldLayoutMkLst>
            <pc:docMk/>
            <pc:sldMasterMk cId="4262898267" sldId="2147483913"/>
            <pc:sldLayoutMk cId="3465545948" sldId="2147483910"/>
          </pc:sldLayoutMkLst>
        </pc:sldLayoutChg>
        <pc:sldLayoutChg chg="add del">
          <pc:chgData name="Yi-han LIAO" userId="S::yliaoag@connect.ust.hk::16a41011-d8a7-4a24-9947-56f09216a1b0" providerId="AD" clId="Web-{CBD26892-263C-4E4E-9DA8-412DC8802532}" dt="2020-10-12T06:01:37.981" v="28"/>
          <pc:sldLayoutMkLst>
            <pc:docMk/>
            <pc:sldMasterMk cId="4262898267" sldId="2147483913"/>
            <pc:sldLayoutMk cId="1761167412" sldId="2147483911"/>
          </pc:sldLayoutMkLst>
        </pc:sldLayoutChg>
        <pc:sldLayoutChg chg="add del">
          <pc:chgData name="Yi-han LIAO" userId="S::yliaoag@connect.ust.hk::16a41011-d8a7-4a24-9947-56f09216a1b0" providerId="AD" clId="Web-{CBD26892-263C-4E4E-9DA8-412DC8802532}" dt="2020-10-12T06:01:37.981" v="28"/>
          <pc:sldLayoutMkLst>
            <pc:docMk/>
            <pc:sldMasterMk cId="4262898267" sldId="2147483913"/>
            <pc:sldLayoutMk cId="3231858769" sldId="214748391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64185D-8D5F-4AB0-8A6A-44ABAD5E1D58}" type="doc">
      <dgm:prSet loTypeId="urn:microsoft.com/office/officeart/2016/7/layout/VerticalDownArrowProcess" loCatId="process" qsTypeId="urn:microsoft.com/office/officeart/2005/8/quickstyle/simple1" qsCatId="simple" csTypeId="urn:microsoft.com/office/officeart/2005/8/colors/colorful5" csCatId="colorful" phldr="1"/>
      <dgm:spPr/>
      <dgm:t>
        <a:bodyPr/>
        <a:lstStyle/>
        <a:p>
          <a:endParaRPr lang="en-US"/>
        </a:p>
      </dgm:t>
    </dgm:pt>
    <dgm:pt modelId="{8791D297-121F-4A53-A0ED-E3F65B23FA7C}">
      <dgm:prSet phldr="0"/>
      <dgm:spPr/>
      <dgm:t>
        <a:bodyPr/>
        <a:lstStyle/>
        <a:p>
          <a:pPr rtl="0"/>
          <a:r>
            <a:rPr lang="en-US" b="0" i="0" u="none" strike="noStrike" cap="none" baseline="0" noProof="0" dirty="0">
              <a:solidFill>
                <a:srgbClr val="010000"/>
              </a:solidFill>
              <a:latin typeface="Calibri Light"/>
              <a:cs typeface="Calibri Light"/>
            </a:rPr>
            <a:t>Step 1</a:t>
          </a:r>
        </a:p>
      </dgm:t>
    </dgm:pt>
    <dgm:pt modelId="{93008579-4C5C-4D31-8BA9-462B64042F7B}" type="parTrans" cxnId="{1FC96F2D-0C9B-4F0C-A5BC-8099F61BD5D5}">
      <dgm:prSet/>
      <dgm:spPr/>
      <dgm:t>
        <a:bodyPr/>
        <a:lstStyle/>
        <a:p>
          <a:endParaRPr lang="en-US"/>
        </a:p>
      </dgm:t>
    </dgm:pt>
    <dgm:pt modelId="{64EB211B-59D0-4AD6-83F1-03EA6E41AAE1}" type="sibTrans" cxnId="{1FC96F2D-0C9B-4F0C-A5BC-8099F61BD5D5}">
      <dgm:prSet/>
      <dgm:spPr/>
      <dgm:t>
        <a:bodyPr/>
        <a:lstStyle/>
        <a:p>
          <a:endParaRPr lang="en-US"/>
        </a:p>
      </dgm:t>
    </dgm:pt>
    <dgm:pt modelId="{212543B7-F09C-4324-B02D-8CF06255771B}">
      <dgm:prSet/>
      <dgm:spPr/>
      <dgm:t>
        <a:bodyPr/>
        <a:lstStyle/>
        <a:p>
          <a:r>
            <a:rPr lang="en-US"/>
            <a:t>Convert categorical variables to dummy variables </a:t>
          </a:r>
        </a:p>
      </dgm:t>
    </dgm:pt>
    <dgm:pt modelId="{9213DEA7-586E-4E0D-8A05-15B18AC8274E}" type="parTrans" cxnId="{BDC2D1FD-4ECA-46A3-8D12-5CD556599031}">
      <dgm:prSet/>
      <dgm:spPr/>
      <dgm:t>
        <a:bodyPr/>
        <a:lstStyle/>
        <a:p>
          <a:endParaRPr lang="en-US"/>
        </a:p>
      </dgm:t>
    </dgm:pt>
    <dgm:pt modelId="{7EFDF5CE-A32D-479E-8742-0F9B3B53A6F3}" type="sibTrans" cxnId="{BDC2D1FD-4ECA-46A3-8D12-5CD556599031}">
      <dgm:prSet/>
      <dgm:spPr/>
      <dgm:t>
        <a:bodyPr/>
        <a:lstStyle/>
        <a:p>
          <a:endParaRPr lang="en-US"/>
        </a:p>
      </dgm:t>
    </dgm:pt>
    <dgm:pt modelId="{4EDEFC04-C6D1-439B-9666-BE6D91F8D6C2}">
      <dgm:prSet phldr="0"/>
      <dgm:spPr/>
      <dgm:t>
        <a:bodyPr/>
        <a:lstStyle/>
        <a:p>
          <a:pPr rtl="0"/>
          <a:r>
            <a:rPr lang="en-US" dirty="0">
              <a:latin typeface="Calibri Light" panose="020F0302020204030204"/>
            </a:rPr>
            <a:t>Step 2</a:t>
          </a:r>
          <a:endParaRPr lang="en-US" dirty="0"/>
        </a:p>
      </dgm:t>
    </dgm:pt>
    <dgm:pt modelId="{75F523F0-2081-4EB9-A70E-C30EBF7A8F6F}" type="parTrans" cxnId="{D27076ED-6930-4633-8BDB-29D7A8E2F8DF}">
      <dgm:prSet/>
      <dgm:spPr/>
      <dgm:t>
        <a:bodyPr/>
        <a:lstStyle/>
        <a:p>
          <a:endParaRPr lang="en-US"/>
        </a:p>
      </dgm:t>
    </dgm:pt>
    <dgm:pt modelId="{C6867312-DB2A-4497-8470-92E67748F638}" type="sibTrans" cxnId="{D27076ED-6930-4633-8BDB-29D7A8E2F8DF}">
      <dgm:prSet/>
      <dgm:spPr/>
      <dgm:t>
        <a:bodyPr/>
        <a:lstStyle/>
        <a:p>
          <a:endParaRPr lang="en-US"/>
        </a:p>
      </dgm:t>
    </dgm:pt>
    <dgm:pt modelId="{31EF55E3-5118-4F83-9E93-B11D033039FF}">
      <dgm:prSet/>
      <dgm:spPr/>
      <dgm:t>
        <a:bodyPr/>
        <a:lstStyle/>
        <a:p>
          <a:r>
            <a:rPr lang="en-US" dirty="0"/>
            <a:t>Complete the missing values via the imputation transformer </a:t>
          </a:r>
        </a:p>
      </dgm:t>
    </dgm:pt>
    <dgm:pt modelId="{1A7CE64D-F333-47F5-A141-7C8E63D2DFAE}" type="parTrans" cxnId="{04B42307-3A35-4E1D-81D9-B38D7D168C2B}">
      <dgm:prSet/>
      <dgm:spPr/>
      <dgm:t>
        <a:bodyPr/>
        <a:lstStyle/>
        <a:p>
          <a:endParaRPr lang="en-US"/>
        </a:p>
      </dgm:t>
    </dgm:pt>
    <dgm:pt modelId="{ADA8EAC4-1B31-40BD-8C5C-52212F6AB05F}" type="sibTrans" cxnId="{04B42307-3A35-4E1D-81D9-B38D7D168C2B}">
      <dgm:prSet/>
      <dgm:spPr/>
      <dgm:t>
        <a:bodyPr/>
        <a:lstStyle/>
        <a:p>
          <a:endParaRPr lang="en-US"/>
        </a:p>
      </dgm:t>
    </dgm:pt>
    <dgm:pt modelId="{312F4DE0-DBF5-49BD-AA40-B7DBCA13C5BF}">
      <dgm:prSet phldr="0"/>
      <dgm:spPr/>
      <dgm:t>
        <a:bodyPr/>
        <a:lstStyle/>
        <a:p>
          <a:pPr rtl="0"/>
          <a:r>
            <a:rPr lang="en-US" dirty="0">
              <a:latin typeface="Calibri Light" panose="020F0302020204030204"/>
            </a:rPr>
            <a:t>Step 3</a:t>
          </a:r>
        </a:p>
      </dgm:t>
    </dgm:pt>
    <dgm:pt modelId="{6E4ECE1E-2863-4C2B-B51C-DC28C17DA9F6}" type="parTrans" cxnId="{C482004E-BFC6-4E94-B8F6-525C0EDFED6A}">
      <dgm:prSet/>
      <dgm:spPr/>
      <dgm:t>
        <a:bodyPr/>
        <a:lstStyle/>
        <a:p>
          <a:endParaRPr lang="en-US"/>
        </a:p>
      </dgm:t>
    </dgm:pt>
    <dgm:pt modelId="{E4F090F5-1954-46E7-A493-A8799C6C77E7}" type="sibTrans" cxnId="{C482004E-BFC6-4E94-B8F6-525C0EDFED6A}">
      <dgm:prSet/>
      <dgm:spPr/>
      <dgm:t>
        <a:bodyPr/>
        <a:lstStyle/>
        <a:p>
          <a:endParaRPr lang="en-US"/>
        </a:p>
      </dgm:t>
    </dgm:pt>
    <dgm:pt modelId="{615142D6-297D-4A94-BD8A-06584B855E4B}">
      <dgm:prSet/>
      <dgm:spPr/>
      <dgm:t>
        <a:bodyPr/>
        <a:lstStyle/>
        <a:p>
          <a:r>
            <a:rPr lang="en-US"/>
            <a:t>Combine features from different tables </a:t>
          </a:r>
        </a:p>
      </dgm:t>
    </dgm:pt>
    <dgm:pt modelId="{D7109F5E-7F80-47E1-83BB-E8B743407F5F}" type="parTrans" cxnId="{B53273B6-DAFB-4E04-B21C-E94CA3D56DB2}">
      <dgm:prSet/>
      <dgm:spPr/>
      <dgm:t>
        <a:bodyPr/>
        <a:lstStyle/>
        <a:p>
          <a:endParaRPr lang="en-US"/>
        </a:p>
      </dgm:t>
    </dgm:pt>
    <dgm:pt modelId="{C51D4029-CD72-4D05-AF6A-BC40631C2517}" type="sibTrans" cxnId="{B53273B6-DAFB-4E04-B21C-E94CA3D56DB2}">
      <dgm:prSet/>
      <dgm:spPr/>
      <dgm:t>
        <a:bodyPr/>
        <a:lstStyle/>
        <a:p>
          <a:endParaRPr lang="en-US"/>
        </a:p>
      </dgm:t>
    </dgm:pt>
    <dgm:pt modelId="{0412BB86-D176-4646-B76D-FD367DFE4364}" type="pres">
      <dgm:prSet presAssocID="{C364185D-8D5F-4AB0-8A6A-44ABAD5E1D58}" presName="Name0" presStyleCnt="0">
        <dgm:presLayoutVars>
          <dgm:dir/>
          <dgm:animLvl val="lvl"/>
          <dgm:resizeHandles val="exact"/>
        </dgm:presLayoutVars>
      </dgm:prSet>
      <dgm:spPr/>
    </dgm:pt>
    <dgm:pt modelId="{D40D5ED9-3435-4AFE-9740-8D1D576B2C52}" type="pres">
      <dgm:prSet presAssocID="{312F4DE0-DBF5-49BD-AA40-B7DBCA13C5BF}" presName="boxAndChildren" presStyleCnt="0"/>
      <dgm:spPr/>
    </dgm:pt>
    <dgm:pt modelId="{5B39ABC2-7409-4F79-8C0F-CD8C272907E5}" type="pres">
      <dgm:prSet presAssocID="{312F4DE0-DBF5-49BD-AA40-B7DBCA13C5BF}" presName="parentTextBox" presStyleLbl="alignNode1" presStyleIdx="0" presStyleCnt="3"/>
      <dgm:spPr/>
    </dgm:pt>
    <dgm:pt modelId="{D505CF6F-411F-49AF-92B5-B185448B4B16}" type="pres">
      <dgm:prSet presAssocID="{312F4DE0-DBF5-49BD-AA40-B7DBCA13C5BF}" presName="descendantBox" presStyleLbl="bgAccFollowNode1" presStyleIdx="0" presStyleCnt="3"/>
      <dgm:spPr/>
    </dgm:pt>
    <dgm:pt modelId="{1F593F89-79F0-4D30-8E2D-C3E92332EEA0}" type="pres">
      <dgm:prSet presAssocID="{C6867312-DB2A-4497-8470-92E67748F638}" presName="sp" presStyleCnt="0"/>
      <dgm:spPr/>
    </dgm:pt>
    <dgm:pt modelId="{2DD80EAD-B68B-41C5-91E8-470E3CEA5F6F}" type="pres">
      <dgm:prSet presAssocID="{4EDEFC04-C6D1-439B-9666-BE6D91F8D6C2}" presName="arrowAndChildren" presStyleCnt="0"/>
      <dgm:spPr/>
    </dgm:pt>
    <dgm:pt modelId="{C87DA553-267E-4707-9B9A-0CB7D3A422A3}" type="pres">
      <dgm:prSet presAssocID="{4EDEFC04-C6D1-439B-9666-BE6D91F8D6C2}" presName="parentTextArrow" presStyleLbl="node1" presStyleIdx="0" presStyleCnt="0"/>
      <dgm:spPr/>
    </dgm:pt>
    <dgm:pt modelId="{E742B089-D068-4DEA-BAB2-18B4AE239474}" type="pres">
      <dgm:prSet presAssocID="{4EDEFC04-C6D1-439B-9666-BE6D91F8D6C2}" presName="arrow" presStyleLbl="alignNode1" presStyleIdx="1" presStyleCnt="3"/>
      <dgm:spPr/>
    </dgm:pt>
    <dgm:pt modelId="{5FFFCE25-B056-4746-B762-45D53BEBB53E}" type="pres">
      <dgm:prSet presAssocID="{4EDEFC04-C6D1-439B-9666-BE6D91F8D6C2}" presName="descendantArrow" presStyleLbl="bgAccFollowNode1" presStyleIdx="1" presStyleCnt="3"/>
      <dgm:spPr/>
    </dgm:pt>
    <dgm:pt modelId="{B3DB0FE1-9F11-4385-AF6A-7A94041A3319}" type="pres">
      <dgm:prSet presAssocID="{64EB211B-59D0-4AD6-83F1-03EA6E41AAE1}" presName="sp" presStyleCnt="0"/>
      <dgm:spPr/>
    </dgm:pt>
    <dgm:pt modelId="{6BACF908-60E9-456B-9EAF-1E4B17AF1367}" type="pres">
      <dgm:prSet presAssocID="{8791D297-121F-4A53-A0ED-E3F65B23FA7C}" presName="arrowAndChildren" presStyleCnt="0"/>
      <dgm:spPr/>
    </dgm:pt>
    <dgm:pt modelId="{D982B712-77EF-4A54-A6AB-F52521425014}" type="pres">
      <dgm:prSet presAssocID="{8791D297-121F-4A53-A0ED-E3F65B23FA7C}" presName="parentTextArrow" presStyleLbl="node1" presStyleIdx="0" presStyleCnt="0"/>
      <dgm:spPr/>
    </dgm:pt>
    <dgm:pt modelId="{933F4792-007E-4A15-8A31-589DABF64926}" type="pres">
      <dgm:prSet presAssocID="{8791D297-121F-4A53-A0ED-E3F65B23FA7C}" presName="arrow" presStyleLbl="alignNode1" presStyleIdx="2" presStyleCnt="3"/>
      <dgm:spPr/>
    </dgm:pt>
    <dgm:pt modelId="{55DF5EAF-E3D7-45DB-82D0-F3DD7229941A}" type="pres">
      <dgm:prSet presAssocID="{8791D297-121F-4A53-A0ED-E3F65B23FA7C}" presName="descendantArrow" presStyleLbl="bgAccFollowNode1" presStyleIdx="2" presStyleCnt="3"/>
      <dgm:spPr/>
    </dgm:pt>
  </dgm:ptLst>
  <dgm:cxnLst>
    <dgm:cxn modelId="{04B42307-3A35-4E1D-81D9-B38D7D168C2B}" srcId="{4EDEFC04-C6D1-439B-9666-BE6D91F8D6C2}" destId="{31EF55E3-5118-4F83-9E93-B11D033039FF}" srcOrd="0" destOrd="0" parTransId="{1A7CE64D-F333-47F5-A141-7C8E63D2DFAE}" sibTransId="{ADA8EAC4-1B31-40BD-8C5C-52212F6AB05F}"/>
    <dgm:cxn modelId="{1FC96F2D-0C9B-4F0C-A5BC-8099F61BD5D5}" srcId="{C364185D-8D5F-4AB0-8A6A-44ABAD5E1D58}" destId="{8791D297-121F-4A53-A0ED-E3F65B23FA7C}" srcOrd="0" destOrd="0" parTransId="{93008579-4C5C-4D31-8BA9-462B64042F7B}" sibTransId="{64EB211B-59D0-4AD6-83F1-03EA6E41AAE1}"/>
    <dgm:cxn modelId="{DF759838-6086-423D-B0F1-5BABB96B80F4}" type="presOf" srcId="{4EDEFC04-C6D1-439B-9666-BE6D91F8D6C2}" destId="{C87DA553-267E-4707-9B9A-0CB7D3A422A3}" srcOrd="0" destOrd="0" presId="urn:microsoft.com/office/officeart/2016/7/layout/VerticalDownArrowProcess"/>
    <dgm:cxn modelId="{C482004E-BFC6-4E94-B8F6-525C0EDFED6A}" srcId="{C364185D-8D5F-4AB0-8A6A-44ABAD5E1D58}" destId="{312F4DE0-DBF5-49BD-AA40-B7DBCA13C5BF}" srcOrd="2" destOrd="0" parTransId="{6E4ECE1E-2863-4C2B-B51C-DC28C17DA9F6}" sibTransId="{E4F090F5-1954-46E7-A493-A8799C6C77E7}"/>
    <dgm:cxn modelId="{2DF0F652-E87F-4B07-B823-1E436A90EF22}" type="presOf" srcId="{8791D297-121F-4A53-A0ED-E3F65B23FA7C}" destId="{D982B712-77EF-4A54-A6AB-F52521425014}" srcOrd="0" destOrd="0" presId="urn:microsoft.com/office/officeart/2016/7/layout/VerticalDownArrowProcess"/>
    <dgm:cxn modelId="{7E9ECF81-997A-4DB9-92CF-CE889ABB7425}" type="presOf" srcId="{615142D6-297D-4A94-BD8A-06584B855E4B}" destId="{D505CF6F-411F-49AF-92B5-B185448B4B16}" srcOrd="0" destOrd="0" presId="urn:microsoft.com/office/officeart/2016/7/layout/VerticalDownArrowProcess"/>
    <dgm:cxn modelId="{AB43DDA2-8195-462E-8F60-FD4561A0C153}" type="presOf" srcId="{C364185D-8D5F-4AB0-8A6A-44ABAD5E1D58}" destId="{0412BB86-D176-4646-B76D-FD367DFE4364}" srcOrd="0" destOrd="0" presId="urn:microsoft.com/office/officeart/2016/7/layout/VerticalDownArrowProcess"/>
    <dgm:cxn modelId="{B53273B6-DAFB-4E04-B21C-E94CA3D56DB2}" srcId="{312F4DE0-DBF5-49BD-AA40-B7DBCA13C5BF}" destId="{615142D6-297D-4A94-BD8A-06584B855E4B}" srcOrd="0" destOrd="0" parTransId="{D7109F5E-7F80-47E1-83BB-E8B743407F5F}" sibTransId="{C51D4029-CD72-4D05-AF6A-BC40631C2517}"/>
    <dgm:cxn modelId="{B09958BF-A1BB-4AD1-9E33-08C249F1050A}" type="presOf" srcId="{8791D297-121F-4A53-A0ED-E3F65B23FA7C}" destId="{933F4792-007E-4A15-8A31-589DABF64926}" srcOrd="1" destOrd="0" presId="urn:microsoft.com/office/officeart/2016/7/layout/VerticalDownArrowProcess"/>
    <dgm:cxn modelId="{2A402FC0-C8CE-4088-9D25-89170AA7C455}" type="presOf" srcId="{4EDEFC04-C6D1-439B-9666-BE6D91F8D6C2}" destId="{E742B089-D068-4DEA-BAB2-18B4AE239474}" srcOrd="1" destOrd="0" presId="urn:microsoft.com/office/officeart/2016/7/layout/VerticalDownArrowProcess"/>
    <dgm:cxn modelId="{D9EEEBD2-CCCB-4DB5-963F-23E265D4C700}" type="presOf" srcId="{212543B7-F09C-4324-B02D-8CF06255771B}" destId="{55DF5EAF-E3D7-45DB-82D0-F3DD7229941A}" srcOrd="0" destOrd="0" presId="urn:microsoft.com/office/officeart/2016/7/layout/VerticalDownArrowProcess"/>
    <dgm:cxn modelId="{565542D4-ADBD-4CD7-A75F-2EADED70CF94}" type="presOf" srcId="{31EF55E3-5118-4F83-9E93-B11D033039FF}" destId="{5FFFCE25-B056-4746-B762-45D53BEBB53E}" srcOrd="0" destOrd="0" presId="urn:microsoft.com/office/officeart/2016/7/layout/VerticalDownArrowProcess"/>
    <dgm:cxn modelId="{D09270D7-5F53-49D5-A8B1-5A6AF8531F49}" type="presOf" srcId="{312F4DE0-DBF5-49BD-AA40-B7DBCA13C5BF}" destId="{5B39ABC2-7409-4F79-8C0F-CD8C272907E5}" srcOrd="0" destOrd="0" presId="urn:microsoft.com/office/officeart/2016/7/layout/VerticalDownArrowProcess"/>
    <dgm:cxn modelId="{D27076ED-6930-4633-8BDB-29D7A8E2F8DF}" srcId="{C364185D-8D5F-4AB0-8A6A-44ABAD5E1D58}" destId="{4EDEFC04-C6D1-439B-9666-BE6D91F8D6C2}" srcOrd="1" destOrd="0" parTransId="{75F523F0-2081-4EB9-A70E-C30EBF7A8F6F}" sibTransId="{C6867312-DB2A-4497-8470-92E67748F638}"/>
    <dgm:cxn modelId="{BDC2D1FD-4ECA-46A3-8D12-5CD556599031}" srcId="{8791D297-121F-4A53-A0ED-E3F65B23FA7C}" destId="{212543B7-F09C-4324-B02D-8CF06255771B}" srcOrd="0" destOrd="0" parTransId="{9213DEA7-586E-4E0D-8A05-15B18AC8274E}" sibTransId="{7EFDF5CE-A32D-479E-8742-0F9B3B53A6F3}"/>
    <dgm:cxn modelId="{15D344CE-AE3F-442A-8D96-A033DF33ED5A}" type="presParOf" srcId="{0412BB86-D176-4646-B76D-FD367DFE4364}" destId="{D40D5ED9-3435-4AFE-9740-8D1D576B2C52}" srcOrd="0" destOrd="0" presId="urn:microsoft.com/office/officeart/2016/7/layout/VerticalDownArrowProcess"/>
    <dgm:cxn modelId="{88C17B0C-0F4E-4A1E-94C8-EEA12272FE49}" type="presParOf" srcId="{D40D5ED9-3435-4AFE-9740-8D1D576B2C52}" destId="{5B39ABC2-7409-4F79-8C0F-CD8C272907E5}" srcOrd="0" destOrd="0" presId="urn:microsoft.com/office/officeart/2016/7/layout/VerticalDownArrowProcess"/>
    <dgm:cxn modelId="{9749CE58-E6C6-4991-BB86-A8B352DAEAFC}" type="presParOf" srcId="{D40D5ED9-3435-4AFE-9740-8D1D576B2C52}" destId="{D505CF6F-411F-49AF-92B5-B185448B4B16}" srcOrd="1" destOrd="0" presId="urn:microsoft.com/office/officeart/2016/7/layout/VerticalDownArrowProcess"/>
    <dgm:cxn modelId="{A836C3A1-04A1-4B4A-9110-0ACAE2EDF5DB}" type="presParOf" srcId="{0412BB86-D176-4646-B76D-FD367DFE4364}" destId="{1F593F89-79F0-4D30-8E2D-C3E92332EEA0}" srcOrd="1" destOrd="0" presId="urn:microsoft.com/office/officeart/2016/7/layout/VerticalDownArrowProcess"/>
    <dgm:cxn modelId="{E6FCC7FC-8DF4-4D00-8422-0B4DCF8873B8}" type="presParOf" srcId="{0412BB86-D176-4646-B76D-FD367DFE4364}" destId="{2DD80EAD-B68B-41C5-91E8-470E3CEA5F6F}" srcOrd="2" destOrd="0" presId="urn:microsoft.com/office/officeart/2016/7/layout/VerticalDownArrowProcess"/>
    <dgm:cxn modelId="{BDAE6FDD-F3C7-4BDE-A6A2-F47AC9765919}" type="presParOf" srcId="{2DD80EAD-B68B-41C5-91E8-470E3CEA5F6F}" destId="{C87DA553-267E-4707-9B9A-0CB7D3A422A3}" srcOrd="0" destOrd="0" presId="urn:microsoft.com/office/officeart/2016/7/layout/VerticalDownArrowProcess"/>
    <dgm:cxn modelId="{28385B32-AEDE-4F62-849B-16C792176C32}" type="presParOf" srcId="{2DD80EAD-B68B-41C5-91E8-470E3CEA5F6F}" destId="{E742B089-D068-4DEA-BAB2-18B4AE239474}" srcOrd="1" destOrd="0" presId="urn:microsoft.com/office/officeart/2016/7/layout/VerticalDownArrowProcess"/>
    <dgm:cxn modelId="{6E135351-7977-4AC6-9C28-58FB5B10F116}" type="presParOf" srcId="{2DD80EAD-B68B-41C5-91E8-470E3CEA5F6F}" destId="{5FFFCE25-B056-4746-B762-45D53BEBB53E}" srcOrd="2" destOrd="0" presId="urn:microsoft.com/office/officeart/2016/7/layout/VerticalDownArrowProcess"/>
    <dgm:cxn modelId="{03C51EDE-5773-43AA-92F4-29095133FE9C}" type="presParOf" srcId="{0412BB86-D176-4646-B76D-FD367DFE4364}" destId="{B3DB0FE1-9F11-4385-AF6A-7A94041A3319}" srcOrd="3" destOrd="0" presId="urn:microsoft.com/office/officeart/2016/7/layout/VerticalDownArrowProcess"/>
    <dgm:cxn modelId="{5915EE39-4B64-43C2-A701-5B0C556B1EA6}" type="presParOf" srcId="{0412BB86-D176-4646-B76D-FD367DFE4364}" destId="{6BACF908-60E9-456B-9EAF-1E4B17AF1367}" srcOrd="4" destOrd="0" presId="urn:microsoft.com/office/officeart/2016/7/layout/VerticalDownArrowProcess"/>
    <dgm:cxn modelId="{ED17C905-C696-4826-90AA-279224B4F54B}" type="presParOf" srcId="{6BACF908-60E9-456B-9EAF-1E4B17AF1367}" destId="{D982B712-77EF-4A54-A6AB-F52521425014}" srcOrd="0" destOrd="0" presId="urn:microsoft.com/office/officeart/2016/7/layout/VerticalDownArrowProcess"/>
    <dgm:cxn modelId="{02D1C582-7223-4DD1-AF11-70573BA49073}" type="presParOf" srcId="{6BACF908-60E9-456B-9EAF-1E4B17AF1367}" destId="{933F4792-007E-4A15-8A31-589DABF64926}" srcOrd="1" destOrd="0" presId="urn:microsoft.com/office/officeart/2016/7/layout/VerticalDownArrowProcess"/>
    <dgm:cxn modelId="{0616AF42-B197-41AF-810F-31194E8ED4D0}" type="presParOf" srcId="{6BACF908-60E9-456B-9EAF-1E4B17AF1367}" destId="{55DF5EAF-E3D7-45DB-82D0-F3DD7229941A}"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39ABC2-7409-4F79-8C0F-CD8C272907E5}">
      <dsp:nvSpPr>
        <dsp:cNvPr id="0" name=""/>
        <dsp:cNvSpPr/>
      </dsp:nvSpPr>
      <dsp:spPr>
        <a:xfrm>
          <a:off x="0" y="4288216"/>
          <a:ext cx="1529333" cy="1407488"/>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766" tIns="256032" rIns="108766" bIns="256032" numCol="1" spcCol="1270" anchor="ctr" anchorCtr="0">
          <a:noAutofit/>
        </a:bodyPr>
        <a:lstStyle/>
        <a:p>
          <a:pPr marL="0" lvl="0" indent="0" algn="ctr" defTabSz="1600200" rtl="0">
            <a:lnSpc>
              <a:spcPct val="90000"/>
            </a:lnSpc>
            <a:spcBef>
              <a:spcPct val="0"/>
            </a:spcBef>
            <a:spcAft>
              <a:spcPct val="35000"/>
            </a:spcAft>
            <a:buNone/>
          </a:pPr>
          <a:r>
            <a:rPr lang="en-US" sz="3600" kern="1200" dirty="0">
              <a:latin typeface="Calibri Light" panose="020F0302020204030204"/>
            </a:rPr>
            <a:t>Step 3</a:t>
          </a:r>
        </a:p>
      </dsp:txBody>
      <dsp:txXfrm>
        <a:off x="0" y="4288216"/>
        <a:ext cx="1529333" cy="1407488"/>
      </dsp:txXfrm>
    </dsp:sp>
    <dsp:sp modelId="{D505CF6F-411F-49AF-92B5-B185448B4B16}">
      <dsp:nvSpPr>
        <dsp:cNvPr id="0" name=""/>
        <dsp:cNvSpPr/>
      </dsp:nvSpPr>
      <dsp:spPr>
        <a:xfrm>
          <a:off x="1529333" y="4288216"/>
          <a:ext cx="4588002" cy="1407488"/>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066" tIns="304800" rIns="93066" bIns="304800" numCol="1" spcCol="1270" anchor="ctr" anchorCtr="0">
          <a:noAutofit/>
        </a:bodyPr>
        <a:lstStyle/>
        <a:p>
          <a:pPr marL="0" lvl="0" indent="0" algn="l" defTabSz="1066800">
            <a:lnSpc>
              <a:spcPct val="90000"/>
            </a:lnSpc>
            <a:spcBef>
              <a:spcPct val="0"/>
            </a:spcBef>
            <a:spcAft>
              <a:spcPct val="35000"/>
            </a:spcAft>
            <a:buNone/>
          </a:pPr>
          <a:r>
            <a:rPr lang="en-US" sz="2400" kern="1200"/>
            <a:t>Combine features from different tables </a:t>
          </a:r>
        </a:p>
      </dsp:txBody>
      <dsp:txXfrm>
        <a:off x="1529333" y="4288216"/>
        <a:ext cx="4588002" cy="1407488"/>
      </dsp:txXfrm>
    </dsp:sp>
    <dsp:sp modelId="{E742B089-D068-4DEA-BAB2-18B4AE239474}">
      <dsp:nvSpPr>
        <dsp:cNvPr id="0" name=""/>
        <dsp:cNvSpPr/>
      </dsp:nvSpPr>
      <dsp:spPr>
        <a:xfrm rot="10800000">
          <a:off x="0" y="2144611"/>
          <a:ext cx="1529333" cy="2164717"/>
        </a:xfrm>
        <a:prstGeom prst="upArrowCallout">
          <a:avLst>
            <a:gd name="adj1" fmla="val 5000"/>
            <a:gd name="adj2" fmla="val 10000"/>
            <a:gd name="adj3" fmla="val 15000"/>
            <a:gd name="adj4" fmla="val 64977"/>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766" tIns="256032" rIns="108766" bIns="256032" numCol="1" spcCol="1270" anchor="ctr" anchorCtr="0">
          <a:noAutofit/>
        </a:bodyPr>
        <a:lstStyle/>
        <a:p>
          <a:pPr marL="0" lvl="0" indent="0" algn="ctr" defTabSz="1600200" rtl="0">
            <a:lnSpc>
              <a:spcPct val="90000"/>
            </a:lnSpc>
            <a:spcBef>
              <a:spcPct val="0"/>
            </a:spcBef>
            <a:spcAft>
              <a:spcPct val="35000"/>
            </a:spcAft>
            <a:buNone/>
          </a:pPr>
          <a:r>
            <a:rPr lang="en-US" sz="3600" kern="1200" dirty="0">
              <a:latin typeface="Calibri Light" panose="020F0302020204030204"/>
            </a:rPr>
            <a:t>Step 2</a:t>
          </a:r>
          <a:endParaRPr lang="en-US" sz="3600" kern="1200" dirty="0"/>
        </a:p>
      </dsp:txBody>
      <dsp:txXfrm rot="-10800000">
        <a:off x="0" y="2144611"/>
        <a:ext cx="1529333" cy="1407066"/>
      </dsp:txXfrm>
    </dsp:sp>
    <dsp:sp modelId="{5FFFCE25-B056-4746-B762-45D53BEBB53E}">
      <dsp:nvSpPr>
        <dsp:cNvPr id="0" name=""/>
        <dsp:cNvSpPr/>
      </dsp:nvSpPr>
      <dsp:spPr>
        <a:xfrm>
          <a:off x="1529333" y="2144611"/>
          <a:ext cx="4588002" cy="1407066"/>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066" tIns="304800" rIns="93066" bIns="304800" numCol="1" spcCol="1270" anchor="ctr" anchorCtr="0">
          <a:noAutofit/>
        </a:bodyPr>
        <a:lstStyle/>
        <a:p>
          <a:pPr marL="0" lvl="0" indent="0" algn="l" defTabSz="1066800">
            <a:lnSpc>
              <a:spcPct val="90000"/>
            </a:lnSpc>
            <a:spcBef>
              <a:spcPct val="0"/>
            </a:spcBef>
            <a:spcAft>
              <a:spcPct val="35000"/>
            </a:spcAft>
            <a:buNone/>
          </a:pPr>
          <a:r>
            <a:rPr lang="en-US" sz="2400" kern="1200" dirty="0"/>
            <a:t>Complete the missing values via the imputation transformer </a:t>
          </a:r>
        </a:p>
      </dsp:txBody>
      <dsp:txXfrm>
        <a:off x="1529333" y="2144611"/>
        <a:ext cx="4588002" cy="1407066"/>
      </dsp:txXfrm>
    </dsp:sp>
    <dsp:sp modelId="{933F4792-007E-4A15-8A31-589DABF64926}">
      <dsp:nvSpPr>
        <dsp:cNvPr id="0" name=""/>
        <dsp:cNvSpPr/>
      </dsp:nvSpPr>
      <dsp:spPr>
        <a:xfrm rot="10800000">
          <a:off x="0" y="1006"/>
          <a:ext cx="1529333" cy="2164717"/>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766" tIns="256032" rIns="108766" bIns="256032" numCol="1" spcCol="1270" anchor="ctr" anchorCtr="0">
          <a:noAutofit/>
        </a:bodyPr>
        <a:lstStyle/>
        <a:p>
          <a:pPr marL="0" lvl="0" indent="0" algn="ctr" defTabSz="1600200" rtl="0">
            <a:lnSpc>
              <a:spcPct val="90000"/>
            </a:lnSpc>
            <a:spcBef>
              <a:spcPct val="0"/>
            </a:spcBef>
            <a:spcAft>
              <a:spcPct val="35000"/>
            </a:spcAft>
            <a:buNone/>
          </a:pPr>
          <a:r>
            <a:rPr lang="en-US" sz="3600" b="0" i="0" u="none" strike="noStrike" kern="1200" cap="none" baseline="0" noProof="0" dirty="0">
              <a:solidFill>
                <a:srgbClr val="010000"/>
              </a:solidFill>
              <a:latin typeface="Calibri Light"/>
              <a:cs typeface="Calibri Light"/>
            </a:rPr>
            <a:t>Step 1</a:t>
          </a:r>
        </a:p>
      </dsp:txBody>
      <dsp:txXfrm rot="-10800000">
        <a:off x="0" y="1006"/>
        <a:ext cx="1529333" cy="1407066"/>
      </dsp:txXfrm>
    </dsp:sp>
    <dsp:sp modelId="{55DF5EAF-E3D7-45DB-82D0-F3DD7229941A}">
      <dsp:nvSpPr>
        <dsp:cNvPr id="0" name=""/>
        <dsp:cNvSpPr/>
      </dsp:nvSpPr>
      <dsp:spPr>
        <a:xfrm>
          <a:off x="1529333" y="1006"/>
          <a:ext cx="4588002" cy="1407066"/>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066" tIns="304800" rIns="93066" bIns="304800" numCol="1" spcCol="1270" anchor="ctr" anchorCtr="0">
          <a:noAutofit/>
        </a:bodyPr>
        <a:lstStyle/>
        <a:p>
          <a:pPr marL="0" lvl="0" indent="0" algn="l" defTabSz="1066800">
            <a:lnSpc>
              <a:spcPct val="90000"/>
            </a:lnSpc>
            <a:spcBef>
              <a:spcPct val="0"/>
            </a:spcBef>
            <a:spcAft>
              <a:spcPct val="35000"/>
            </a:spcAft>
            <a:buNone/>
          </a:pPr>
          <a:r>
            <a:rPr lang="en-US" sz="2400" kern="1200"/>
            <a:t>Convert categorical variables to dummy variables </a:t>
          </a:r>
        </a:p>
      </dsp:txBody>
      <dsp:txXfrm>
        <a:off x="1529333" y="1006"/>
        <a:ext cx="4588002" cy="1407066"/>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9A7291-D822-EE47-8BAC-40F0DDE60718}" type="datetimeFigureOut">
              <a:rPr kumimoji="1" lang="zh-TW" altLang="en-US" smtClean="0"/>
              <a:t>2020/10/15</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63E159-CAFB-5C4A-BEBA-304009DC3278}" type="slidenum">
              <a:rPr kumimoji="1" lang="zh-TW" altLang="en-US" smtClean="0"/>
              <a:t>‹#›</a:t>
            </a:fld>
            <a:endParaRPr kumimoji="1" lang="zh-TW" altLang="en-US"/>
          </a:p>
        </p:txBody>
      </p:sp>
    </p:spTree>
    <p:extLst>
      <p:ext uri="{BB962C8B-B14F-4D97-AF65-F5344CB8AC3E}">
        <p14:creationId xmlns:p14="http://schemas.microsoft.com/office/powerpoint/2010/main" val="2685570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TW" sz="1200" dirty="0"/>
              <a:t>To help people who struggle to get loans because of insufficient credit history, Home Credit would like to evaluate their clients‘ repayment ability via other alternative data. With this new criteria, Home Credit gives more loans to those people but also guarantee a certain repayment rate.  </a:t>
            </a:r>
            <a:endParaRPr kumimoji="1" lang="zh-TW" altLang="en-US" sz="1200" dirty="0"/>
          </a:p>
          <a:p>
            <a:endParaRPr kumimoji="1" lang="zh-TW" altLang="en-US" dirty="0"/>
          </a:p>
        </p:txBody>
      </p:sp>
      <p:sp>
        <p:nvSpPr>
          <p:cNvPr id="4" name="投影片編號版面配置區 3"/>
          <p:cNvSpPr>
            <a:spLocks noGrp="1"/>
          </p:cNvSpPr>
          <p:nvPr>
            <p:ph type="sldNum" sz="quarter" idx="5"/>
          </p:nvPr>
        </p:nvSpPr>
        <p:spPr/>
        <p:txBody>
          <a:bodyPr/>
          <a:lstStyle/>
          <a:p>
            <a:fld id="{C863E159-CAFB-5C4A-BEBA-304009DC3278}" type="slidenum">
              <a:rPr kumimoji="1" lang="zh-TW" altLang="en-US" smtClean="0"/>
              <a:t>1</a:t>
            </a:fld>
            <a:endParaRPr kumimoji="1" lang="zh-TW" altLang="en-US"/>
          </a:p>
        </p:txBody>
      </p:sp>
    </p:spTree>
    <p:extLst>
      <p:ext uri="{BB962C8B-B14F-4D97-AF65-F5344CB8AC3E}">
        <p14:creationId xmlns:p14="http://schemas.microsoft.com/office/powerpoint/2010/main" val="83634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C863E159-CAFB-5C4A-BEBA-304009DC3278}" type="slidenum">
              <a:rPr kumimoji="1" lang="zh-TW" altLang="en-US" smtClean="0"/>
              <a:t>4</a:t>
            </a:fld>
            <a:endParaRPr kumimoji="1" lang="zh-TW" altLang="en-US"/>
          </a:p>
        </p:txBody>
      </p:sp>
    </p:spTree>
    <p:extLst>
      <p:ext uri="{BB962C8B-B14F-4D97-AF65-F5344CB8AC3E}">
        <p14:creationId xmlns:p14="http://schemas.microsoft.com/office/powerpoint/2010/main" val="3236900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C863E159-CAFB-5C4A-BEBA-304009DC3278}" type="slidenum">
              <a:rPr kumimoji="1" lang="zh-TW" altLang="en-US" smtClean="0"/>
              <a:t>7</a:t>
            </a:fld>
            <a:endParaRPr kumimoji="1" lang="zh-TW" altLang="en-US"/>
          </a:p>
        </p:txBody>
      </p:sp>
    </p:spTree>
    <p:extLst>
      <p:ext uri="{BB962C8B-B14F-4D97-AF65-F5344CB8AC3E}">
        <p14:creationId xmlns:p14="http://schemas.microsoft.com/office/powerpoint/2010/main" val="2326815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C863E159-CAFB-5C4A-BEBA-304009DC3278}" type="slidenum">
              <a:rPr kumimoji="1" lang="zh-TW" altLang="en-US" smtClean="0"/>
              <a:t>9</a:t>
            </a:fld>
            <a:endParaRPr kumimoji="1" lang="zh-TW" altLang="en-US"/>
          </a:p>
        </p:txBody>
      </p:sp>
    </p:spTree>
    <p:extLst>
      <p:ext uri="{BB962C8B-B14F-4D97-AF65-F5344CB8AC3E}">
        <p14:creationId xmlns:p14="http://schemas.microsoft.com/office/powerpoint/2010/main" val="3823361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TW" sz="1200" dirty="0"/>
              <a:t>In tradition, LDA is sometimes a leading model in default risk prediction. After selecting some significant features, fitting them in LDA model for further prediction gets an equivalent score as light GBM but using less features input. </a:t>
            </a:r>
            <a:endParaRPr kumimoji="1" lang="zh-TW" altLang="en-US" sz="1200" dirty="0"/>
          </a:p>
          <a:p>
            <a:endParaRPr kumimoji="1" lang="zh-TW" altLang="en-US" dirty="0"/>
          </a:p>
        </p:txBody>
      </p:sp>
      <p:sp>
        <p:nvSpPr>
          <p:cNvPr id="4" name="投影片編號版面配置區 3"/>
          <p:cNvSpPr>
            <a:spLocks noGrp="1"/>
          </p:cNvSpPr>
          <p:nvPr>
            <p:ph type="sldNum" sz="quarter" idx="5"/>
          </p:nvPr>
        </p:nvSpPr>
        <p:spPr/>
        <p:txBody>
          <a:bodyPr/>
          <a:lstStyle/>
          <a:p>
            <a:fld id="{C863E159-CAFB-5C4A-BEBA-304009DC3278}" type="slidenum">
              <a:rPr kumimoji="1" lang="zh-TW" altLang="en-US" smtClean="0"/>
              <a:t>10</a:t>
            </a:fld>
            <a:endParaRPr kumimoji="1" lang="zh-TW" altLang="en-US"/>
          </a:p>
        </p:txBody>
      </p:sp>
    </p:spTree>
    <p:extLst>
      <p:ext uri="{BB962C8B-B14F-4D97-AF65-F5344CB8AC3E}">
        <p14:creationId xmlns:p14="http://schemas.microsoft.com/office/powerpoint/2010/main" val="3988825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C863E159-CAFB-5C4A-BEBA-304009DC3278}" type="slidenum">
              <a:rPr kumimoji="1" lang="zh-TW" altLang="en-US" smtClean="0"/>
              <a:t>12</a:t>
            </a:fld>
            <a:endParaRPr kumimoji="1" lang="zh-TW" altLang="en-US"/>
          </a:p>
        </p:txBody>
      </p:sp>
    </p:spTree>
    <p:extLst>
      <p:ext uri="{BB962C8B-B14F-4D97-AF65-F5344CB8AC3E}">
        <p14:creationId xmlns:p14="http://schemas.microsoft.com/office/powerpoint/2010/main" val="1946012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TW" sz="1200" dirty="0"/>
              <a:t>With light GBM, it is efficient to know which features are important when analyzing a large and sparse dataset with high-dimension features space. It provides some concrete features as reference to evaluate client’s repayment ability.  </a:t>
            </a:r>
          </a:p>
          <a:p>
            <a:endParaRPr kumimoji="1" lang="zh-TW" altLang="en-US" dirty="0"/>
          </a:p>
        </p:txBody>
      </p:sp>
      <p:sp>
        <p:nvSpPr>
          <p:cNvPr id="4" name="投影片編號版面配置區 3"/>
          <p:cNvSpPr>
            <a:spLocks noGrp="1"/>
          </p:cNvSpPr>
          <p:nvPr>
            <p:ph type="sldNum" sz="quarter" idx="5"/>
          </p:nvPr>
        </p:nvSpPr>
        <p:spPr/>
        <p:txBody>
          <a:bodyPr/>
          <a:lstStyle/>
          <a:p>
            <a:fld id="{C863E159-CAFB-5C4A-BEBA-304009DC3278}" type="slidenum">
              <a:rPr kumimoji="1" lang="zh-TW" altLang="en-US" smtClean="0"/>
              <a:t>13</a:t>
            </a:fld>
            <a:endParaRPr kumimoji="1" lang="zh-TW" altLang="en-US"/>
          </a:p>
        </p:txBody>
      </p:sp>
    </p:spTree>
    <p:extLst>
      <p:ext uri="{BB962C8B-B14F-4D97-AF65-F5344CB8AC3E}">
        <p14:creationId xmlns:p14="http://schemas.microsoft.com/office/powerpoint/2010/main" val="629379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sz="1200" dirty="0"/>
              <a:t>As the results show, extracting features from more tables will improve the score and no need to use all the features in one table. </a:t>
            </a:r>
          </a:p>
          <a:p>
            <a:r>
              <a:rPr kumimoji="1" lang="en-US" altLang="zh-TW" sz="1200" dirty="0"/>
              <a:t>In tradition, LDA is sometimes a leading model in default risk prediction. After selecting some significant features, fitting them in LDA model for further prediction gets an equivalent score as light GBM but using less features input. </a:t>
            </a:r>
          </a:p>
          <a:p>
            <a:r>
              <a:rPr kumimoji="1" lang="en-US" altLang="zh-TW" sz="1200" dirty="0"/>
              <a:t>That may help Home Credit Company to narrow down the feature space, as we have known which features are important to the prediction </a:t>
            </a:r>
          </a:p>
          <a:p>
            <a:r>
              <a:rPr kumimoji="1" lang="en-US" altLang="zh-TW" sz="1200" dirty="0"/>
              <a:t>So maybe in the future,  Home Credit Company can firstly consider these features to do the prediction </a:t>
            </a:r>
            <a:endParaRPr kumimoji="1" lang="zh-TW" altLang="en-US" sz="1200" dirty="0"/>
          </a:p>
          <a:p>
            <a:endParaRPr kumimoji="1" lang="zh-TW" altLang="en-US" dirty="0"/>
          </a:p>
        </p:txBody>
      </p:sp>
      <p:sp>
        <p:nvSpPr>
          <p:cNvPr id="4" name="投影片編號版面配置區 3"/>
          <p:cNvSpPr>
            <a:spLocks noGrp="1"/>
          </p:cNvSpPr>
          <p:nvPr>
            <p:ph type="sldNum" sz="quarter" idx="5"/>
          </p:nvPr>
        </p:nvSpPr>
        <p:spPr/>
        <p:txBody>
          <a:bodyPr/>
          <a:lstStyle/>
          <a:p>
            <a:fld id="{C863E159-CAFB-5C4A-BEBA-304009DC3278}" type="slidenum">
              <a:rPr kumimoji="1" lang="zh-TW" altLang="en-US" smtClean="0"/>
              <a:t>14</a:t>
            </a:fld>
            <a:endParaRPr kumimoji="1" lang="zh-TW" altLang="en-US"/>
          </a:p>
        </p:txBody>
      </p:sp>
    </p:spTree>
    <p:extLst>
      <p:ext uri="{BB962C8B-B14F-4D97-AF65-F5344CB8AC3E}">
        <p14:creationId xmlns:p14="http://schemas.microsoft.com/office/powerpoint/2010/main" val="1681872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30075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4472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36476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71763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7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33617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10/15/20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52822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10/15/20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50558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10/15/20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88215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15768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47344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10/15/20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407161335"/>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papers.nips.cc/paper/6907-lightgbm-a-highly-efficient-gradient-boosting-decision-tree.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22363"/>
            <a:ext cx="5334000" cy="2387600"/>
          </a:xfrm>
        </p:spPr>
        <p:txBody>
          <a:bodyPr>
            <a:normAutofit/>
          </a:bodyPr>
          <a:lstStyle/>
          <a:p>
            <a:pPr algn="l"/>
            <a:r>
              <a:rPr lang="en-US" dirty="0">
                <a:cs typeface="Angsana New"/>
              </a:rPr>
              <a:t>Home Credit Default Risk</a:t>
            </a:r>
          </a:p>
        </p:txBody>
      </p:sp>
      <p:sp>
        <p:nvSpPr>
          <p:cNvPr id="3" name="Subtitle 2"/>
          <p:cNvSpPr>
            <a:spLocks noGrp="1"/>
          </p:cNvSpPr>
          <p:nvPr>
            <p:ph type="subTitle" idx="1"/>
          </p:nvPr>
        </p:nvSpPr>
        <p:spPr>
          <a:xfrm>
            <a:off x="838200" y="3602038"/>
            <a:ext cx="5334000" cy="1655762"/>
          </a:xfrm>
        </p:spPr>
        <p:txBody>
          <a:bodyPr vert="horz" lIns="91440" tIns="45720" rIns="91440" bIns="45720" rtlCol="0" anchor="t">
            <a:normAutofit/>
          </a:bodyPr>
          <a:lstStyle/>
          <a:p>
            <a:pPr algn="l"/>
            <a:r>
              <a:rPr lang="en-US" dirty="0">
                <a:solidFill>
                  <a:srgbClr val="201449"/>
                </a:solidFill>
              </a:rPr>
              <a:t>predict how capable each applicant is of repaying a loan</a:t>
            </a:r>
          </a:p>
          <a:p>
            <a:pPr algn="l"/>
            <a:endParaRPr lang="en-US" dirty="0">
              <a:solidFill>
                <a:schemeClr val="tx2">
                  <a:alpha val="60000"/>
                </a:schemeClr>
              </a:solidFill>
            </a:endParaRPr>
          </a:p>
        </p:txBody>
      </p:sp>
      <p:pic>
        <p:nvPicPr>
          <p:cNvPr id="6" name="Picture 6" descr="Logo, company name&#10;&#10;Description automatically generated">
            <a:extLst>
              <a:ext uri="{FF2B5EF4-FFF2-40B4-BE49-F238E27FC236}">
                <a16:creationId xmlns:a16="http://schemas.microsoft.com/office/drawing/2014/main" id="{B00E82E4-BE27-41AE-B63A-D3123AAC8AD1}"/>
              </a:ext>
            </a:extLst>
          </p:cNvPr>
          <p:cNvPicPr>
            <a:picLocks noChangeAspect="1"/>
          </p:cNvPicPr>
          <p:nvPr/>
        </p:nvPicPr>
        <p:blipFill>
          <a:blip r:embed="rId3">
            <a:alphaModFix amt="90000"/>
          </a:blip>
          <a:stretch>
            <a:fillRect/>
          </a:stretch>
        </p:blipFill>
        <p:spPr>
          <a:xfrm>
            <a:off x="6503670" y="813434"/>
            <a:ext cx="5231130" cy="523113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F9AA6-A6C6-4BA7-99B9-8C2A26CF1D08}"/>
              </a:ext>
            </a:extLst>
          </p:cNvPr>
          <p:cNvSpPr>
            <a:spLocks noGrp="1"/>
          </p:cNvSpPr>
          <p:nvPr>
            <p:ph type="title"/>
          </p:nvPr>
        </p:nvSpPr>
        <p:spPr/>
        <p:txBody>
          <a:bodyPr/>
          <a:lstStyle/>
          <a:p>
            <a:r>
              <a:rPr lang="en-US">
                <a:ea typeface="+mj-lt"/>
                <a:cs typeface="+mj-lt"/>
              </a:rPr>
              <a:t>Linear Discriminant Analysis </a:t>
            </a:r>
            <a:endParaRPr lang="en-US">
              <a:cs typeface="Calibri Light"/>
            </a:endParaRPr>
          </a:p>
        </p:txBody>
      </p:sp>
      <p:sp>
        <p:nvSpPr>
          <p:cNvPr id="3" name="Content Placeholder 2">
            <a:extLst>
              <a:ext uri="{FF2B5EF4-FFF2-40B4-BE49-F238E27FC236}">
                <a16:creationId xmlns:a16="http://schemas.microsoft.com/office/drawing/2014/main" id="{FEE041D2-8692-4286-A81F-AFE82651D7BC}"/>
              </a:ext>
            </a:extLst>
          </p:cNvPr>
          <p:cNvSpPr>
            <a:spLocks noGrp="1"/>
          </p:cNvSpPr>
          <p:nvPr>
            <p:ph idx="1"/>
          </p:nvPr>
        </p:nvSpPr>
        <p:spPr/>
        <p:txBody>
          <a:bodyPr vert="horz" lIns="91440" tIns="45720" rIns="91440" bIns="45720" rtlCol="0" anchor="t">
            <a:normAutofit/>
          </a:bodyPr>
          <a:lstStyle/>
          <a:p>
            <a:r>
              <a:rPr lang="en-US" dirty="0">
                <a:ea typeface="+mn-lt"/>
                <a:cs typeface="+mn-lt"/>
              </a:rPr>
              <a:t>Based on Bayes theorem, LDA classifies a subject into the class which has the largest conditional density. </a:t>
            </a:r>
          </a:p>
          <a:p>
            <a:r>
              <a:rPr lang="en-US" dirty="0">
                <a:ea typeface="+mn-lt"/>
                <a:cs typeface="+mn-lt"/>
              </a:rPr>
              <a:t>In assumption, the model fits a Gaussian density to each class with the same covariance matrix for all classes. </a:t>
            </a:r>
            <a:endParaRPr lang="en-US" dirty="0">
              <a:cs typeface="Calibri"/>
            </a:endParaRPr>
          </a:p>
          <a:p>
            <a:endParaRPr lang="en-US" dirty="0">
              <a:cs typeface="Calibri"/>
            </a:endParaRPr>
          </a:p>
        </p:txBody>
      </p:sp>
    </p:spTree>
    <p:extLst>
      <p:ext uri="{BB962C8B-B14F-4D97-AF65-F5344CB8AC3E}">
        <p14:creationId xmlns:p14="http://schemas.microsoft.com/office/powerpoint/2010/main" val="2950961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1B498-7D59-4C0A-A121-3E825D8C943F}"/>
              </a:ext>
            </a:extLst>
          </p:cNvPr>
          <p:cNvSpPr>
            <a:spLocks noGrp="1"/>
          </p:cNvSpPr>
          <p:nvPr>
            <p:ph type="title"/>
          </p:nvPr>
        </p:nvSpPr>
        <p:spPr/>
        <p:txBody>
          <a:bodyPr/>
          <a:lstStyle/>
          <a:p>
            <a:r>
              <a:rPr lang="en-US">
                <a:cs typeface="Calibri Light"/>
              </a:rPr>
              <a:t>Procedures </a:t>
            </a:r>
            <a:endParaRPr lang="en-US"/>
          </a:p>
        </p:txBody>
      </p:sp>
      <p:sp>
        <p:nvSpPr>
          <p:cNvPr id="3" name="Content Placeholder 2">
            <a:extLst>
              <a:ext uri="{FF2B5EF4-FFF2-40B4-BE49-F238E27FC236}">
                <a16:creationId xmlns:a16="http://schemas.microsoft.com/office/drawing/2014/main" id="{F11B6C7B-9545-4E82-AEE3-E4FFB75C7AB7}"/>
              </a:ext>
            </a:extLst>
          </p:cNvPr>
          <p:cNvSpPr>
            <a:spLocks noGrp="1"/>
          </p:cNvSpPr>
          <p:nvPr>
            <p:ph idx="1"/>
          </p:nvPr>
        </p:nvSpPr>
        <p:spPr/>
        <p:txBody>
          <a:bodyPr vert="horz" lIns="91440" tIns="45720" rIns="91440" bIns="45720" rtlCol="0" anchor="t">
            <a:normAutofit/>
          </a:bodyPr>
          <a:lstStyle/>
          <a:p>
            <a:r>
              <a:rPr lang="en-US" dirty="0">
                <a:ea typeface="+mn-lt"/>
                <a:cs typeface="+mn-lt"/>
              </a:rPr>
              <a:t>Train the light GBM classifier on application table and previous application table individually with 5-fold cross validation </a:t>
            </a:r>
            <a:endParaRPr lang="en-US" dirty="0">
              <a:cs typeface="Calibri"/>
            </a:endParaRPr>
          </a:p>
          <a:p>
            <a:r>
              <a:rPr lang="en-US" dirty="0">
                <a:ea typeface="+mn-lt"/>
                <a:cs typeface="+mn-lt"/>
              </a:rPr>
              <a:t>Select 30 most important features from application table and 20 most important features from previous application table </a:t>
            </a:r>
            <a:endParaRPr lang="en-US" dirty="0">
              <a:cs typeface="Calibri"/>
            </a:endParaRPr>
          </a:p>
          <a:p>
            <a:r>
              <a:rPr lang="en-US" dirty="0">
                <a:ea typeface="+mn-lt"/>
                <a:cs typeface="+mn-lt"/>
              </a:rPr>
              <a:t>Combine these features selected from two tables, train the light GBM classifier on these combined features with 5-fold cross validation</a:t>
            </a:r>
            <a:endParaRPr lang="en-US" dirty="0">
              <a:cs typeface="Calibri"/>
            </a:endParaRPr>
          </a:p>
          <a:p>
            <a:r>
              <a:rPr lang="en-US" dirty="0">
                <a:ea typeface="+mn-lt"/>
                <a:cs typeface="+mn-lt"/>
              </a:rPr>
              <a:t>Load data from other tables (</a:t>
            </a:r>
            <a:r>
              <a:rPr lang="en-US" dirty="0" err="1">
                <a:ea typeface="+mn-lt"/>
                <a:cs typeface="+mn-lt"/>
              </a:rPr>
              <a:t>POS_CASH_balance</a:t>
            </a:r>
            <a:r>
              <a:rPr lang="en-US" dirty="0">
                <a:ea typeface="+mn-lt"/>
                <a:cs typeface="+mn-lt"/>
              </a:rPr>
              <a:t>, </a:t>
            </a:r>
            <a:r>
              <a:rPr lang="en-US" dirty="0" err="1">
                <a:ea typeface="+mn-lt"/>
                <a:cs typeface="+mn-lt"/>
              </a:rPr>
              <a:t>installments_payments</a:t>
            </a:r>
            <a:r>
              <a:rPr lang="en-US" dirty="0">
                <a:ea typeface="+mn-lt"/>
                <a:cs typeface="+mn-lt"/>
              </a:rPr>
              <a:t>, </a:t>
            </a:r>
            <a:r>
              <a:rPr lang="en-US" dirty="0" err="1">
                <a:ea typeface="+mn-lt"/>
                <a:cs typeface="+mn-lt"/>
              </a:rPr>
              <a:t>credit_card_balance</a:t>
            </a:r>
            <a:r>
              <a:rPr lang="en-US" dirty="0">
                <a:ea typeface="+mn-lt"/>
                <a:cs typeface="+mn-lt"/>
              </a:rPr>
              <a:t>, bureau), and then merge these tables with the 50-feature data above</a:t>
            </a:r>
            <a:endParaRPr lang="en-US" dirty="0">
              <a:cs typeface="Calibri"/>
            </a:endParaRPr>
          </a:p>
          <a:p>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2469239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C0D45-0A8D-427D-8A42-AE4DB9D8AA55}"/>
              </a:ext>
            </a:extLst>
          </p:cNvPr>
          <p:cNvSpPr>
            <a:spLocks noGrp="1"/>
          </p:cNvSpPr>
          <p:nvPr>
            <p:ph type="title"/>
          </p:nvPr>
        </p:nvSpPr>
        <p:spPr/>
        <p:txBody>
          <a:bodyPr/>
          <a:lstStyle/>
          <a:p>
            <a:r>
              <a:rPr lang="en-US">
                <a:ea typeface="+mj-lt"/>
                <a:cs typeface="+mj-lt"/>
              </a:rPr>
              <a:t>Procedures </a:t>
            </a:r>
          </a:p>
        </p:txBody>
      </p:sp>
      <p:sp>
        <p:nvSpPr>
          <p:cNvPr id="3" name="Content Placeholder 2">
            <a:extLst>
              <a:ext uri="{FF2B5EF4-FFF2-40B4-BE49-F238E27FC236}">
                <a16:creationId xmlns:a16="http://schemas.microsoft.com/office/drawing/2014/main" id="{4CA8E42D-1A47-49BC-84DF-CF6F1B654740}"/>
              </a:ext>
            </a:extLst>
          </p:cNvPr>
          <p:cNvSpPr>
            <a:spLocks noGrp="1"/>
          </p:cNvSpPr>
          <p:nvPr>
            <p:ph idx="1"/>
          </p:nvPr>
        </p:nvSpPr>
        <p:spPr/>
        <p:txBody>
          <a:bodyPr vert="horz" lIns="91440" tIns="45720" rIns="91440" bIns="45720" rtlCol="0" anchor="t">
            <a:normAutofit/>
          </a:bodyPr>
          <a:lstStyle/>
          <a:p>
            <a:r>
              <a:rPr lang="en-US" dirty="0">
                <a:ea typeface="+mn-lt"/>
                <a:cs typeface="+mn-lt"/>
              </a:rPr>
              <a:t>Train the new dataset with 5-fold validation, and then do the prediction. </a:t>
            </a:r>
            <a:endParaRPr lang="en-US" dirty="0">
              <a:cs typeface="Calibri" panose="020F0502020204030204"/>
            </a:endParaRPr>
          </a:p>
          <a:p>
            <a:r>
              <a:rPr lang="en-US" dirty="0">
                <a:ea typeface="+mn-lt"/>
                <a:cs typeface="+mn-lt"/>
              </a:rPr>
              <a:t>Get the 75  most important features in this model, use these features to train the LDA classifier for prediction</a:t>
            </a:r>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1995545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Chart, bar chart, histogram&#10;&#10;Description automatically generated">
            <a:extLst>
              <a:ext uri="{FF2B5EF4-FFF2-40B4-BE49-F238E27FC236}">
                <a16:creationId xmlns:a16="http://schemas.microsoft.com/office/drawing/2014/main" id="{3E6ACCB9-B9FB-429D-BEA7-C9F80A3DAA07}"/>
              </a:ext>
            </a:extLst>
          </p:cNvPr>
          <p:cNvPicPr>
            <a:picLocks noGrp="1" noChangeAspect="1"/>
          </p:cNvPicPr>
          <p:nvPr>
            <p:ph idx="1"/>
          </p:nvPr>
        </p:nvPicPr>
        <p:blipFill>
          <a:blip r:embed="rId3"/>
          <a:stretch>
            <a:fillRect/>
          </a:stretch>
        </p:blipFill>
        <p:spPr>
          <a:xfrm>
            <a:off x="538339" y="350596"/>
            <a:ext cx="11115321" cy="6156808"/>
          </a:xfrm>
        </p:spPr>
      </p:pic>
    </p:spTree>
    <p:extLst>
      <p:ext uri="{BB962C8B-B14F-4D97-AF65-F5344CB8AC3E}">
        <p14:creationId xmlns:p14="http://schemas.microsoft.com/office/powerpoint/2010/main" val="919263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80AE9-649B-4D8B-B3BF-721933F37E84}"/>
              </a:ext>
            </a:extLst>
          </p:cNvPr>
          <p:cNvSpPr>
            <a:spLocks noGrp="1"/>
          </p:cNvSpPr>
          <p:nvPr>
            <p:ph type="title"/>
          </p:nvPr>
        </p:nvSpPr>
        <p:spPr/>
        <p:txBody>
          <a:bodyPr/>
          <a:lstStyle/>
          <a:p>
            <a:r>
              <a:rPr lang="en-US" dirty="0">
                <a:cs typeface="Calibri Light"/>
              </a:rPr>
              <a:t>Result</a:t>
            </a:r>
            <a:endParaRPr lang="en-US" dirty="0"/>
          </a:p>
        </p:txBody>
      </p:sp>
      <p:graphicFrame>
        <p:nvGraphicFramePr>
          <p:cNvPr id="6" name="表格 3">
            <a:extLst>
              <a:ext uri="{FF2B5EF4-FFF2-40B4-BE49-F238E27FC236}">
                <a16:creationId xmlns:a16="http://schemas.microsoft.com/office/drawing/2014/main" id="{9808BAA0-F09F-2B4E-89DA-577C283432A0}"/>
              </a:ext>
            </a:extLst>
          </p:cNvPr>
          <p:cNvGraphicFramePr>
            <a:graphicFrameLocks noGrp="1"/>
          </p:cNvGraphicFramePr>
          <p:nvPr>
            <p:extLst>
              <p:ext uri="{D42A27DB-BD31-4B8C-83A1-F6EECF244321}">
                <p14:modId xmlns:p14="http://schemas.microsoft.com/office/powerpoint/2010/main" val="4128781563"/>
              </p:ext>
            </p:extLst>
          </p:nvPr>
        </p:nvGraphicFramePr>
        <p:xfrm>
          <a:off x="2566639" y="2075984"/>
          <a:ext cx="7058722" cy="3265450"/>
        </p:xfrm>
        <a:graphic>
          <a:graphicData uri="http://schemas.openxmlformats.org/drawingml/2006/table">
            <a:tbl>
              <a:tblPr firstRow="1" bandRow="1">
                <a:tableStyleId>{5FD0F851-EC5A-4D38-B0AD-8093EC10F338}</a:tableStyleId>
              </a:tblPr>
              <a:tblGrid>
                <a:gridCol w="4404731">
                  <a:extLst>
                    <a:ext uri="{9D8B030D-6E8A-4147-A177-3AD203B41FA5}">
                      <a16:colId xmlns:a16="http://schemas.microsoft.com/office/drawing/2014/main" val="532137113"/>
                    </a:ext>
                  </a:extLst>
                </a:gridCol>
                <a:gridCol w="2653991">
                  <a:extLst>
                    <a:ext uri="{9D8B030D-6E8A-4147-A177-3AD203B41FA5}">
                      <a16:colId xmlns:a16="http://schemas.microsoft.com/office/drawing/2014/main" val="1520556271"/>
                    </a:ext>
                  </a:extLst>
                </a:gridCol>
              </a:tblGrid>
              <a:tr h="522472">
                <a:tc>
                  <a:txBody>
                    <a:bodyPr/>
                    <a:lstStyle/>
                    <a:p>
                      <a:r>
                        <a:rPr lang="en-US" altLang="zh-TW" sz="2400" dirty="0"/>
                        <a:t>Dataset &amp; Features</a:t>
                      </a:r>
                      <a:endParaRPr lang="zh-TW" altLang="en-US" sz="2400" dirty="0"/>
                    </a:p>
                  </a:txBody>
                  <a:tcPr>
                    <a:lnL w="12700" cap="flat" cmpd="sng" algn="ctr">
                      <a:solidFill>
                        <a:srgbClr val="769DC0"/>
                      </a:solidFill>
                      <a:prstDash val="solid"/>
                      <a:round/>
                      <a:headEnd type="none" w="med" len="med"/>
                      <a:tailEnd type="none" w="med" len="med"/>
                    </a:lnL>
                    <a:lnR w="12700" cap="flat" cmpd="sng" algn="ctr">
                      <a:solidFill>
                        <a:srgbClr val="769DC0"/>
                      </a:solidFill>
                      <a:prstDash val="solid"/>
                      <a:round/>
                      <a:headEnd type="none" w="med" len="med"/>
                      <a:tailEnd type="none" w="med" len="med"/>
                    </a:lnR>
                    <a:lnT w="12700" cap="flat" cmpd="sng" algn="ctr">
                      <a:solidFill>
                        <a:srgbClr val="769DC0"/>
                      </a:solidFill>
                      <a:prstDash val="solid"/>
                      <a:round/>
                      <a:headEnd type="none" w="med" len="med"/>
                      <a:tailEnd type="none" w="med" len="med"/>
                    </a:lnT>
                    <a:lnB w="12700" cap="flat" cmpd="sng" algn="ctr">
                      <a:solidFill>
                        <a:srgbClr val="769DC0"/>
                      </a:solidFill>
                      <a:prstDash val="solid"/>
                      <a:round/>
                      <a:headEnd type="none" w="med" len="med"/>
                      <a:tailEnd type="none" w="med" len="med"/>
                    </a:lnB>
                    <a:solidFill>
                      <a:srgbClr val="769DC0"/>
                    </a:solidFill>
                  </a:tcPr>
                </a:tc>
                <a:tc>
                  <a:txBody>
                    <a:bodyPr/>
                    <a:lstStyle/>
                    <a:p>
                      <a:pPr algn="l"/>
                      <a:r>
                        <a:rPr lang="en-US" altLang="zh-TW" sz="2400" dirty="0"/>
                        <a:t>Kaggle Score</a:t>
                      </a:r>
                      <a:endParaRPr lang="zh-TW" altLang="en-US" sz="2400" dirty="0"/>
                    </a:p>
                  </a:txBody>
                  <a:tcPr>
                    <a:lnL w="12700" cap="flat" cmpd="sng" algn="ctr">
                      <a:solidFill>
                        <a:srgbClr val="769DC0"/>
                      </a:solidFill>
                      <a:prstDash val="solid"/>
                      <a:round/>
                      <a:headEnd type="none" w="med" len="med"/>
                      <a:tailEnd type="none" w="med" len="med"/>
                    </a:lnL>
                    <a:lnR w="12700" cap="flat" cmpd="sng" algn="ctr">
                      <a:solidFill>
                        <a:srgbClr val="769DC0"/>
                      </a:solidFill>
                      <a:prstDash val="solid"/>
                      <a:round/>
                      <a:headEnd type="none" w="med" len="med"/>
                      <a:tailEnd type="none" w="med" len="med"/>
                    </a:lnR>
                    <a:lnT w="12700" cap="flat" cmpd="sng" algn="ctr">
                      <a:solidFill>
                        <a:srgbClr val="769DC0"/>
                      </a:solidFill>
                      <a:prstDash val="solid"/>
                      <a:round/>
                      <a:headEnd type="none" w="med" len="med"/>
                      <a:tailEnd type="none" w="med" len="med"/>
                    </a:lnT>
                    <a:lnB w="12700" cap="flat" cmpd="sng" algn="ctr">
                      <a:solidFill>
                        <a:srgbClr val="769DC0"/>
                      </a:solidFill>
                      <a:prstDash val="solid"/>
                      <a:round/>
                      <a:headEnd type="none" w="med" len="med"/>
                      <a:tailEnd type="none" w="med" len="med"/>
                    </a:lnB>
                    <a:solidFill>
                      <a:srgbClr val="769DC0"/>
                    </a:solidFill>
                  </a:tcPr>
                </a:tc>
                <a:extLst>
                  <a:ext uri="{0D108BD9-81ED-4DB2-BD59-A6C34878D82A}">
                    <a16:rowId xmlns:a16="http://schemas.microsoft.com/office/drawing/2014/main" val="29147719"/>
                  </a:ext>
                </a:extLst>
              </a:tr>
              <a:tr h="522472">
                <a:tc>
                  <a:txBody>
                    <a:bodyPr/>
                    <a:lstStyle/>
                    <a:p>
                      <a:r>
                        <a:rPr lang="en-US" altLang="zh-TW" sz="2400" dirty="0"/>
                        <a:t>application data</a:t>
                      </a:r>
                      <a:endParaRPr lang="zh-TW" altLang="en-US" sz="2400" dirty="0"/>
                    </a:p>
                  </a:txBody>
                  <a:tcPr>
                    <a:lnL w="12700" cap="flat" cmpd="sng" algn="ctr">
                      <a:solidFill>
                        <a:srgbClr val="769DC0"/>
                      </a:solidFill>
                      <a:prstDash val="solid"/>
                      <a:round/>
                      <a:headEnd type="none" w="med" len="med"/>
                      <a:tailEnd type="none" w="med" len="med"/>
                    </a:lnL>
                    <a:lnR w="12700" cap="flat" cmpd="sng" algn="ctr">
                      <a:solidFill>
                        <a:srgbClr val="769DC0"/>
                      </a:solidFill>
                      <a:prstDash val="solid"/>
                      <a:round/>
                      <a:headEnd type="none" w="med" len="med"/>
                      <a:tailEnd type="none" w="med" len="med"/>
                    </a:lnR>
                    <a:lnT w="12700" cap="flat" cmpd="sng" algn="ctr">
                      <a:solidFill>
                        <a:srgbClr val="769DC0"/>
                      </a:solidFill>
                      <a:prstDash val="solid"/>
                      <a:round/>
                      <a:headEnd type="none" w="med" len="med"/>
                      <a:tailEnd type="none" w="med" len="med"/>
                    </a:lnT>
                    <a:lnB w="12700" cap="flat" cmpd="sng" algn="ctr">
                      <a:solidFill>
                        <a:srgbClr val="769DC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400" dirty="0"/>
                        <a:t>0.72696</a:t>
                      </a:r>
                      <a:endParaRPr lang="zh-TW" altLang="en-US" sz="2400" dirty="0"/>
                    </a:p>
                  </a:txBody>
                  <a:tcPr>
                    <a:lnL w="12700" cap="flat" cmpd="sng" algn="ctr">
                      <a:solidFill>
                        <a:srgbClr val="769DC0"/>
                      </a:solidFill>
                      <a:prstDash val="solid"/>
                      <a:round/>
                      <a:headEnd type="none" w="med" len="med"/>
                      <a:tailEnd type="none" w="med" len="med"/>
                    </a:lnL>
                    <a:lnR w="12700" cap="flat" cmpd="sng" algn="ctr">
                      <a:solidFill>
                        <a:srgbClr val="769DC0"/>
                      </a:solidFill>
                      <a:prstDash val="solid"/>
                      <a:round/>
                      <a:headEnd type="none" w="med" len="med"/>
                      <a:tailEnd type="none" w="med" len="med"/>
                    </a:lnR>
                    <a:lnT w="12700" cap="flat" cmpd="sng" algn="ctr">
                      <a:solidFill>
                        <a:srgbClr val="769DC0"/>
                      </a:solidFill>
                      <a:prstDash val="solid"/>
                      <a:round/>
                      <a:headEnd type="none" w="med" len="med"/>
                      <a:tailEnd type="none" w="med" len="med"/>
                    </a:lnT>
                    <a:lnB w="12700" cap="flat" cmpd="sng" algn="ctr">
                      <a:solidFill>
                        <a:srgbClr val="769DC0"/>
                      </a:solidFill>
                      <a:prstDash val="solid"/>
                      <a:round/>
                      <a:headEnd type="none" w="med" len="med"/>
                      <a:tailEnd type="none" w="med" len="med"/>
                    </a:lnB>
                    <a:noFill/>
                  </a:tcPr>
                </a:tc>
                <a:extLst>
                  <a:ext uri="{0D108BD9-81ED-4DB2-BD59-A6C34878D82A}">
                    <a16:rowId xmlns:a16="http://schemas.microsoft.com/office/drawing/2014/main" val="1558031152"/>
                  </a:ext>
                </a:extLst>
              </a:tr>
              <a:tr h="849017">
                <a:tc>
                  <a:txBody>
                    <a:bodyPr/>
                    <a:lstStyle/>
                    <a:p>
                      <a:r>
                        <a:rPr lang="en-US" altLang="zh-TW" sz="2400" dirty="0"/>
                        <a:t>application data (30 feats) + previous application (20 feats)</a:t>
                      </a:r>
                      <a:endParaRPr lang="zh-TW" altLang="en-US" sz="2400" dirty="0"/>
                    </a:p>
                  </a:txBody>
                  <a:tcPr>
                    <a:lnL w="12700" cap="flat" cmpd="sng" algn="ctr">
                      <a:solidFill>
                        <a:srgbClr val="769DC0"/>
                      </a:solidFill>
                      <a:prstDash val="solid"/>
                      <a:round/>
                      <a:headEnd type="none" w="med" len="med"/>
                      <a:tailEnd type="none" w="med" len="med"/>
                    </a:lnL>
                    <a:lnR w="12700" cap="flat" cmpd="sng" algn="ctr">
                      <a:solidFill>
                        <a:srgbClr val="769DC0"/>
                      </a:solidFill>
                      <a:prstDash val="solid"/>
                      <a:round/>
                      <a:headEnd type="none" w="med" len="med"/>
                      <a:tailEnd type="none" w="med" len="med"/>
                    </a:lnR>
                    <a:lnT w="12700" cap="flat" cmpd="sng" algn="ctr">
                      <a:solidFill>
                        <a:srgbClr val="769DC0"/>
                      </a:solidFill>
                      <a:prstDash val="solid"/>
                      <a:round/>
                      <a:headEnd type="none" w="med" len="med"/>
                      <a:tailEnd type="none" w="med" len="med"/>
                    </a:lnT>
                    <a:lnB w="12700" cap="flat" cmpd="sng" algn="ctr">
                      <a:solidFill>
                        <a:srgbClr val="769DC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400" dirty="0"/>
                        <a:t>0.73885</a:t>
                      </a:r>
                      <a:endParaRPr lang="zh-TW" altLang="en-US" sz="2400" dirty="0"/>
                    </a:p>
                  </a:txBody>
                  <a:tcPr>
                    <a:lnL w="12700" cap="flat" cmpd="sng" algn="ctr">
                      <a:solidFill>
                        <a:srgbClr val="769DC0"/>
                      </a:solidFill>
                      <a:prstDash val="solid"/>
                      <a:round/>
                      <a:headEnd type="none" w="med" len="med"/>
                      <a:tailEnd type="none" w="med" len="med"/>
                    </a:lnL>
                    <a:lnR w="12700" cap="flat" cmpd="sng" algn="ctr">
                      <a:solidFill>
                        <a:srgbClr val="769DC0"/>
                      </a:solidFill>
                      <a:prstDash val="solid"/>
                      <a:round/>
                      <a:headEnd type="none" w="med" len="med"/>
                      <a:tailEnd type="none" w="med" len="med"/>
                    </a:lnR>
                    <a:lnT w="12700" cap="flat" cmpd="sng" algn="ctr">
                      <a:solidFill>
                        <a:srgbClr val="769DC0"/>
                      </a:solidFill>
                      <a:prstDash val="solid"/>
                      <a:round/>
                      <a:headEnd type="none" w="med" len="med"/>
                      <a:tailEnd type="none" w="med" len="med"/>
                    </a:lnT>
                    <a:lnB w="12700" cap="flat" cmpd="sng" algn="ctr">
                      <a:solidFill>
                        <a:srgbClr val="769DC0"/>
                      </a:solidFill>
                      <a:prstDash val="solid"/>
                      <a:round/>
                      <a:headEnd type="none" w="med" len="med"/>
                      <a:tailEnd type="none" w="med" len="med"/>
                    </a:lnB>
                    <a:noFill/>
                  </a:tcPr>
                </a:tc>
                <a:extLst>
                  <a:ext uri="{0D108BD9-81ED-4DB2-BD59-A6C34878D82A}">
                    <a16:rowId xmlns:a16="http://schemas.microsoft.com/office/drawing/2014/main" val="191361988"/>
                  </a:ext>
                </a:extLst>
              </a:tr>
              <a:tr h="522472">
                <a:tc>
                  <a:txBody>
                    <a:bodyPr/>
                    <a:lstStyle/>
                    <a:p>
                      <a:r>
                        <a:rPr lang="en-US" altLang="zh-TW" sz="2400" dirty="0"/>
                        <a:t>all table  data</a:t>
                      </a:r>
                      <a:endParaRPr lang="zh-TW" altLang="en-US" sz="2400" dirty="0"/>
                    </a:p>
                  </a:txBody>
                  <a:tcPr>
                    <a:lnL w="12700" cap="flat" cmpd="sng" algn="ctr">
                      <a:solidFill>
                        <a:srgbClr val="769DC0"/>
                      </a:solidFill>
                      <a:prstDash val="solid"/>
                      <a:round/>
                      <a:headEnd type="none" w="med" len="med"/>
                      <a:tailEnd type="none" w="med" len="med"/>
                    </a:lnL>
                    <a:lnR w="12700" cap="flat" cmpd="sng" algn="ctr">
                      <a:solidFill>
                        <a:srgbClr val="769DC0"/>
                      </a:solidFill>
                      <a:prstDash val="solid"/>
                      <a:round/>
                      <a:headEnd type="none" w="med" len="med"/>
                      <a:tailEnd type="none" w="med" len="med"/>
                    </a:lnR>
                    <a:lnT w="12700" cap="flat" cmpd="sng" algn="ctr">
                      <a:solidFill>
                        <a:srgbClr val="769DC0"/>
                      </a:solidFill>
                      <a:prstDash val="solid"/>
                      <a:round/>
                      <a:headEnd type="none" w="med" len="med"/>
                      <a:tailEnd type="none" w="med" len="med"/>
                    </a:lnT>
                    <a:lnB w="12700" cap="flat" cmpd="sng" algn="ctr">
                      <a:solidFill>
                        <a:srgbClr val="769DC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400" dirty="0"/>
                        <a:t>0.75249</a:t>
                      </a:r>
                      <a:endParaRPr lang="zh-TW" altLang="en-US" sz="2400" dirty="0"/>
                    </a:p>
                  </a:txBody>
                  <a:tcPr>
                    <a:lnL w="12700" cap="flat" cmpd="sng" algn="ctr">
                      <a:solidFill>
                        <a:srgbClr val="769DC0"/>
                      </a:solidFill>
                      <a:prstDash val="solid"/>
                      <a:round/>
                      <a:headEnd type="none" w="med" len="med"/>
                      <a:tailEnd type="none" w="med" len="med"/>
                    </a:lnL>
                    <a:lnR w="12700" cap="flat" cmpd="sng" algn="ctr">
                      <a:solidFill>
                        <a:srgbClr val="769DC0"/>
                      </a:solidFill>
                      <a:prstDash val="solid"/>
                      <a:round/>
                      <a:headEnd type="none" w="med" len="med"/>
                      <a:tailEnd type="none" w="med" len="med"/>
                    </a:lnR>
                    <a:lnT w="12700" cap="flat" cmpd="sng" algn="ctr">
                      <a:solidFill>
                        <a:srgbClr val="769DC0"/>
                      </a:solidFill>
                      <a:prstDash val="solid"/>
                      <a:round/>
                      <a:headEnd type="none" w="med" len="med"/>
                      <a:tailEnd type="none" w="med" len="med"/>
                    </a:lnT>
                    <a:lnB w="12700" cap="flat" cmpd="sng" algn="ctr">
                      <a:solidFill>
                        <a:srgbClr val="769DC0"/>
                      </a:solidFill>
                      <a:prstDash val="solid"/>
                      <a:round/>
                      <a:headEnd type="none" w="med" len="med"/>
                      <a:tailEnd type="none" w="med" len="med"/>
                    </a:lnB>
                    <a:noFill/>
                  </a:tcPr>
                </a:tc>
                <a:extLst>
                  <a:ext uri="{0D108BD9-81ED-4DB2-BD59-A6C34878D82A}">
                    <a16:rowId xmlns:a16="http://schemas.microsoft.com/office/drawing/2014/main" val="1968520659"/>
                  </a:ext>
                </a:extLst>
              </a:tr>
              <a:tr h="849017">
                <a:tc>
                  <a:txBody>
                    <a:bodyPr/>
                    <a:lstStyle/>
                    <a:p>
                      <a:r>
                        <a:rPr lang="en-US" altLang="zh-TW" sz="2400" dirty="0"/>
                        <a:t>LDA with top 75 important features</a:t>
                      </a:r>
                      <a:endParaRPr lang="zh-TW" altLang="en-US" sz="2400" dirty="0"/>
                    </a:p>
                  </a:txBody>
                  <a:tcPr>
                    <a:lnL w="12700" cap="flat" cmpd="sng" algn="ctr">
                      <a:solidFill>
                        <a:srgbClr val="769DC0"/>
                      </a:solidFill>
                      <a:prstDash val="solid"/>
                      <a:round/>
                      <a:headEnd type="none" w="med" len="med"/>
                      <a:tailEnd type="none" w="med" len="med"/>
                    </a:lnL>
                    <a:lnR w="12700" cap="flat" cmpd="sng" algn="ctr">
                      <a:solidFill>
                        <a:srgbClr val="769DC0"/>
                      </a:solidFill>
                      <a:prstDash val="solid"/>
                      <a:round/>
                      <a:headEnd type="none" w="med" len="med"/>
                      <a:tailEnd type="none" w="med" len="med"/>
                    </a:lnR>
                    <a:lnT w="12700" cap="flat" cmpd="sng" algn="ctr">
                      <a:solidFill>
                        <a:srgbClr val="769DC0"/>
                      </a:solidFill>
                      <a:prstDash val="solid"/>
                      <a:round/>
                      <a:headEnd type="none" w="med" len="med"/>
                      <a:tailEnd type="none" w="med" len="med"/>
                    </a:lnT>
                    <a:lnB w="12700" cap="flat" cmpd="sng" algn="ctr">
                      <a:solidFill>
                        <a:srgbClr val="769DC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400" dirty="0"/>
                        <a:t>0.75523</a:t>
                      </a:r>
                      <a:endParaRPr lang="zh-TW" altLang="en-US" sz="2400" dirty="0"/>
                    </a:p>
                  </a:txBody>
                  <a:tcPr>
                    <a:lnL w="12700" cap="flat" cmpd="sng" algn="ctr">
                      <a:solidFill>
                        <a:srgbClr val="769DC0"/>
                      </a:solidFill>
                      <a:prstDash val="solid"/>
                      <a:round/>
                      <a:headEnd type="none" w="med" len="med"/>
                      <a:tailEnd type="none" w="med" len="med"/>
                    </a:lnL>
                    <a:lnR w="12700" cap="flat" cmpd="sng" algn="ctr">
                      <a:solidFill>
                        <a:srgbClr val="769DC0"/>
                      </a:solidFill>
                      <a:prstDash val="solid"/>
                      <a:round/>
                      <a:headEnd type="none" w="med" len="med"/>
                      <a:tailEnd type="none" w="med" len="med"/>
                    </a:lnR>
                    <a:lnT w="12700" cap="flat" cmpd="sng" algn="ctr">
                      <a:solidFill>
                        <a:srgbClr val="769DC0"/>
                      </a:solidFill>
                      <a:prstDash val="solid"/>
                      <a:round/>
                      <a:headEnd type="none" w="med" len="med"/>
                      <a:tailEnd type="none" w="med" len="med"/>
                    </a:lnT>
                    <a:lnB w="12700" cap="flat" cmpd="sng" algn="ctr">
                      <a:solidFill>
                        <a:srgbClr val="769DC0"/>
                      </a:solidFill>
                      <a:prstDash val="solid"/>
                      <a:round/>
                      <a:headEnd type="none" w="med" len="med"/>
                      <a:tailEnd type="none" w="med" len="med"/>
                    </a:lnB>
                    <a:noFill/>
                  </a:tcPr>
                </a:tc>
                <a:extLst>
                  <a:ext uri="{0D108BD9-81ED-4DB2-BD59-A6C34878D82A}">
                    <a16:rowId xmlns:a16="http://schemas.microsoft.com/office/drawing/2014/main" val="579696245"/>
                  </a:ext>
                </a:extLst>
              </a:tr>
            </a:tbl>
          </a:graphicData>
        </a:graphic>
      </p:graphicFrame>
    </p:spTree>
    <p:extLst>
      <p:ext uri="{BB962C8B-B14F-4D97-AF65-F5344CB8AC3E}">
        <p14:creationId xmlns:p14="http://schemas.microsoft.com/office/powerpoint/2010/main" val="1564106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6E0187-100E-2349-894C-469B4F8B4203}"/>
              </a:ext>
            </a:extLst>
          </p:cNvPr>
          <p:cNvSpPr>
            <a:spLocks noGrp="1"/>
          </p:cNvSpPr>
          <p:nvPr>
            <p:ph type="title"/>
          </p:nvPr>
        </p:nvSpPr>
        <p:spPr/>
        <p:txBody>
          <a:bodyPr/>
          <a:lstStyle/>
          <a:p>
            <a:r>
              <a:rPr kumimoji="1" lang="en-US" altLang="zh-TW" dirty="0"/>
              <a:t>Future Works</a:t>
            </a:r>
            <a:endParaRPr kumimoji="1" lang="zh-TW" altLang="en-US" dirty="0"/>
          </a:p>
        </p:txBody>
      </p:sp>
      <p:sp>
        <p:nvSpPr>
          <p:cNvPr id="3" name="內容版面配置區 2">
            <a:extLst>
              <a:ext uri="{FF2B5EF4-FFF2-40B4-BE49-F238E27FC236}">
                <a16:creationId xmlns:a16="http://schemas.microsoft.com/office/drawing/2014/main" id="{713A84AE-6C51-3748-93B7-4A9C01A7E753}"/>
              </a:ext>
            </a:extLst>
          </p:cNvPr>
          <p:cNvSpPr>
            <a:spLocks noGrp="1"/>
          </p:cNvSpPr>
          <p:nvPr>
            <p:ph idx="1"/>
          </p:nvPr>
        </p:nvSpPr>
        <p:spPr/>
        <p:txBody>
          <a:bodyPr/>
          <a:lstStyle/>
          <a:p>
            <a:r>
              <a:rPr kumimoji="1" lang="en-US" altLang="zh-TW" dirty="0"/>
              <a:t>More tuning</a:t>
            </a:r>
          </a:p>
          <a:p>
            <a:endParaRPr kumimoji="1" lang="en-US" altLang="zh-TW" dirty="0"/>
          </a:p>
          <a:p>
            <a:r>
              <a:rPr kumimoji="1" lang="en-US" altLang="zh-TW" dirty="0"/>
              <a:t>Do more data visualization</a:t>
            </a:r>
          </a:p>
          <a:p>
            <a:endParaRPr kumimoji="1" lang="en-US" altLang="zh-TW" dirty="0"/>
          </a:p>
          <a:p>
            <a:r>
              <a:rPr kumimoji="1" lang="en-US" altLang="zh-TW" dirty="0"/>
              <a:t>Try to find more feature from the existing table</a:t>
            </a:r>
          </a:p>
          <a:p>
            <a:endParaRPr kumimoji="1" lang="en-US" altLang="zh-TW" dirty="0"/>
          </a:p>
          <a:p>
            <a:pPr marL="0" indent="0">
              <a:buNone/>
            </a:pPr>
            <a:endParaRPr kumimoji="1" lang="zh-TW" altLang="en-US" dirty="0"/>
          </a:p>
        </p:txBody>
      </p:sp>
    </p:spTree>
    <p:extLst>
      <p:ext uri="{BB962C8B-B14F-4D97-AF65-F5344CB8AC3E}">
        <p14:creationId xmlns:p14="http://schemas.microsoft.com/office/powerpoint/2010/main" val="1259196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D343EC-BD90-E840-93E5-00E65276B5AD}"/>
              </a:ext>
            </a:extLst>
          </p:cNvPr>
          <p:cNvSpPr>
            <a:spLocks noGrp="1"/>
          </p:cNvSpPr>
          <p:nvPr>
            <p:ph type="title"/>
          </p:nvPr>
        </p:nvSpPr>
        <p:spPr/>
        <p:txBody>
          <a:bodyPr/>
          <a:lstStyle/>
          <a:p>
            <a:r>
              <a:rPr kumimoji="1" lang="en-US" altLang="zh-TW" dirty="0"/>
              <a:t>Reference</a:t>
            </a:r>
            <a:endParaRPr kumimoji="1" lang="zh-TW" altLang="en-US" dirty="0"/>
          </a:p>
        </p:txBody>
      </p:sp>
      <p:sp>
        <p:nvSpPr>
          <p:cNvPr id="3" name="內容版面配置區 2">
            <a:extLst>
              <a:ext uri="{FF2B5EF4-FFF2-40B4-BE49-F238E27FC236}">
                <a16:creationId xmlns:a16="http://schemas.microsoft.com/office/drawing/2014/main" id="{D4B10E6A-6C23-8F40-A854-87F39661A808}"/>
              </a:ext>
            </a:extLst>
          </p:cNvPr>
          <p:cNvSpPr>
            <a:spLocks noGrp="1"/>
          </p:cNvSpPr>
          <p:nvPr>
            <p:ph idx="1"/>
          </p:nvPr>
        </p:nvSpPr>
        <p:spPr/>
        <p:txBody>
          <a:bodyPr/>
          <a:lstStyle/>
          <a:p>
            <a:r>
              <a:rPr lang="en" altLang="zh-TW" dirty="0" err="1"/>
              <a:t>Guolin</a:t>
            </a:r>
            <a:r>
              <a:rPr lang="en" altLang="zh-TW" dirty="0"/>
              <a:t> </a:t>
            </a:r>
            <a:r>
              <a:rPr lang="en" altLang="zh-TW" dirty="0" err="1"/>
              <a:t>Ke</a:t>
            </a:r>
            <a:r>
              <a:rPr lang="en" altLang="zh-TW" dirty="0"/>
              <a:t>, Qi Meng, Thomas Finley, </a:t>
            </a:r>
            <a:r>
              <a:rPr lang="en" altLang="zh-TW" dirty="0" err="1"/>
              <a:t>Taifeng</a:t>
            </a:r>
            <a:r>
              <a:rPr lang="en" altLang="zh-TW" dirty="0"/>
              <a:t> Wang, Wei Chen, </a:t>
            </a:r>
            <a:r>
              <a:rPr lang="en" altLang="zh-TW" dirty="0" err="1"/>
              <a:t>Weidong</a:t>
            </a:r>
            <a:r>
              <a:rPr lang="en" altLang="zh-TW" dirty="0"/>
              <a:t> Ma, </a:t>
            </a:r>
            <a:r>
              <a:rPr lang="en" altLang="zh-TW" dirty="0" err="1"/>
              <a:t>Qiwei</a:t>
            </a:r>
            <a:r>
              <a:rPr lang="en" altLang="zh-TW" dirty="0"/>
              <a:t> Ye, Tie-Yan Liu. “</a:t>
            </a:r>
            <a:r>
              <a:rPr lang="en" altLang="zh-TW" dirty="0">
                <a:hlinkClick r:id="rId2"/>
              </a:rPr>
              <a:t>LightGBM: A Highly Efficient Gradient Boosting Decision Tree</a:t>
            </a:r>
            <a:r>
              <a:rPr lang="en" altLang="zh-TW" dirty="0"/>
              <a:t>.” Advances in Neural Information Processing Systems 30 (NIPS 2017), pp. 3149-3157.</a:t>
            </a:r>
          </a:p>
          <a:p>
            <a:pPr marL="0" indent="0">
              <a:buNone/>
            </a:pPr>
            <a:br>
              <a:rPr lang="en" altLang="zh-TW" dirty="0"/>
            </a:br>
            <a:endParaRPr kumimoji="1" lang="zh-TW" altLang="en-US" dirty="0"/>
          </a:p>
        </p:txBody>
      </p:sp>
    </p:spTree>
    <p:extLst>
      <p:ext uri="{BB962C8B-B14F-4D97-AF65-F5344CB8AC3E}">
        <p14:creationId xmlns:p14="http://schemas.microsoft.com/office/powerpoint/2010/main" val="1070568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9E70EF-532D-4CBB-BD6D-A71CA75C8655}"/>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kern="1200">
                <a:solidFill>
                  <a:schemeClr val="tx1"/>
                </a:solidFill>
                <a:latin typeface="+mj-lt"/>
                <a:ea typeface="+mj-ea"/>
                <a:cs typeface="+mj-cs"/>
              </a:rPr>
              <a:t>Dataset</a:t>
            </a:r>
          </a:p>
        </p:txBody>
      </p:sp>
      <p:pic>
        <p:nvPicPr>
          <p:cNvPr id="6" name="Graphic 5" descr="Database">
            <a:extLst>
              <a:ext uri="{FF2B5EF4-FFF2-40B4-BE49-F238E27FC236}">
                <a16:creationId xmlns:a16="http://schemas.microsoft.com/office/drawing/2014/main" id="{FD94F083-5CD7-4B68-8980-FCBF979324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8" name="Graphic 7" descr="Database">
            <a:extLst>
              <a:ext uri="{FF2B5EF4-FFF2-40B4-BE49-F238E27FC236}">
                <a16:creationId xmlns:a16="http://schemas.microsoft.com/office/drawing/2014/main" id="{AC5CF1C2-EBFE-4D9D-B856-F828DB8CE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4005458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10">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A74679A4-734E-4E2B-9D0F-64F2D2C72A85}"/>
              </a:ext>
            </a:extLst>
          </p:cNvPr>
          <p:cNvPicPr>
            <a:picLocks noChangeAspect="1"/>
          </p:cNvPicPr>
          <p:nvPr/>
        </p:nvPicPr>
        <p:blipFill rotWithShape="1">
          <a:blip r:embed="rId2"/>
          <a:srcRect t="-1" r="-910" b="-1141"/>
          <a:stretch/>
        </p:blipFill>
        <p:spPr>
          <a:xfrm>
            <a:off x="1397304" y="360127"/>
            <a:ext cx="9394341" cy="6137745"/>
          </a:xfrm>
          <a:prstGeom prst="rect">
            <a:avLst/>
          </a:prstGeom>
        </p:spPr>
      </p:pic>
    </p:spTree>
    <p:extLst>
      <p:ext uri="{BB962C8B-B14F-4D97-AF65-F5344CB8AC3E}">
        <p14:creationId xmlns:p14="http://schemas.microsoft.com/office/powerpoint/2010/main" val="1496079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a:extLst>
              <a:ext uri="{FF2B5EF4-FFF2-40B4-BE49-F238E27FC236}">
                <a16:creationId xmlns:a16="http://schemas.microsoft.com/office/drawing/2014/main" id="{8E149B94-1BD1-4E6A-9244-3157BBD3F396}"/>
              </a:ext>
            </a:extLst>
          </p:cNvPr>
          <p:cNvGraphicFramePr>
            <a:graphicFrameLocks/>
          </p:cNvGraphicFramePr>
          <p:nvPr>
            <p:extLst>
              <p:ext uri="{D42A27DB-BD31-4B8C-83A1-F6EECF244321}">
                <p14:modId xmlns:p14="http://schemas.microsoft.com/office/powerpoint/2010/main" val="3341791487"/>
              </p:ext>
            </p:extLst>
          </p:nvPr>
        </p:nvGraphicFramePr>
        <p:xfrm>
          <a:off x="5614416" y="457200"/>
          <a:ext cx="6117336" cy="5696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1" name="Title 1">
            <a:extLst>
              <a:ext uri="{FF2B5EF4-FFF2-40B4-BE49-F238E27FC236}">
                <a16:creationId xmlns:a16="http://schemas.microsoft.com/office/drawing/2014/main" id="{3FADB804-D21F-4484-AB94-18550045B4AC}"/>
              </a:ext>
            </a:extLst>
          </p:cNvPr>
          <p:cNvSpPr txBox="1">
            <a:spLocks/>
          </p:cNvSpPr>
          <p:nvPr/>
        </p:nvSpPr>
        <p:spPr>
          <a:xfrm>
            <a:off x="814036" y="1394437"/>
            <a:ext cx="3876848" cy="4064925"/>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600" dirty="0">
                <a:cs typeface="Calibri Light"/>
              </a:rPr>
              <a:t>Data Preprocessing </a:t>
            </a:r>
            <a:endParaRPr lang="en-US" sz="4600" dirty="0"/>
          </a:p>
        </p:txBody>
      </p:sp>
      <p:pic>
        <p:nvPicPr>
          <p:cNvPr id="4" name="內容版面配置區 4" descr="一張含有 文字 的圖片&#10;&#10;自動產生的描述">
            <a:extLst>
              <a:ext uri="{FF2B5EF4-FFF2-40B4-BE49-F238E27FC236}">
                <a16:creationId xmlns:a16="http://schemas.microsoft.com/office/drawing/2014/main" id="{87246DC5-3E4B-9249-8301-C4DBD461427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0248" y="676358"/>
            <a:ext cx="4654303" cy="969646"/>
          </a:xfrm>
          <a:prstGeom prst="rect">
            <a:avLst/>
          </a:prstGeom>
          <a:ln w="19050">
            <a:solidFill>
              <a:schemeClr val="tx1"/>
            </a:solidFill>
          </a:ln>
        </p:spPr>
      </p:pic>
      <p:pic>
        <p:nvPicPr>
          <p:cNvPr id="5" name="圖片 4" descr="一張含有 文字 的圖片&#10;&#10;自動產生的描述">
            <a:extLst>
              <a:ext uri="{FF2B5EF4-FFF2-40B4-BE49-F238E27FC236}">
                <a16:creationId xmlns:a16="http://schemas.microsoft.com/office/drawing/2014/main" id="{B4738994-9822-A746-9F31-10A928CCEC5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0247" y="685940"/>
            <a:ext cx="4855521" cy="969646"/>
          </a:xfrm>
          <a:prstGeom prst="rect">
            <a:avLst/>
          </a:prstGeom>
          <a:ln w="19050">
            <a:solidFill>
              <a:schemeClr val="tx1"/>
            </a:solidFill>
          </a:ln>
        </p:spPr>
      </p:pic>
    </p:spTree>
    <p:extLst>
      <p:ext uri="{BB962C8B-B14F-4D97-AF65-F5344CB8AC3E}">
        <p14:creationId xmlns:p14="http://schemas.microsoft.com/office/powerpoint/2010/main" val="70924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6BF6D-749E-4F1B-90A0-6FC9B7963881}"/>
              </a:ext>
            </a:extLst>
          </p:cNvPr>
          <p:cNvSpPr>
            <a:spLocks noGrp="1"/>
          </p:cNvSpPr>
          <p:nvPr>
            <p:ph type="title"/>
          </p:nvPr>
        </p:nvSpPr>
        <p:spPr/>
        <p:txBody>
          <a:bodyPr/>
          <a:lstStyle/>
          <a:p>
            <a:r>
              <a:rPr lang="en-US">
                <a:cs typeface="Calibri Light"/>
              </a:rPr>
              <a:t>Methodology</a:t>
            </a:r>
            <a:endParaRPr lang="en-US" dirty="0">
              <a:cs typeface="Calibri Light"/>
            </a:endParaRPr>
          </a:p>
        </p:txBody>
      </p:sp>
      <p:sp>
        <p:nvSpPr>
          <p:cNvPr id="3" name="Text Placeholder 2">
            <a:extLst>
              <a:ext uri="{FF2B5EF4-FFF2-40B4-BE49-F238E27FC236}">
                <a16:creationId xmlns:a16="http://schemas.microsoft.com/office/drawing/2014/main" id="{4EBCA1E5-FE63-4A92-BDF4-7ED64273883E}"/>
              </a:ext>
            </a:extLst>
          </p:cNvPr>
          <p:cNvSpPr>
            <a:spLocks noGrp="1"/>
          </p:cNvSpPr>
          <p:nvPr>
            <p:ph type="body" idx="1"/>
          </p:nvPr>
        </p:nvSpPr>
        <p:spPr/>
        <p:txBody>
          <a:bodyPr vert="horz" lIns="91440" tIns="45720" rIns="91440" bIns="45720" rtlCol="0" anchor="t">
            <a:normAutofit/>
          </a:bodyPr>
          <a:lstStyle/>
          <a:p>
            <a:r>
              <a:rPr lang="en-US">
                <a:solidFill>
                  <a:schemeClr val="tx1"/>
                </a:solidFill>
                <a:latin typeface="Calibri Light"/>
                <a:cs typeface="Calibri Light"/>
              </a:rPr>
              <a:t>Light GBM &amp; Linear Discriminant Analysis </a:t>
            </a:r>
            <a:endParaRPr lang="en-US">
              <a:solidFill>
                <a:schemeClr val="tx1"/>
              </a:solidFill>
              <a:cs typeface="Calibri" panose="020F0502020204030204"/>
            </a:endParaRPr>
          </a:p>
        </p:txBody>
      </p:sp>
      <p:pic>
        <p:nvPicPr>
          <p:cNvPr id="4" name="Graphic 4" descr="Artificial Intelligence">
            <a:extLst>
              <a:ext uri="{FF2B5EF4-FFF2-40B4-BE49-F238E27FC236}">
                <a16:creationId xmlns:a16="http://schemas.microsoft.com/office/drawing/2014/main" id="{3BE704FF-B253-47C9-9353-337D14D59ED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76603" y="3533931"/>
            <a:ext cx="914400" cy="914400"/>
          </a:xfrm>
          <a:prstGeom prst="rect">
            <a:avLst/>
          </a:prstGeom>
        </p:spPr>
      </p:pic>
    </p:spTree>
    <p:extLst>
      <p:ext uri="{BB962C8B-B14F-4D97-AF65-F5344CB8AC3E}">
        <p14:creationId xmlns:p14="http://schemas.microsoft.com/office/powerpoint/2010/main" val="3821587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E0C7-61F5-41BD-90EA-B737371F5661}"/>
              </a:ext>
            </a:extLst>
          </p:cNvPr>
          <p:cNvSpPr>
            <a:spLocks noGrp="1"/>
          </p:cNvSpPr>
          <p:nvPr>
            <p:ph type="title"/>
          </p:nvPr>
        </p:nvSpPr>
        <p:spPr/>
        <p:txBody>
          <a:bodyPr/>
          <a:lstStyle/>
          <a:p>
            <a:r>
              <a:rPr lang="en-US" dirty="0">
                <a:cs typeface="Calibri Light"/>
              </a:rPr>
              <a:t>Light GBM (</a:t>
            </a:r>
            <a:r>
              <a:rPr lang="en-US" dirty="0">
                <a:ea typeface="+mj-lt"/>
                <a:cs typeface="+mj-lt"/>
              </a:rPr>
              <a:t>Light Gradient Boosted Machine</a:t>
            </a:r>
            <a:r>
              <a:rPr lang="en-US" dirty="0">
                <a:cs typeface="Calibri Light"/>
              </a:rPr>
              <a:t>)</a:t>
            </a:r>
            <a:endParaRPr lang="en-US" dirty="0"/>
          </a:p>
        </p:txBody>
      </p:sp>
      <p:sp>
        <p:nvSpPr>
          <p:cNvPr id="3" name="Content Placeholder 2">
            <a:extLst>
              <a:ext uri="{FF2B5EF4-FFF2-40B4-BE49-F238E27FC236}">
                <a16:creationId xmlns:a16="http://schemas.microsoft.com/office/drawing/2014/main" id="{E8C13580-0499-48E7-B215-13A7C22A1C94}"/>
              </a:ext>
            </a:extLst>
          </p:cNvPr>
          <p:cNvSpPr>
            <a:spLocks noGrp="1"/>
          </p:cNvSpPr>
          <p:nvPr>
            <p:ph idx="1"/>
          </p:nvPr>
        </p:nvSpPr>
        <p:spPr/>
        <p:txBody>
          <a:bodyPr vert="horz" lIns="91440" tIns="45720" rIns="91440" bIns="45720" rtlCol="0" anchor="t">
            <a:normAutofit/>
          </a:bodyPr>
          <a:lstStyle/>
          <a:p>
            <a:r>
              <a:rPr lang="en-US" dirty="0">
                <a:cs typeface="Calibri"/>
              </a:rPr>
              <a:t>Developed by Microsoft </a:t>
            </a:r>
          </a:p>
          <a:p>
            <a:r>
              <a:rPr lang="en-US" dirty="0">
                <a:cs typeface="Calibri"/>
              </a:rPr>
              <a:t>Based on Gradient Boosting Decision Tree algorithms</a:t>
            </a:r>
          </a:p>
          <a:p>
            <a:pPr lvl="1"/>
            <a:r>
              <a:rPr lang="en-US" dirty="0">
                <a:cs typeface="Calibri"/>
              </a:rPr>
              <a:t>Compute the gradient as response of the observation</a:t>
            </a:r>
          </a:p>
          <a:p>
            <a:pPr lvl="1"/>
            <a:r>
              <a:rPr lang="en-US" dirty="0">
                <a:cs typeface="Calibri"/>
              </a:rPr>
              <a:t>Fit the model to the training data (x, gradient)</a:t>
            </a:r>
          </a:p>
          <a:p>
            <a:r>
              <a:rPr lang="en-US" dirty="0">
                <a:cs typeface="Calibri"/>
              </a:rPr>
              <a:t>Applied for ranking, classification </a:t>
            </a:r>
          </a:p>
          <a:p>
            <a:r>
              <a:rPr lang="en-US" dirty="0">
                <a:cs typeface="Calibri"/>
              </a:rPr>
              <a:t>Widely used in some Machine Learning Challenges </a:t>
            </a:r>
          </a:p>
          <a:p>
            <a:endParaRPr lang="en-US" dirty="0">
              <a:cs typeface="Calibri"/>
            </a:endParaRPr>
          </a:p>
        </p:txBody>
      </p:sp>
      <p:pic>
        <p:nvPicPr>
          <p:cNvPr id="5" name="Picture 5" descr="Logo, company name&#10;&#10;Description automatically generated">
            <a:extLst>
              <a:ext uri="{FF2B5EF4-FFF2-40B4-BE49-F238E27FC236}">
                <a16:creationId xmlns:a16="http://schemas.microsoft.com/office/drawing/2014/main" id="{E4DF0B6F-770B-4F38-9763-BC95FF8CF109}"/>
              </a:ext>
            </a:extLst>
          </p:cNvPr>
          <p:cNvPicPr>
            <a:picLocks noChangeAspect="1"/>
          </p:cNvPicPr>
          <p:nvPr/>
        </p:nvPicPr>
        <p:blipFill>
          <a:blip r:embed="rId2"/>
          <a:stretch>
            <a:fillRect/>
          </a:stretch>
        </p:blipFill>
        <p:spPr>
          <a:xfrm>
            <a:off x="8597900" y="4806950"/>
            <a:ext cx="2743200" cy="1371600"/>
          </a:xfrm>
          <a:prstGeom prst="rect">
            <a:avLst/>
          </a:prstGeom>
        </p:spPr>
      </p:pic>
    </p:spTree>
    <p:extLst>
      <p:ext uri="{BB962C8B-B14F-4D97-AF65-F5344CB8AC3E}">
        <p14:creationId xmlns:p14="http://schemas.microsoft.com/office/powerpoint/2010/main" val="2034604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84DCF-A57E-4C95-9CE2-7FFAB9928CE5}"/>
              </a:ext>
            </a:extLst>
          </p:cNvPr>
          <p:cNvSpPr>
            <a:spLocks noGrp="1"/>
          </p:cNvSpPr>
          <p:nvPr>
            <p:ph type="title"/>
          </p:nvPr>
        </p:nvSpPr>
        <p:spPr/>
        <p:txBody>
          <a:bodyPr vert="horz" lIns="91440" tIns="45720" rIns="91440" bIns="45720" rtlCol="0" anchor="ctr">
            <a:normAutofit/>
          </a:bodyPr>
          <a:lstStyle/>
          <a:p>
            <a:r>
              <a:rPr lang="en-US">
                <a:cs typeface="Calibri Light"/>
              </a:rPr>
              <a:t>Lighg GBM  - Feature</a:t>
            </a:r>
          </a:p>
        </p:txBody>
      </p:sp>
      <p:sp>
        <p:nvSpPr>
          <p:cNvPr id="4" name="Text Placeholder 3">
            <a:extLst>
              <a:ext uri="{FF2B5EF4-FFF2-40B4-BE49-F238E27FC236}">
                <a16:creationId xmlns:a16="http://schemas.microsoft.com/office/drawing/2014/main" id="{D98235DF-5937-4132-89DD-50CC0A3C071E}"/>
              </a:ext>
            </a:extLst>
          </p:cNvPr>
          <p:cNvSpPr>
            <a:spLocks noGrp="1"/>
          </p:cNvSpPr>
          <p:nvPr>
            <p:ph type="body" sz="half" idx="2"/>
          </p:nvPr>
        </p:nvSpPr>
        <p:spPr/>
        <p:txBody>
          <a:bodyPr vert="horz" lIns="91440" tIns="45720" rIns="91440" bIns="45720" rtlCol="0" anchor="t">
            <a:normAutofit/>
          </a:bodyPr>
          <a:lstStyle/>
          <a:p>
            <a:pPr marL="285750" indent="-285750">
              <a:buChar char="•"/>
            </a:pPr>
            <a:r>
              <a:rPr lang="en-US" sz="2800" dirty="0">
                <a:latin typeface="Calibri Light"/>
                <a:ea typeface="+mn-lt"/>
                <a:cs typeface="+mn-lt"/>
              </a:rPr>
              <a:t>It will firstly choose the leaf with max delta loss to grow.</a:t>
            </a:r>
          </a:p>
          <a:p>
            <a:pPr marL="285750" indent="-285750">
              <a:buChar char="•"/>
            </a:pPr>
            <a:r>
              <a:rPr lang="en-US" sz="2800" dirty="0">
                <a:latin typeface="Calibri Light"/>
                <a:cs typeface="Calibri" panose="020F0502020204030204"/>
              </a:rPr>
              <a:t>Lower loss</a:t>
            </a:r>
          </a:p>
          <a:p>
            <a:pPr marL="285750" indent="-285750">
              <a:buChar char="•"/>
            </a:pPr>
            <a:r>
              <a:rPr lang="en-US" sz="2800" dirty="0" err="1">
                <a:latin typeface="Calibri Light"/>
                <a:ea typeface="+mn-lt"/>
                <a:cs typeface="+mn-lt"/>
              </a:rPr>
              <a:t>max_depth</a:t>
            </a:r>
            <a:r>
              <a:rPr lang="en-US" sz="2800" dirty="0">
                <a:latin typeface="Calibri Light"/>
                <a:ea typeface="+mn-lt"/>
                <a:cs typeface="+mn-lt"/>
              </a:rPr>
              <a:t> parameter to limit tree depth to avoid overfitting when the data is small</a:t>
            </a:r>
            <a:endParaRPr lang="en-US" sz="2800" dirty="0">
              <a:latin typeface="Calibri Light"/>
              <a:cs typeface="Calibri" panose="020F0502020204030204"/>
            </a:endParaRPr>
          </a:p>
          <a:p>
            <a:pPr marL="285750" indent="-285750">
              <a:buChar char="•"/>
            </a:pPr>
            <a:endParaRPr lang="en-US" sz="2800" dirty="0">
              <a:latin typeface="Calibri Light"/>
              <a:cs typeface="Calibri" panose="020F0502020204030204"/>
            </a:endParaRPr>
          </a:p>
        </p:txBody>
      </p:sp>
      <p:pic>
        <p:nvPicPr>
          <p:cNvPr id="8" name="Picture 8" descr="A picture containing clock&#10;&#10;Description automatically generated">
            <a:extLst>
              <a:ext uri="{FF2B5EF4-FFF2-40B4-BE49-F238E27FC236}">
                <a16:creationId xmlns:a16="http://schemas.microsoft.com/office/drawing/2014/main" id="{A8BB7141-290C-4116-9C06-8233CB12EE89}"/>
              </a:ext>
            </a:extLst>
          </p:cNvPr>
          <p:cNvPicPr>
            <a:picLocks noGrp="1" noChangeAspect="1"/>
          </p:cNvPicPr>
          <p:nvPr>
            <p:ph type="pic" idx="1"/>
          </p:nvPr>
        </p:nvPicPr>
        <p:blipFill rotWithShape="1">
          <a:blip r:embed="rId3"/>
          <a:srcRect t="-282" r="-49" b="141"/>
          <a:stretch/>
        </p:blipFill>
        <p:spPr>
          <a:xfrm>
            <a:off x="4771909" y="629602"/>
            <a:ext cx="7322838" cy="2546422"/>
          </a:xfrm>
        </p:spPr>
      </p:pic>
      <p:grpSp>
        <p:nvGrpSpPr>
          <p:cNvPr id="11" name="Group 10">
            <a:extLst>
              <a:ext uri="{FF2B5EF4-FFF2-40B4-BE49-F238E27FC236}">
                <a16:creationId xmlns:a16="http://schemas.microsoft.com/office/drawing/2014/main" id="{BB4A13F0-9D44-498C-A3DB-41C377B6C00F}"/>
              </a:ext>
            </a:extLst>
          </p:cNvPr>
          <p:cNvGrpSpPr/>
          <p:nvPr/>
        </p:nvGrpSpPr>
        <p:grpSpPr>
          <a:xfrm>
            <a:off x="4774024" y="3676912"/>
            <a:ext cx="6059714" cy="2759391"/>
            <a:chOff x="4774024" y="3480969"/>
            <a:chExt cx="6059714" cy="2759391"/>
          </a:xfrm>
        </p:grpSpPr>
        <p:pic>
          <p:nvPicPr>
            <p:cNvPr id="9" name="Picture 9" descr="A close up of a sign&#10;&#10;Description automatically generated">
              <a:extLst>
                <a:ext uri="{FF2B5EF4-FFF2-40B4-BE49-F238E27FC236}">
                  <a16:creationId xmlns:a16="http://schemas.microsoft.com/office/drawing/2014/main" id="{BA07AFA7-5944-468B-A47D-C96946BD9BE8}"/>
                </a:ext>
              </a:extLst>
            </p:cNvPr>
            <p:cNvPicPr>
              <a:picLocks noChangeAspect="1"/>
            </p:cNvPicPr>
            <p:nvPr/>
          </p:nvPicPr>
          <p:blipFill>
            <a:blip r:embed="rId4"/>
            <a:stretch>
              <a:fillRect/>
            </a:stretch>
          </p:blipFill>
          <p:spPr>
            <a:xfrm>
              <a:off x="4774024" y="3480969"/>
              <a:ext cx="6059714" cy="2392519"/>
            </a:xfrm>
            <a:prstGeom prst="rect">
              <a:avLst/>
            </a:prstGeom>
            <a:ln>
              <a:noFill/>
            </a:ln>
          </p:spPr>
        </p:pic>
        <p:sp>
          <p:nvSpPr>
            <p:cNvPr id="10" name="TextBox 9">
              <a:extLst>
                <a:ext uri="{FF2B5EF4-FFF2-40B4-BE49-F238E27FC236}">
                  <a16:creationId xmlns:a16="http://schemas.microsoft.com/office/drawing/2014/main" id="{283D9B50-CC98-4556-979E-341DD3B5003A}"/>
                </a:ext>
              </a:extLst>
            </p:cNvPr>
            <p:cNvSpPr txBox="1"/>
            <p:nvPr/>
          </p:nvSpPr>
          <p:spPr>
            <a:xfrm>
              <a:off x="4775200" y="5871028"/>
              <a:ext cx="4020457" cy="36933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Other </a:t>
              </a:r>
              <a:r>
                <a:rPr lang="en-US">
                  <a:ea typeface="+mn-lt"/>
                  <a:cs typeface="+mn-lt"/>
                </a:rPr>
                <a:t>decision tree learning algorithms</a:t>
              </a:r>
              <a:endParaRPr lang="en-US" dirty="0">
                <a:cs typeface="Calibri"/>
              </a:endParaRPr>
            </a:p>
          </p:txBody>
        </p:sp>
      </p:grpSp>
    </p:spTree>
    <p:extLst>
      <p:ext uri="{BB962C8B-B14F-4D97-AF65-F5344CB8AC3E}">
        <p14:creationId xmlns:p14="http://schemas.microsoft.com/office/powerpoint/2010/main" val="55696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0E9A6ED-B880-44EA-8D60-C9D3C82CC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FF9BE8-7796-4729-AFE3-8B602471ED78}"/>
              </a:ext>
            </a:extLst>
          </p:cNvPr>
          <p:cNvSpPr>
            <a:spLocks noGrp="1"/>
          </p:cNvSpPr>
          <p:nvPr>
            <p:ph type="title"/>
          </p:nvPr>
        </p:nvSpPr>
        <p:spPr>
          <a:xfrm>
            <a:off x="648929" y="557190"/>
            <a:ext cx="5170852" cy="1671564"/>
          </a:xfrm>
        </p:spPr>
        <p:txBody>
          <a:bodyPr>
            <a:normAutofit/>
          </a:bodyPr>
          <a:lstStyle/>
          <a:p>
            <a:r>
              <a:rPr lang="en-US" sz="4000">
                <a:ea typeface="+mj-lt"/>
                <a:cs typeface="+mj-lt"/>
              </a:rPr>
              <a:t>Light GBM - Feature</a:t>
            </a:r>
          </a:p>
        </p:txBody>
      </p:sp>
      <p:pic>
        <p:nvPicPr>
          <p:cNvPr id="4" name="Picture 4" descr="Text&#10;&#10;Description automatically generated">
            <a:extLst>
              <a:ext uri="{FF2B5EF4-FFF2-40B4-BE49-F238E27FC236}">
                <a16:creationId xmlns:a16="http://schemas.microsoft.com/office/drawing/2014/main" id="{E226073F-5F00-4329-9D0B-50A686DEEA2C}"/>
              </a:ext>
            </a:extLst>
          </p:cNvPr>
          <p:cNvPicPr>
            <a:picLocks noChangeAspect="1"/>
          </p:cNvPicPr>
          <p:nvPr/>
        </p:nvPicPr>
        <p:blipFill rotWithShape="1">
          <a:blip r:embed="rId2"/>
          <a:srcRect l="460" r="816" b="2"/>
          <a:stretch/>
        </p:blipFill>
        <p:spPr>
          <a:xfrm>
            <a:off x="6182944" y="557189"/>
            <a:ext cx="5170852" cy="5571898"/>
          </a:xfrm>
          <a:prstGeom prst="rect">
            <a:avLst/>
          </a:prstGeom>
          <a:effectLst/>
        </p:spPr>
      </p:pic>
      <p:sp>
        <p:nvSpPr>
          <p:cNvPr id="15" name="Content Placeholder 14">
            <a:extLst>
              <a:ext uri="{FF2B5EF4-FFF2-40B4-BE49-F238E27FC236}">
                <a16:creationId xmlns:a16="http://schemas.microsoft.com/office/drawing/2014/main" id="{A665F1B7-8D7F-40E3-B450-A9364DA485F3}"/>
              </a:ext>
            </a:extLst>
          </p:cNvPr>
          <p:cNvSpPr>
            <a:spLocks noGrp="1"/>
          </p:cNvSpPr>
          <p:nvPr>
            <p:ph idx="1"/>
          </p:nvPr>
        </p:nvSpPr>
        <p:spPr>
          <a:xfrm>
            <a:off x="838200" y="1825625"/>
            <a:ext cx="4985658" cy="4351338"/>
          </a:xfrm>
        </p:spPr>
        <p:txBody>
          <a:bodyPr vert="horz" lIns="91440" tIns="45720" rIns="91440" bIns="45720" rtlCol="0" anchor="t">
            <a:normAutofit/>
          </a:bodyPr>
          <a:lstStyle/>
          <a:p>
            <a:r>
              <a:rPr lang="en-US" dirty="0">
                <a:latin typeface="Calibri Light"/>
                <a:cs typeface="Calibri"/>
              </a:rPr>
              <a:t>Covert features into bins</a:t>
            </a:r>
          </a:p>
          <a:p>
            <a:pPr lvl="1"/>
            <a:r>
              <a:rPr lang="en-US" dirty="0">
                <a:latin typeface="Calibri Light"/>
                <a:ea typeface="+mn-lt"/>
                <a:cs typeface="Calibri Light"/>
              </a:rPr>
              <a:t>convert continuous features or variables to discretized features</a:t>
            </a:r>
            <a:endParaRPr lang="en-US" dirty="0">
              <a:ea typeface="+mn-lt"/>
              <a:cs typeface="+mn-lt"/>
            </a:endParaRPr>
          </a:p>
          <a:p>
            <a:r>
              <a:rPr lang="en-US" dirty="0">
                <a:latin typeface="Calibri Light"/>
                <a:ea typeface="+mn-lt"/>
                <a:cs typeface="+mn-lt"/>
              </a:rPr>
              <a:t>Create a histogram for each feature(leaf node)</a:t>
            </a:r>
          </a:p>
          <a:p>
            <a:pPr lvl="1"/>
            <a:r>
              <a:rPr lang="en-US" dirty="0">
                <a:latin typeface="Calibri Light"/>
                <a:ea typeface="+mn-lt"/>
                <a:cs typeface="+mn-lt"/>
              </a:rPr>
              <a:t>Use bin as index of the histogram</a:t>
            </a:r>
          </a:p>
          <a:p>
            <a:r>
              <a:rPr lang="en-US" dirty="0">
                <a:latin typeface="Calibri Light"/>
                <a:cs typeface="Calibri"/>
              </a:rPr>
              <a:t>From all the histograms, find the best splitting point </a:t>
            </a:r>
          </a:p>
          <a:p>
            <a:pPr lvl="1"/>
            <a:endParaRPr lang="en-US" dirty="0">
              <a:latin typeface="Calibri Light"/>
              <a:cs typeface="Calibri"/>
            </a:endParaRPr>
          </a:p>
          <a:p>
            <a:pPr lvl="1"/>
            <a:endParaRPr lang="en-US" dirty="0">
              <a:cs typeface="Calibri" panose="020F0502020204030204"/>
            </a:endParaRPr>
          </a:p>
        </p:txBody>
      </p:sp>
    </p:spTree>
    <p:extLst>
      <p:ext uri="{BB962C8B-B14F-4D97-AF65-F5344CB8AC3E}">
        <p14:creationId xmlns:p14="http://schemas.microsoft.com/office/powerpoint/2010/main" val="1114150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04F8F-1005-4B64-9B50-44B74B878A52}"/>
              </a:ext>
            </a:extLst>
          </p:cNvPr>
          <p:cNvSpPr>
            <a:spLocks noGrp="1"/>
          </p:cNvSpPr>
          <p:nvPr>
            <p:ph type="title"/>
          </p:nvPr>
        </p:nvSpPr>
        <p:spPr/>
        <p:txBody>
          <a:bodyPr/>
          <a:lstStyle/>
          <a:p>
            <a:r>
              <a:rPr lang="en-US">
                <a:ea typeface="+mj-lt"/>
                <a:cs typeface="+mj-lt"/>
              </a:rPr>
              <a:t>Light GBM</a:t>
            </a:r>
          </a:p>
        </p:txBody>
      </p:sp>
      <p:sp>
        <p:nvSpPr>
          <p:cNvPr id="3" name="Content Placeholder 2">
            <a:extLst>
              <a:ext uri="{FF2B5EF4-FFF2-40B4-BE49-F238E27FC236}">
                <a16:creationId xmlns:a16="http://schemas.microsoft.com/office/drawing/2014/main" id="{5E73ADD9-1D98-408A-B04E-C4C1BE7EB19C}"/>
              </a:ext>
            </a:extLst>
          </p:cNvPr>
          <p:cNvSpPr>
            <a:spLocks noGrp="1"/>
          </p:cNvSpPr>
          <p:nvPr>
            <p:ph sz="half" idx="1"/>
          </p:nvPr>
        </p:nvSpPr>
        <p:spPr>
          <a:xfrm>
            <a:off x="838200" y="1716768"/>
            <a:ext cx="8108965" cy="1782310"/>
          </a:xfrm>
        </p:spPr>
        <p:txBody>
          <a:bodyPr vert="horz" lIns="91440" tIns="45720" rIns="91440" bIns="45720" rtlCol="0" anchor="t">
            <a:normAutofit/>
          </a:bodyPr>
          <a:lstStyle/>
          <a:p>
            <a:r>
              <a:rPr lang="en-US" dirty="0">
                <a:ea typeface="+mn-lt"/>
                <a:cs typeface="+mn-lt"/>
              </a:rPr>
              <a:t>Histogram subtraction:</a:t>
            </a:r>
          </a:p>
          <a:p>
            <a:pPr lvl="1"/>
            <a:r>
              <a:rPr lang="en-US" dirty="0">
                <a:ea typeface="+mn-lt"/>
                <a:cs typeface="+mn-lt"/>
              </a:rPr>
              <a:t>In order to speed up training, light GBM communicates histograms only for one leaf, and get its neighbor’s histograms by subtraction</a:t>
            </a:r>
            <a:endParaRPr lang="en-US" dirty="0">
              <a:cs typeface="Calibri"/>
            </a:endParaRPr>
          </a:p>
        </p:txBody>
      </p:sp>
      <p:pic>
        <p:nvPicPr>
          <p:cNvPr id="8" name="Picture 8" descr="Chart, bubble chart&#10;&#10;Description automatically generated">
            <a:extLst>
              <a:ext uri="{FF2B5EF4-FFF2-40B4-BE49-F238E27FC236}">
                <a16:creationId xmlns:a16="http://schemas.microsoft.com/office/drawing/2014/main" id="{DDF563E6-2260-47AA-9175-765E8CE99804}"/>
              </a:ext>
            </a:extLst>
          </p:cNvPr>
          <p:cNvPicPr>
            <a:picLocks noGrp="1" noChangeAspect="1"/>
          </p:cNvPicPr>
          <p:nvPr>
            <p:ph sz="half" idx="2"/>
          </p:nvPr>
        </p:nvPicPr>
        <p:blipFill>
          <a:blip r:embed="rId3"/>
          <a:stretch>
            <a:fillRect/>
          </a:stretch>
        </p:blipFill>
        <p:spPr>
          <a:xfrm>
            <a:off x="1248050" y="3945001"/>
            <a:ext cx="7130321" cy="1767213"/>
          </a:xfrm>
        </p:spPr>
      </p:pic>
    </p:spTree>
    <p:extLst>
      <p:ext uri="{BB962C8B-B14F-4D97-AF65-F5344CB8AC3E}">
        <p14:creationId xmlns:p14="http://schemas.microsoft.com/office/powerpoint/2010/main" val="8245847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692</TotalTime>
  <Words>728</Words>
  <Application>Microsoft Macintosh PowerPoint</Application>
  <PresentationFormat>寬螢幕</PresentationFormat>
  <Paragraphs>80</Paragraphs>
  <Slides>16</Slides>
  <Notes>8</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16</vt:i4>
      </vt:variant>
    </vt:vector>
  </HeadingPairs>
  <TitlesOfParts>
    <vt:vector size="20" baseType="lpstr">
      <vt:lpstr>Arial</vt:lpstr>
      <vt:lpstr>Calibri</vt:lpstr>
      <vt:lpstr>Calibri Light</vt:lpstr>
      <vt:lpstr>Office Theme</vt:lpstr>
      <vt:lpstr>Home Credit Default Risk</vt:lpstr>
      <vt:lpstr>Dataset</vt:lpstr>
      <vt:lpstr>PowerPoint 簡報</vt:lpstr>
      <vt:lpstr>PowerPoint 簡報</vt:lpstr>
      <vt:lpstr>Methodology</vt:lpstr>
      <vt:lpstr>Light GBM (Light Gradient Boosted Machine)</vt:lpstr>
      <vt:lpstr>Lighg GBM  - Feature</vt:lpstr>
      <vt:lpstr>Light GBM - Feature</vt:lpstr>
      <vt:lpstr>Light GBM</vt:lpstr>
      <vt:lpstr>Linear Discriminant Analysis </vt:lpstr>
      <vt:lpstr>Procedures </vt:lpstr>
      <vt:lpstr>Procedures </vt:lpstr>
      <vt:lpstr>PowerPoint 簡報</vt:lpstr>
      <vt:lpstr>Result</vt:lpstr>
      <vt:lpstr>Future Works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Yi-han LIAO</cp:lastModifiedBy>
  <cp:revision>433</cp:revision>
  <dcterms:created xsi:type="dcterms:W3CDTF">2020-10-12T05:54:18Z</dcterms:created>
  <dcterms:modified xsi:type="dcterms:W3CDTF">2020-10-15T07:36:07Z</dcterms:modified>
</cp:coreProperties>
</file>