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p:scale>
          <a:sx n="100" d="100"/>
          <a:sy n="100" d="100"/>
        </p:scale>
        <p:origin x="-996" y="-66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10/4/2020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4995 </a:t>
            </a:r>
            <a:r>
              <a:rPr lang="en-US" dirty="0"/>
              <a:t>Mini-Project 1</a:t>
            </a:r>
            <a:r>
              <a:rPr lang="en-US" altLang="zh-CN" dirty="0">
                <a:solidFill>
                  <a:schemeClr val="bg1"/>
                </a:solidFill>
              </a:rPr>
              <a:t>: </a:t>
            </a:r>
            <a:r>
              <a:rPr lang="en-US" altLang="zh-HK" b="1" i="0" dirty="0">
                <a:solidFill>
                  <a:srgbClr val="FFFFFF"/>
                </a:solidFill>
                <a:effectLst/>
                <a:latin typeface="Inter"/>
              </a:rPr>
              <a:t>Predict survival on the Titanic </a:t>
            </a:r>
          </a:p>
          <a:p>
            <a:pPr algn="ctr"/>
            <a:endParaRPr lang="en-US" altLang="zh-CN" dirty="0">
              <a:solidFill>
                <a:schemeClr val="bg1"/>
              </a:solidFill>
            </a:endParaRPr>
          </a:p>
          <a:p>
            <a:pPr algn="ctr"/>
            <a:r>
              <a:rPr lang="en-US" sz="1000" dirty="0">
                <a:solidFill>
                  <a:schemeClr val="bg1"/>
                </a:solidFill>
              </a:rPr>
              <a:t>Ching Kwok Yan	kychingaa@connect.ust.hk</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98733"/>
            <a:ext cx="3664155" cy="49516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The goal of this project is to predict survival on the titanic with machine learning method and the data provided in Kaggle.</a:t>
            </a:r>
          </a:p>
        </p:txBody>
      </p:sp>
      <p:sp>
        <p:nvSpPr>
          <p:cNvPr id="18" name="Rectangle 17"/>
          <p:cNvSpPr/>
          <p:nvPr/>
        </p:nvSpPr>
        <p:spPr>
          <a:xfrm>
            <a:off x="180363" y="2052773"/>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 The Dataset</a:t>
            </a:r>
            <a:endParaRPr lang="en-US" sz="1200" dirty="0"/>
          </a:p>
        </p:txBody>
      </p:sp>
      <p:sp>
        <p:nvSpPr>
          <p:cNvPr id="19" name="Rectangle 18"/>
          <p:cNvSpPr/>
          <p:nvPr/>
        </p:nvSpPr>
        <p:spPr>
          <a:xfrm>
            <a:off x="8227241" y="1119544"/>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Prediction and Analysis</a:t>
            </a:r>
          </a:p>
        </p:txBody>
      </p:sp>
      <p:sp>
        <p:nvSpPr>
          <p:cNvPr id="8" name="Rectangle 7"/>
          <p:cNvSpPr/>
          <p:nvPr/>
        </p:nvSpPr>
        <p:spPr>
          <a:xfrm>
            <a:off x="4125142" y="1228328"/>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a:t>
            </a:r>
            <a:r>
              <a:rPr lang="zh-CN" altLang="en-US" sz="1200" dirty="0"/>
              <a:t> </a:t>
            </a:r>
            <a:r>
              <a:rPr lang="en-US" altLang="zh-CN" sz="1200" dirty="0"/>
              <a:t>Methodology</a:t>
            </a:r>
            <a:endParaRPr lang="en-US" sz="1200" dirty="0"/>
          </a:p>
        </p:txBody>
      </p:sp>
      <p:sp>
        <p:nvSpPr>
          <p:cNvPr id="11" name="Rectangle 10"/>
          <p:cNvSpPr/>
          <p:nvPr/>
        </p:nvSpPr>
        <p:spPr>
          <a:xfrm>
            <a:off x="4196063" y="1668158"/>
            <a:ext cx="3664155" cy="208402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Methodology</a:t>
            </a:r>
          </a:p>
          <a:p>
            <a:pPr algn="just"/>
            <a:r>
              <a:rPr lang="en-US" sz="1000" dirty="0"/>
              <a:t>I only used Logistic regression as </a:t>
            </a:r>
            <a:r>
              <a:rPr lang="en-US" altLang="zh-HK" sz="1000" dirty="0"/>
              <a:t>I faced technical issues when using other methodology such as the error of the types is not compatible .</a:t>
            </a:r>
          </a:p>
          <a:p>
            <a:pPr algn="just"/>
            <a:r>
              <a:rPr lang="en-US" altLang="zh-HK" sz="1000" dirty="0"/>
              <a:t>First I use logistic regression with all the features provided. However, the regression does not converge and needed to be stopped with maximum  iteration. So logistic regression using only the feature ‘sex’, ‘age’ and ‘</a:t>
            </a:r>
            <a:r>
              <a:rPr lang="en-US" altLang="zh-HK" sz="1000" dirty="0" err="1"/>
              <a:t>Pclass</a:t>
            </a:r>
            <a:r>
              <a:rPr lang="en-US" altLang="zh-HK" sz="1000" dirty="0"/>
              <a:t>’.</a:t>
            </a:r>
          </a:p>
          <a:p>
            <a:endParaRPr lang="en-US" sz="1000" b="1" dirty="0"/>
          </a:p>
          <a:p>
            <a:endParaRPr lang="en-US" sz="1000" dirty="0"/>
          </a:p>
        </p:txBody>
      </p:sp>
      <p:sp>
        <p:nvSpPr>
          <p:cNvPr id="14" name="Rectangle 13"/>
          <p:cNvSpPr/>
          <p:nvPr/>
        </p:nvSpPr>
        <p:spPr>
          <a:xfrm>
            <a:off x="8227241" y="1449596"/>
            <a:ext cx="3794332" cy="1332952"/>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0.7655 score is given on Kaggle for the logistic regression with only the feature ‘Sex’ is given and more women survived on the Titanic.</a:t>
            </a:r>
          </a:p>
          <a:p>
            <a:pPr algn="just"/>
            <a:endParaRPr lang="en-US" sz="900" dirty="0"/>
          </a:p>
          <a:p>
            <a:pPr algn="just"/>
            <a:r>
              <a:rPr lang="en-US" altLang="zh-HK" sz="900" dirty="0"/>
              <a:t>0.62200</a:t>
            </a:r>
            <a:r>
              <a:rPr lang="en-US" sz="900" dirty="0"/>
              <a:t> score is given on Kaggle for the </a:t>
            </a:r>
            <a:r>
              <a:rPr lang="en-US" altLang="zh-HK" sz="900" dirty="0" err="1"/>
              <a:t>the</a:t>
            </a:r>
            <a:r>
              <a:rPr lang="en-US" altLang="zh-HK" sz="900" dirty="0"/>
              <a:t> logistic regression with only the feature ‘Age’ is given and more women survived on the Titanic.</a:t>
            </a:r>
          </a:p>
          <a:p>
            <a:pPr algn="just"/>
            <a:endParaRPr lang="en-US" sz="900" dirty="0"/>
          </a:p>
          <a:p>
            <a:pPr algn="just"/>
            <a:r>
              <a:rPr lang="en-US" altLang="zh-HK" sz="900" dirty="0"/>
              <a:t>0.75598 score is given on Kaggle for the </a:t>
            </a:r>
            <a:r>
              <a:rPr lang="en-US" altLang="zh-HK" sz="900" dirty="0" err="1"/>
              <a:t>the</a:t>
            </a:r>
            <a:r>
              <a:rPr lang="en-US" altLang="zh-HK" sz="900" dirty="0"/>
              <a:t> logistic regression with only the feature ‘Age’, ‘</a:t>
            </a:r>
            <a:r>
              <a:rPr lang="en-US" altLang="zh-HK" sz="900" dirty="0" err="1"/>
              <a:t>Pclass</a:t>
            </a:r>
            <a:r>
              <a:rPr lang="en-US" altLang="zh-HK" sz="900" dirty="0"/>
              <a:t>’ and </a:t>
            </a:r>
            <a:r>
              <a:rPr lang="en-US" altLang="zh-TW" sz="900" dirty="0"/>
              <a:t>‘Sex'</a:t>
            </a:r>
            <a:r>
              <a:rPr lang="en-US" altLang="zh-HK" sz="900" dirty="0"/>
              <a:t> is given and more women survived on the Titanic</a:t>
            </a:r>
            <a:endParaRPr lang="en-US" sz="900" dirty="0"/>
          </a:p>
        </p:txBody>
      </p:sp>
      <p:sp>
        <p:nvSpPr>
          <p:cNvPr id="15" name="Rectangle 14"/>
          <p:cNvSpPr/>
          <p:nvPr/>
        </p:nvSpPr>
        <p:spPr>
          <a:xfrm>
            <a:off x="8227241" y="4974620"/>
            <a:ext cx="3794332" cy="56084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https://www.kaggle.com/c/titanic/overview</a:t>
            </a:r>
          </a:p>
        </p:txBody>
      </p:sp>
      <p:sp>
        <p:nvSpPr>
          <p:cNvPr id="17" name="Rectangle 16"/>
          <p:cNvSpPr/>
          <p:nvPr/>
        </p:nvSpPr>
        <p:spPr>
          <a:xfrm>
            <a:off x="8227236" y="4752680"/>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27241" y="3801843"/>
            <a:ext cx="3907609" cy="26854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5" name="Rectangle 24"/>
          <p:cNvSpPr/>
          <p:nvPr/>
        </p:nvSpPr>
        <p:spPr>
          <a:xfrm>
            <a:off x="180363" y="2351962"/>
            <a:ext cx="3795276" cy="71641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This dataset contains 1 output(survived or not) with 12 features including‘Survived','Pclass','Sex','Age','SibSp','Parch','Fare','Cabin','Embarked','Ticket’,’Name’,’PassengerId’.  </a:t>
            </a:r>
          </a:p>
        </p:txBody>
      </p:sp>
      <p:sp>
        <p:nvSpPr>
          <p:cNvPr id="26" name="Rectangle 25"/>
          <p:cNvSpPr/>
          <p:nvPr/>
        </p:nvSpPr>
        <p:spPr>
          <a:xfrm>
            <a:off x="8227236" y="4234816"/>
            <a:ext cx="3964764" cy="47648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Women and children were more likely to survive on Titanic</a:t>
            </a:r>
          </a:p>
        </p:txBody>
      </p:sp>
      <p:sp>
        <p:nvSpPr>
          <p:cNvPr id="34" name="Rounded Rectangle 33"/>
          <p:cNvSpPr/>
          <p:nvPr/>
        </p:nvSpPr>
        <p:spPr>
          <a:xfrm>
            <a:off x="180363" y="6419714"/>
            <a:ext cx="1786625"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dirty="0"/>
              <a:t>Mean</a:t>
            </a:r>
            <a:r>
              <a:rPr lang="zh-CN" altLang="en-US" sz="800" dirty="0"/>
              <a:t> </a:t>
            </a:r>
            <a:r>
              <a:rPr lang="en-US" altLang="zh-CN" sz="800" dirty="0"/>
              <a:t>Square</a:t>
            </a:r>
            <a:r>
              <a:rPr lang="zh-CN" altLang="en-US" sz="800" dirty="0"/>
              <a:t> </a:t>
            </a:r>
            <a:r>
              <a:rPr lang="en-US" altLang="zh-CN" sz="800" dirty="0"/>
              <a:t>Error</a:t>
            </a:r>
            <a:r>
              <a:rPr lang="zh-CN" altLang="en-US" sz="800" dirty="0"/>
              <a:t> </a:t>
            </a:r>
            <a:r>
              <a:rPr lang="en-US" altLang="zh-CN" sz="800" dirty="0"/>
              <a:t>vs.</a:t>
            </a:r>
            <a:r>
              <a:rPr lang="zh-CN" altLang="en-US" sz="800" dirty="0"/>
              <a:t> </a:t>
            </a:r>
            <a:r>
              <a:rPr lang="en-US" altLang="zh-CN" sz="800" dirty="0"/>
              <a:t>alpha</a:t>
            </a:r>
            <a:endParaRPr lang="en-US" sz="800" dirty="0"/>
          </a:p>
        </p:txBody>
      </p:sp>
      <p:sp>
        <p:nvSpPr>
          <p:cNvPr id="5" name="Rectangle 7">
            <a:extLst>
              <a:ext uri="{FF2B5EF4-FFF2-40B4-BE49-F238E27FC236}">
                <a16:creationId xmlns:a16="http://schemas.microsoft.com/office/drawing/2014/main" id="{DBE59490-97A2-4E3E-9D64-625E32961D1F}"/>
              </a:ext>
            </a:extLst>
          </p:cNvPr>
          <p:cNvSpPr/>
          <p:nvPr/>
        </p:nvSpPr>
        <p:spPr>
          <a:xfrm>
            <a:off x="164895" y="3100221"/>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a:t>
            </a:r>
            <a:r>
              <a:rPr lang="zh-CN" altLang="en-US" sz="1200" dirty="0"/>
              <a:t> </a:t>
            </a:r>
            <a:r>
              <a:rPr lang="en-US" altLang="zh-CN" sz="1200" dirty="0"/>
              <a:t>Data Preprocessing </a:t>
            </a:r>
            <a:endParaRPr lang="en-US" sz="1200" dirty="0"/>
          </a:p>
        </p:txBody>
      </p:sp>
      <p:sp>
        <p:nvSpPr>
          <p:cNvPr id="6" name="Rectangle 12">
            <a:extLst>
              <a:ext uri="{FF2B5EF4-FFF2-40B4-BE49-F238E27FC236}">
                <a16:creationId xmlns:a16="http://schemas.microsoft.com/office/drawing/2014/main" id="{2E9ADD4E-68DC-4D5D-AD70-6548A2D478CA}"/>
              </a:ext>
            </a:extLst>
          </p:cNvPr>
          <p:cNvSpPr/>
          <p:nvPr/>
        </p:nvSpPr>
        <p:spPr>
          <a:xfrm>
            <a:off x="134910" y="3540480"/>
            <a:ext cx="3824317" cy="219991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The dataset is preprocessed. ‘Sex’ , ‘Embarked’ is encoded into number. The missing information for ‘Age’ and ‘</a:t>
            </a:r>
            <a:r>
              <a:rPr lang="en-US" sz="1000" dirty="0" err="1"/>
              <a:t>Pclass</a:t>
            </a:r>
            <a:r>
              <a:rPr lang="en-US" sz="1000" dirty="0"/>
              <a:t>’ is encoded with the median of the ‘Age’ and  ‘</a:t>
            </a:r>
            <a:r>
              <a:rPr lang="en-US" sz="1000" dirty="0" err="1"/>
              <a:t>Pclass</a:t>
            </a:r>
            <a:r>
              <a:rPr lang="en-US" sz="1000" dirty="0"/>
              <a:t>’  of the training data set. Some Features such as ‘Name’ is dropped as it contains too many unique values and is hard to process. Also, ‘Cabin’ is dropped as many of the values in cabin is missing. I also dropped ‘Ticket’ and </a:t>
            </a:r>
            <a:r>
              <a:rPr lang="en-US" altLang="zh-TW" sz="1000" dirty="0"/>
              <a:t>‘</a:t>
            </a:r>
            <a:r>
              <a:rPr lang="en-US" altLang="zh-TW" sz="1000" dirty="0" err="1"/>
              <a:t>PassengerId</a:t>
            </a:r>
            <a:r>
              <a:rPr lang="en-US" altLang="zh-TW" sz="1000" dirty="0"/>
              <a:t>’.</a:t>
            </a:r>
            <a:endParaRPr lang="en-US" sz="1000" dirty="0"/>
          </a:p>
        </p:txBody>
      </p:sp>
      <p:pic>
        <p:nvPicPr>
          <p:cNvPr id="12" name="圖片 11">
            <a:extLst>
              <a:ext uri="{FF2B5EF4-FFF2-40B4-BE49-F238E27FC236}">
                <a16:creationId xmlns:a16="http://schemas.microsoft.com/office/drawing/2014/main" id="{50B34624-36DF-4A53-9927-6DA3DFED0954}"/>
              </a:ext>
            </a:extLst>
          </p:cNvPr>
          <p:cNvPicPr>
            <a:picLocks noChangeAspect="1"/>
          </p:cNvPicPr>
          <p:nvPr/>
        </p:nvPicPr>
        <p:blipFill>
          <a:blip r:embed="rId3"/>
          <a:stretch>
            <a:fillRect/>
          </a:stretch>
        </p:blipFill>
        <p:spPr>
          <a:xfrm>
            <a:off x="3853983" y="4614798"/>
            <a:ext cx="2242017" cy="981075"/>
          </a:xfrm>
          <a:prstGeom prst="rect">
            <a:avLst/>
          </a:prstGeom>
        </p:spPr>
      </p:pic>
      <p:pic>
        <p:nvPicPr>
          <p:cNvPr id="24" name="圖片 23">
            <a:extLst>
              <a:ext uri="{FF2B5EF4-FFF2-40B4-BE49-F238E27FC236}">
                <a16:creationId xmlns:a16="http://schemas.microsoft.com/office/drawing/2014/main" id="{901D6563-3B0A-4F7D-A7AF-57449EBC9479}"/>
              </a:ext>
            </a:extLst>
          </p:cNvPr>
          <p:cNvPicPr>
            <a:picLocks noChangeAspect="1"/>
          </p:cNvPicPr>
          <p:nvPr/>
        </p:nvPicPr>
        <p:blipFill>
          <a:blip r:embed="rId4"/>
          <a:stretch>
            <a:fillRect/>
          </a:stretch>
        </p:blipFill>
        <p:spPr>
          <a:xfrm>
            <a:off x="6096000" y="4640439"/>
            <a:ext cx="1953381" cy="854771"/>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394</Words>
  <Application>Microsoft Office PowerPoint</Application>
  <PresentationFormat>寬螢幕</PresentationFormat>
  <Paragraphs>25</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Inter</vt:lpstr>
      <vt:lpstr>Arial</vt:lpstr>
      <vt:lpstr>Calibri</vt:lpstr>
      <vt:lpstr>Calibri Light</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Kwok Yan CHING</cp:lastModifiedBy>
  <cp:revision>109</cp:revision>
  <dcterms:created xsi:type="dcterms:W3CDTF">2017-03-11T12:28:27Z</dcterms:created>
  <dcterms:modified xsi:type="dcterms:W3CDTF">2020-10-04T15:52:52Z</dcterms:modified>
</cp:coreProperties>
</file>