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D856-6A31-419E-907F-15A3B758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2796B-BAD4-4F79-856F-85612D39F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9AF2-0C6D-412C-B2E5-71AF6E19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CC01-BE7E-4B18-8186-54E29318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5342-2E94-4F09-8D59-1CB8551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1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222A-87ED-48CF-87BD-996539ED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4655-9ACE-4CDE-B2F5-700D664F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DA4D-176F-430A-85F3-FF7B3B8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F6D2-F869-4BD9-9BE1-7117F69F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BF4F-C652-4CE2-AD56-B38DD9A9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2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11D3E-2FDE-426F-8980-135720677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97675-5D77-4D3B-9DF2-338E7002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0BE2-C073-4BA6-9B83-5432AEAC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9B17-2DE6-465B-AE12-BB680868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EE4D-B0CB-4D71-B3EE-B9D78C2E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9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0673-DF66-4B83-9EDE-A1CD803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1721-73E8-4390-989E-1DE7ADA7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4891-E71E-4D76-ABD6-312C514B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9408-CE99-4F6F-B80A-9836C64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1ABE-5A87-4A5A-A212-E94AD7C1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14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4100-DB17-47EB-8028-5898A7B8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9344A-4ECE-43F5-99AC-FCF9F479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3496-A5A2-4A3F-806F-56F4458D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2A67-B046-4937-A043-EA2C7374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EBA1-1574-420B-8082-2DC880E8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9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D28F-D8AA-4521-AEFF-BF5727F2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9E97-195F-44F7-A608-3529309C2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74BDA-3916-4E68-BF89-50D7FA86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C265-BD5D-45F1-B664-6DD13537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D9A3-B8D8-4916-8A3C-E9DD47EF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1E93-4863-4D3D-BA5D-5B46C97B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4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F891-6A2C-463E-B9EC-E71A2DC9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CD00-5AA5-4ACC-AFEA-378845AA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C6ECA-8461-4CF7-BC58-DC5DFE5D5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E0A39-1C0D-4A10-9FE9-5A4B77A27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71A0C-7374-4223-8E53-FD7043A5B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4AFED-49B0-4514-9918-E640336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CAD60-804D-4650-AF0A-F40C9BF5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747F2-A6EE-44E5-9F20-4F273615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62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9CAD-6809-4F37-94A6-C143BB3F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36963-2CF6-457C-B2A9-3B4B9A20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20A3E-44CA-4DCF-A708-AD634DA5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B213-F23A-43E5-9AEA-1A28C4B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3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DB023-ECF2-4E3D-BEA9-96242CF1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8B173-CE7C-48C6-AC19-A9746567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0450-781F-4FF5-B2B5-1FFA3D53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4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3BCA-34D4-4775-A49B-99AE4802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994F-43CB-47F2-AEBA-6539709D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7588A-6120-4A95-8CE7-A8CC17D6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11DE-5420-4AA1-A801-805D015A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33365-DE4A-473C-B8F4-BB82DEA4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9899-7D40-486B-A1EA-071C7A29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24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F1CA-CB52-4A33-897D-A1FA87BA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66667-7DAE-47CF-A201-08C9386A2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C43A6-C653-4EB5-ABD6-0EEC01666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2AF72-D1E0-4449-B44F-866DA20E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E229-A044-449C-92D5-D542159D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81D7-D231-46C8-8121-839CE190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3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8DEFE-C70A-49AE-A940-539D0F38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C0AD-8F51-4D3F-B817-E51221DF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2361-96BE-4719-9DB9-0BDFC7387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1B79-A9D2-4547-98DB-691F3F34946D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4B3B-E66A-4699-8A48-6427216EF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EAF6-125D-412B-BE2F-1D2DEFE7F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A9C7-2E94-4942-B8DE-5E1B670BF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4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72EABA-29DB-4767-952D-C2DFF0AFD20D}"/>
              </a:ext>
            </a:extLst>
          </p:cNvPr>
          <p:cNvSpPr/>
          <p:nvPr/>
        </p:nvSpPr>
        <p:spPr>
          <a:xfrm>
            <a:off x="443264" y="1345222"/>
            <a:ext cx="109728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447F04C4-0F96-44C9-A955-723CFE0C5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2" y="1380391"/>
            <a:ext cx="10763284" cy="43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0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Cleber Zanchettin</dc:creator>
  <cp:lastModifiedBy>Cleber Zanchettin</cp:lastModifiedBy>
  <cp:revision>1</cp:revision>
  <dcterms:created xsi:type="dcterms:W3CDTF">2020-09-20T15:26:37Z</dcterms:created>
  <dcterms:modified xsi:type="dcterms:W3CDTF">2020-09-20T15:33:41Z</dcterms:modified>
</cp:coreProperties>
</file>