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63b2f0b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63b2f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3e108233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3e1082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3e10823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3e108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3e108233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3e1082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97af5c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97af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4ab0bdc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4ab0bd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0bf043da_8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0bf043d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4ab0bdc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4ab0bd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4ab0bdc_1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4ab0bd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97af5ce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97af5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f15e9ec4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f15e9e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68d3da18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68d3da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G_dATE22UqY&amp;fbclid=IwAR22_ypSuzJTf6L_trnMiDHenNjIx9_Wo-FaeM0lyUr0GMx_suhWjSJlNJc" TargetMode="External"/><Relationship Id="rId4" Type="http://schemas.openxmlformats.org/officeDocument/2006/relationships/hyperlink" Target="https://ccjou.wordpress.com/2013/09/10/%E5%B8%8C%E7%88%BE%E5%AF%86%E7%A2%BC/?fbclid=IwAR175SK34eqCXJfhOsDnlk_0cEQ4bLSDG1BSSsd36JQSMaq436LxlpJoIo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nyCKF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groups/988707507967491/permalink/10090150859367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HW2 Hill cipher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 </a:t>
            </a:r>
            <a:r>
              <a:rPr lang="zh-TW"/>
              <a:t>吳元魁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李宏毅老師的說明影片：</a:t>
            </a:r>
            <a:r>
              <a:rPr lang="zh-TW" u="sng">
                <a:solidFill>
                  <a:srgbClr val="3658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https://www.youtube.com/watch?v=G_dATE22UqY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現代啟示錄：Hill Cipher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https://ccjou.wordpress.com/2013/09/10/%E5%B8%8C%E7%88%BE%E5%AF%86%E7%A2%BC/?fbclid=IwAR175SK34eqCXJfhOsDnlk_0cEQ4bLSDG1BSSsd36JQSMaq436LxlpJoIok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9208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Appendix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modular inverse of a matrix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principle is the same, but one has to calculate the modular inverse of the matrix determinant.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displaystyle  A^{-1}=(\det A)^{-1}\hbox{adj}A" id="151" name="Google Shape;151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25" y="2301775"/>
            <a:ext cx="2140975" cy="2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20369" r="0" t="0"/>
          <a:stretch/>
        </p:blipFill>
        <p:spPr>
          <a:xfrm>
            <a:off x="2038550" y="3083100"/>
            <a:ext cx="33447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894725" y="2558700"/>
            <a:ext cx="5487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det(A) = 200 ; (det(A))^-1 = 1/200 = 20 (mod 31)</a:t>
            </a:r>
            <a:endParaRPr sz="1800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85001" t="0"/>
          <a:stretch/>
        </p:blipFill>
        <p:spPr>
          <a:xfrm>
            <a:off x="894714" y="3083100"/>
            <a:ext cx="630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524750" y="3955275"/>
            <a:ext cx="26367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not 1/200</a:t>
            </a:r>
            <a:endParaRPr sz="1800"/>
          </a:p>
        </p:txBody>
      </p:sp>
      <p:sp>
        <p:nvSpPr>
          <p:cNvPr id="156" name="Google Shape;156;p24"/>
          <p:cNvSpPr txBox="1"/>
          <p:nvPr/>
        </p:nvSpPr>
        <p:spPr>
          <a:xfrm>
            <a:off x="785388" y="5713025"/>
            <a:ext cx="6381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hint: when you call np.linalg.inv(),  you will get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but what you need is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case, not 1/200, replace it by det(A)^-1 mod(31)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</a:t>
            </a:r>
            <a:endParaRPr/>
          </a:p>
        </p:txBody>
      </p:sp>
      <p:pic>
        <p:nvPicPr>
          <p:cNvPr descr="\displaystyle  A^{-1}=(\det A)^{-1}\hbox{adj}A" id="157" name="Google Shape;157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925" y="5792775"/>
            <a:ext cx="2140975" cy="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572800" y="3955275"/>
            <a:ext cx="1362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31)</a:t>
            </a:r>
            <a:endParaRPr/>
          </a:p>
        </p:txBody>
      </p:sp>
      <p:pic>
        <p:nvPicPr>
          <p:cNvPr descr="\displaystyle  A^{-1}=(\det A)^{-1}\hbox{adj}A" id="159" name="Google Shape;159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703" y="6095001"/>
            <a:ext cx="2141183" cy="25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>
            <a:off x="3657625" y="6212375"/>
            <a:ext cx="897300" cy="2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modular inverse of the matrix determinant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1/200 mod 31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200 * 20 (mod 31) =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1/200 (mod 31) = 20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52" y="1926423"/>
            <a:ext cx="7873301" cy="37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Hill cipher 是一種簡單的加密方式，利用矩陣的乘法就可以達到線性加密的效果。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首先要確定字母集S ( = 31 )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Plain text: THIS IS AN APPLE.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n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  S_I S_A N_A PPL E.. (最後一個不足n則重複末字母補齊)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經過加密之後：</a:t>
            </a:r>
            <a:r>
              <a:rPr lang="zh-TW"/>
              <a:t>WPK_FJEIIXZ.OQFPM_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38" y="2632025"/>
            <a:ext cx="7142325" cy="9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363" y="4957000"/>
            <a:ext cx="12858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 stage: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decode stage: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Crack password: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[encode matrix] * [Plain] = [Cipher]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[encode matrix] = [Cipher] * [Plain]^-1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9507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Plain text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6197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 matrix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32872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 text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45350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85200" y="239797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957863" y="23921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41238" y="239797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8685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 text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55375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 matrix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32050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Plain text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437125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076975" y="39868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49638" y="398102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833013" y="39868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Encode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Tranform “THI  S_I S_A N_A PPL E..” into matrix</a:t>
            </a:r>
            <a:br>
              <a:rPr lang="zh-TW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Cipher = key*Plain (mod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  			=&gt; WPK_FJEIIXZ.OQFPM_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Decode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Find </a:t>
            </a:r>
            <a:r>
              <a:rPr lang="zh-TW">
                <a:solidFill>
                  <a:srgbClr val="FF0000"/>
                </a:solidFill>
              </a:rPr>
              <a:t>modular</a:t>
            </a:r>
            <a:r>
              <a:rPr lang="zh-TW"/>
              <a:t> inverse of a matrix (a little different to inverse matrix)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Plain = mod_inv_key * Cipher (mod S)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util.py (</a:t>
            </a:r>
            <a:r>
              <a:rPr b="1" lang="zh-TW" sz="1400">
                <a:latin typeface="Arial"/>
                <a:ea typeface="Arial"/>
                <a:cs typeface="Arial"/>
                <a:sym typeface="Arial"/>
              </a:rPr>
              <a:t>在ceiba的檔案裡</a:t>
            </a:r>
            <a:r>
              <a:rPr lang="zh-TW"/>
              <a:t>)</a:t>
            </a:r>
            <a:endParaRPr/>
          </a:p>
          <a:p>
            <a:pPr indent="-317500" lvl="1" marL="18288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inv_key(key) may help, import it and use it.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key is a numpy array.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25" y="1740368"/>
            <a:ext cx="2247899" cy="68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250" y="2930925"/>
            <a:ext cx="2247899" cy="6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破解Hill Cipher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利用線性獨立的Plain-Cipher pair 解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將明文、密文化成矩陣，若線性獨立則可逆。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加密式子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反推key</a:t>
            </a: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利用線性獨立之P推出Key之後，則可反推所有密文之明文。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113" y="1996575"/>
            <a:ext cx="2085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445" y="2922024"/>
            <a:ext cx="837531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450" y="3207775"/>
            <a:ext cx="9715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034000" y="3171100"/>
            <a:ext cx="837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S)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034000" y="2885350"/>
            <a:ext cx="837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每個人依據學號得到密文和明文(</a:t>
            </a: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https://goo.gl/nyCKFN</a:t>
            </a:r>
            <a:r>
              <a:rPr lang="zh-TW"/>
              <a:t>)，請依照自己的學號作答。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第一行為問題一的密文，第二行為問題一的public key，第四、五行分別為問題二的” a pair of cipher text(第四行) and plain text(第五行)”，第六行為需要問題二解密的密文(the other cipher 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請將答案存成「學號_ans.txt」上傳到CEIBA.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第1行請輸入學號，第2行輸入第一題答案，3~4行第二題答案，其中</a:t>
            </a:r>
            <a:r>
              <a:rPr lang="zh-TW"/>
              <a:t>第3行為</a:t>
            </a:r>
            <a:r>
              <a:rPr lang="zh-TW"/>
              <a:t>KEY，第4行是decode的結果。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ex:  (非</a:t>
            </a:r>
            <a:r>
              <a:rPr lang="zh-TW"/>
              <a:t>第一項說明圖片的解答</a:t>
            </a:r>
            <a:r>
              <a:rPr lang="zh-TW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題目請見LinearAlgebraHW#2.pdf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deadline: 10/26(五) 3:00  遲交每24小時: 分數*0.8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200" y="4284825"/>
            <a:ext cx="3810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998" y="186398"/>
            <a:ext cx="3093475" cy="1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key, text</a:t>
            </a:r>
            <a:r>
              <a:rPr lang="zh-TW"/>
              <a:t>轉換成矩陣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無論是key還是plain text, cipher text，請用numpy.reshape來轉換成矩陣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numpy.reshape(a, (3, 4))是將 a 這個numpy array轉換成 3x4 的矩陣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ex: 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key: 11 12 13 14 15 16 17 18 19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plain text: ABCDEFGHIJKLMNO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key會變成[[11, 12, 13], [14, 15, 16], [17, 18, 19]]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plain text會變成[[1, 2, 3, 4, 5], [6, 7, 8, 9, 10], [11, 12, 13, 14, 15]]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373973"/>
            <a:ext cx="8520600" cy="5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測資：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cipher: VJWUV,EDI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plain: IS_THAT_W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key: 25 8 25 9 9 16 28 21 18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請注意</a:t>
            </a:r>
            <a:r>
              <a:rPr lang="zh-TW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臉書社團的Q&amp;A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作業的一些補充規定會在上面和ceiba上做更新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