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  <p:sldMasterId id="2147483708" r:id="rId3"/>
    <p:sldMasterId id="2147483720" r:id="rId4"/>
    <p:sldMasterId id="2147483732" r:id="rId5"/>
    <p:sldMasterId id="2147483744" r:id="rId6"/>
  </p:sldMasterIdLst>
  <p:notesMasterIdLst>
    <p:notesMasterId r:id="rId46"/>
  </p:notesMasterIdLst>
  <p:sldIdLst>
    <p:sldId id="442" r:id="rId7"/>
    <p:sldId id="404" r:id="rId8"/>
    <p:sldId id="406" r:id="rId9"/>
    <p:sldId id="407" r:id="rId10"/>
    <p:sldId id="331" r:id="rId11"/>
    <p:sldId id="408" r:id="rId12"/>
    <p:sldId id="443" r:id="rId13"/>
    <p:sldId id="409" r:id="rId14"/>
    <p:sldId id="412" r:id="rId15"/>
    <p:sldId id="395" r:id="rId16"/>
    <p:sldId id="339" r:id="rId17"/>
    <p:sldId id="340" r:id="rId18"/>
    <p:sldId id="416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36" r:id="rId27"/>
    <p:sldId id="349" r:id="rId28"/>
    <p:sldId id="446" r:id="rId29"/>
    <p:sldId id="447" r:id="rId30"/>
    <p:sldId id="373" r:id="rId31"/>
    <p:sldId id="444" r:id="rId32"/>
    <p:sldId id="445" r:id="rId33"/>
    <p:sldId id="360" r:id="rId34"/>
    <p:sldId id="363" r:id="rId35"/>
    <p:sldId id="364" r:id="rId36"/>
    <p:sldId id="365" r:id="rId37"/>
    <p:sldId id="386" r:id="rId38"/>
    <p:sldId id="396" r:id="rId39"/>
    <p:sldId id="398" r:id="rId40"/>
    <p:sldId id="449" r:id="rId41"/>
    <p:sldId id="399" r:id="rId42"/>
    <p:sldId id="450" r:id="rId43"/>
    <p:sldId id="451" r:id="rId44"/>
    <p:sldId id="45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AA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85595" autoAdjust="0"/>
  </p:normalViewPr>
  <p:slideViewPr>
    <p:cSldViewPr snapToGrid="0" snapToObjects="1"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D329B-B49B-8C41-AA45-A76F2B35179A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ADAE-32F8-5F47-9C7B-184EA2358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assume some knowledge of SDRs and CLA</a:t>
            </a:r>
          </a:p>
          <a:p>
            <a:r>
              <a:rPr lang="en-US" baseline="0" dirty="0" smtClean="0"/>
              <a:t>This talk is more speculative than most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09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D542-523B-4919-A59C-20DB4D083D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D542-523B-4919-A59C-20DB4D083D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3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D542-523B-4919-A59C-20DB4D083D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3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D542-523B-4919-A59C-20DB4D083D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3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D542-523B-4919-A59C-20DB4D083D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3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D542-523B-4919-A59C-20DB4D083D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3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D542-523B-4919-A59C-20DB4D083D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ADAE-32F8-5F47-9C7B-184EA23586C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58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D542-523B-4919-A59C-20DB4D083D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3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ADAE-32F8-5F47-9C7B-184EA23586C2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58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ADAE-32F8-5F47-9C7B-184EA23586C2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58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liked this.  Should I have</a:t>
            </a:r>
            <a:r>
              <a:rPr lang="en-US" baseline="0" dirty="0" smtClean="0"/>
              <a:t> something like this up front?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Opposite sex?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2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ADAE-32F8-5F47-9C7B-184EA23586C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5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ADAE-32F8-5F47-9C7B-184EA23586C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5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E050-80E1-4AD4-B4B7-5287488376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0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3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4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4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6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06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92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97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8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83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04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53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9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18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80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18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87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893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7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42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26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92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63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02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35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525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9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68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85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328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39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51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09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17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015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097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24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339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165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84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863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74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587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52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738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552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692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003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81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761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124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21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440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656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821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19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7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6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4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3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1780971-F08C-4904-B6A1-4A00FA75D1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4/14/2014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A04A17-F0BA-4888-ABF3-BB79DE4CF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5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44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2BAB-9CE0-4847-980A-6AD2D1CABBA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45AC-FEDA-B84A-BA1F-8F401F70D5A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9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Relationship Id="rId9" Type="http://schemas.openxmlformats.org/officeDocument/2006/relationships/image" Target="../media/image47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5.jpeg"/><Relationship Id="rId5" Type="http://schemas.openxmlformats.org/officeDocument/2006/relationships/image" Target="../media/image48.jpeg"/><Relationship Id="rId4" Type="http://schemas.openxmlformats.org/officeDocument/2006/relationships/image" Target="../media/image4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58" y="2848644"/>
            <a:ext cx="2296800" cy="810814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2043599" y="4289234"/>
            <a:ext cx="1628494" cy="7712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Research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Neocortical theory Algorithms</a:t>
            </a:r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3980" y="4289235"/>
            <a:ext cx="1516911" cy="7712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793342" y="4286612"/>
            <a:ext cx="1231533" cy="53340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spcBef>
                <a:spcPts val="0"/>
              </a:spcBef>
              <a:buNone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NuPIC</a:t>
            </a:r>
            <a:r>
              <a:rPr lang="en-US" sz="14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4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8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8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 source community</a:t>
            </a:r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88848" y="4289235"/>
            <a:ext cx="1031069" cy="7712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GRO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00" y="4359082"/>
            <a:ext cx="945682" cy="21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Content Placeholder 2"/>
          <p:cNvSpPr txBox="1">
            <a:spLocks/>
          </p:cNvSpPr>
          <p:nvPr/>
        </p:nvSpPr>
        <p:spPr>
          <a:xfrm>
            <a:off x="5024876" y="4625235"/>
            <a:ext cx="2406342" cy="4446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spcBef>
                <a:spcPts val="0"/>
              </a:spcBef>
              <a:buNone/>
            </a:pPr>
            <a:r>
              <a:rPr lang="en-US" sz="105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Products</a:t>
            </a:r>
          </a:p>
          <a:p>
            <a:pPr marL="0" lvl="0" indent="0" defTabSz="457200">
              <a:spcBef>
                <a:spcPts val="0"/>
              </a:spcBef>
              <a:buNone/>
            </a:pPr>
            <a:r>
              <a:rPr lang="en-US" sz="105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Automated streaming analytics</a:t>
            </a:r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4875" y="4289235"/>
            <a:ext cx="2351163" cy="7712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446276" y="3848075"/>
            <a:ext cx="0" cy="2071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53777" y="4055200"/>
            <a:ext cx="13924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60716" y="4057900"/>
            <a:ext cx="0" cy="2071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04382" y="4055200"/>
            <a:ext cx="0" cy="2071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55041" y="4060140"/>
            <a:ext cx="0" cy="2071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46276" y="4055200"/>
            <a:ext cx="150876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94124" y="4739632"/>
            <a:ext cx="16378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43566" y="4739632"/>
            <a:ext cx="16378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3432832" y="3533042"/>
            <a:ext cx="2536370" cy="2667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Catalyst for machine intelligence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" name="Picture 2" descr="C:\Users\jhawkins\Desktop\UCB Hitchcock\B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77" y="4327666"/>
            <a:ext cx="391677" cy="2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311065" y="1160031"/>
            <a:ext cx="8270422" cy="1089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Brains, Data, and Machine Intelligence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606290" y="6088783"/>
            <a:ext cx="2396042" cy="51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Jeff Hawkins</a:t>
            </a:r>
          </a:p>
          <a:p>
            <a:pPr marL="0" indent="0"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jhawkins@numenta.com</a:t>
            </a:r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7" grpId="0"/>
      <p:bldP spid="38" grpId="0" animBg="1"/>
      <p:bldP spid="40" grpId="0"/>
      <p:bldP spid="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ontent Placeholder 2"/>
          <p:cNvSpPr txBox="1">
            <a:spLocks/>
          </p:cNvSpPr>
          <p:nvPr/>
        </p:nvSpPr>
        <p:spPr>
          <a:xfrm>
            <a:off x="344118" y="228600"/>
            <a:ext cx="6412175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How does a layer of neurons learn sequences?</a:t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6" name="Rectangle 1025"/>
          <p:cNvSpPr/>
          <p:nvPr/>
        </p:nvSpPr>
        <p:spPr bwMode="auto">
          <a:xfrm>
            <a:off x="1229586" y="1602534"/>
            <a:ext cx="5741543" cy="25603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76" name="Straight Connector 1075"/>
          <p:cNvCxnSpPr/>
          <p:nvPr/>
        </p:nvCxnSpPr>
        <p:spPr>
          <a:xfrm>
            <a:off x="1229585" y="2045164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/>
          <p:cNvCxnSpPr/>
          <p:nvPr/>
        </p:nvCxnSpPr>
        <p:spPr>
          <a:xfrm>
            <a:off x="1233135" y="2607280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>
            <a:off x="1233135" y="3182438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/>
          <p:cNvCxnSpPr/>
          <p:nvPr/>
        </p:nvCxnSpPr>
        <p:spPr>
          <a:xfrm>
            <a:off x="1233135" y="3679166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/>
          <p:cNvGrpSpPr/>
          <p:nvPr/>
        </p:nvGrpSpPr>
        <p:grpSpPr>
          <a:xfrm>
            <a:off x="2526474" y="2071199"/>
            <a:ext cx="51367" cy="2063348"/>
            <a:chOff x="2767746" y="4347876"/>
            <a:chExt cx="51367" cy="2063348"/>
          </a:xfrm>
        </p:grpSpPr>
        <p:grpSp>
          <p:nvGrpSpPr>
            <p:cNvPr id="1081" name="Group 108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108" name="Oval 110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9" name="Oval 110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0" name="Oval 110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1" name="Oval 111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2" name="Oval 111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3" name="Oval 111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82" name="Group 108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102" name="Oval 110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3" name="Oval 110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4" name="Oval 110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5" name="Oval 110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6" name="Oval 110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7" name="Oval 110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83" name="Oval 108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4" name="Oval 108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5" name="Oval 108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6" name="Oval 108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7" name="Oval 108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88" name="Group 108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096" name="Oval 109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7" name="Oval 109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8" name="Oval 109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9" name="Oval 109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0" name="Oval 109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1" name="Oval 110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89" name="Group 108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090" name="Oval 108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1" name="Oval 109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2" name="Oval 109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3" name="Oval 109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4" name="Oval 109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5" name="Oval 109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114" name="Group 1113"/>
          <p:cNvGrpSpPr/>
          <p:nvPr/>
        </p:nvGrpSpPr>
        <p:grpSpPr>
          <a:xfrm>
            <a:off x="2423429" y="2075196"/>
            <a:ext cx="51367" cy="2063348"/>
            <a:chOff x="2767746" y="4347876"/>
            <a:chExt cx="51367" cy="2063348"/>
          </a:xfrm>
        </p:grpSpPr>
        <p:grpSp>
          <p:nvGrpSpPr>
            <p:cNvPr id="1115" name="Group 111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142" name="Oval 114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3" name="Oval 114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4" name="Oval 114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5" name="Oval 114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6" name="Oval 114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7" name="Oval 114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16" name="Group 111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136" name="Oval 113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7" name="Oval 113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8" name="Oval 113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9" name="Oval 113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0" name="Oval 113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1" name="Oval 114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17" name="Oval 111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8" name="Oval 111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9" name="Oval 111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0" name="Oval 111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1" name="Oval 112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22" name="Group 112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130" name="Oval 112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1" name="Oval 113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2" name="Oval 113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4" name="Oval 113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5" name="Oval 113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23" name="Group 112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124" name="Oval 112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5" name="Oval 112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6" name="Oval 112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7" name="Oval 112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8" name="Oval 112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9" name="Oval 112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148" name="Group 1147"/>
          <p:cNvGrpSpPr/>
          <p:nvPr/>
        </p:nvGrpSpPr>
        <p:grpSpPr>
          <a:xfrm>
            <a:off x="2616833" y="2082284"/>
            <a:ext cx="51367" cy="2063348"/>
            <a:chOff x="2767746" y="4347876"/>
            <a:chExt cx="51367" cy="2063348"/>
          </a:xfrm>
        </p:grpSpPr>
        <p:grpSp>
          <p:nvGrpSpPr>
            <p:cNvPr id="1149" name="Group 1148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176" name="Oval 117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7" name="Oval 117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8" name="Oval 117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9" name="Oval 117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0" name="Oval 117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1" name="Oval 118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50" name="Group 1149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170" name="Oval 116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1" name="Oval 117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2" name="Oval 117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3" name="Oval 117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4" name="Oval 117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5" name="Oval 117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51" name="Oval 1150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2" name="Oval 1151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3" name="Oval 1152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4" name="Oval 1153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5" name="Oval 1154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56" name="Group 1155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164" name="Oval 116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5" name="Oval 116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6" name="Oval 116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7" name="Oval 116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8" name="Oval 116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9" name="Oval 116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57" name="Group 1156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158" name="Oval 115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9" name="Oval 115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0" name="Oval 115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1" name="Oval 116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2" name="Oval 116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3" name="Oval 116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182" name="Group 1181"/>
          <p:cNvGrpSpPr/>
          <p:nvPr/>
        </p:nvGrpSpPr>
        <p:grpSpPr>
          <a:xfrm>
            <a:off x="2329576" y="2067011"/>
            <a:ext cx="51367" cy="2063348"/>
            <a:chOff x="2767746" y="4347876"/>
            <a:chExt cx="51367" cy="2063348"/>
          </a:xfrm>
        </p:grpSpPr>
        <p:grpSp>
          <p:nvGrpSpPr>
            <p:cNvPr id="1183" name="Group 118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210" name="Oval 120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1" name="Oval 121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2" name="Oval 121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3" name="Oval 121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4" name="Oval 121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5" name="Oval 121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84" name="Group 118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204" name="Oval 120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5" name="Oval 120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6" name="Oval 120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7" name="Oval 120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8" name="Oval 120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9" name="Oval 120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85" name="Oval 118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6" name="Oval 118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7" name="Oval 118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8" name="Oval 118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9" name="Oval 118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90" name="Group 118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198" name="Oval 119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9" name="Oval 119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0" name="Oval 119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1" name="Oval 120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2" name="Oval 120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3" name="Oval 120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91" name="Group 119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192" name="Oval 119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3" name="Oval 119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4" name="Oval 119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5" name="Oval 119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6" name="Oval 119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7" name="Oval 119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16" name="Group 1215"/>
          <p:cNvGrpSpPr/>
          <p:nvPr/>
        </p:nvGrpSpPr>
        <p:grpSpPr>
          <a:xfrm>
            <a:off x="2226531" y="2078096"/>
            <a:ext cx="51367" cy="2063348"/>
            <a:chOff x="2767746" y="4347876"/>
            <a:chExt cx="51367" cy="2063348"/>
          </a:xfrm>
        </p:grpSpPr>
        <p:grpSp>
          <p:nvGrpSpPr>
            <p:cNvPr id="1217" name="Group 121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244" name="Oval 124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5" name="Oval 124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6" name="Oval 124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7" name="Oval 124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8" name="Oval 124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9" name="Oval 124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18" name="Group 121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238" name="Oval 123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9" name="Oval 123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0" name="Oval 123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1" name="Oval 124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2" name="Oval 124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3" name="Oval 124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19" name="Oval 121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0" name="Oval 121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1" name="Oval 122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2" name="Oval 122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3" name="Oval 122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24" name="Group 122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232" name="Oval 123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3" name="Oval 123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4" name="Oval 123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5" name="Oval 123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6" name="Oval 123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7" name="Oval 123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25" name="Group 122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226" name="Oval 122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7" name="Oval 122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8" name="Oval 122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9" name="Oval 122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0" name="Oval 122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1" name="Oval 123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50" name="Group 1249"/>
          <p:cNvGrpSpPr/>
          <p:nvPr/>
        </p:nvGrpSpPr>
        <p:grpSpPr>
          <a:xfrm>
            <a:off x="2049362" y="2081378"/>
            <a:ext cx="51367" cy="2063348"/>
            <a:chOff x="2767746" y="4347876"/>
            <a:chExt cx="51367" cy="2063348"/>
          </a:xfrm>
        </p:grpSpPr>
        <p:grpSp>
          <p:nvGrpSpPr>
            <p:cNvPr id="1251" name="Group 125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278" name="Oval 127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9" name="Oval 127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0" name="Oval 127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1" name="Oval 128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2" name="Oval 128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3" name="Oval 128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52" name="Group 125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272" name="Oval 127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3" name="Oval 127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4" name="Oval 127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5" name="Oval 127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6" name="Oval 127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7" name="Oval 127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53" name="Oval 125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4" name="Oval 125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5" name="Oval 125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6" name="Oval 125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7" name="Oval 125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58" name="Group 125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266" name="Oval 126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7" name="Oval 126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8" name="Oval 126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9" name="Oval 126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0" name="Oval 126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1" name="Oval 127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59" name="Group 125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260" name="Oval 125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1" name="Oval 126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2" name="Oval 126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3" name="Oval 126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4" name="Oval 126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5" name="Oval 126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84" name="Group 1283"/>
          <p:cNvGrpSpPr/>
          <p:nvPr/>
        </p:nvGrpSpPr>
        <p:grpSpPr>
          <a:xfrm>
            <a:off x="1946317" y="2064111"/>
            <a:ext cx="51367" cy="2063348"/>
            <a:chOff x="2767746" y="4347876"/>
            <a:chExt cx="51367" cy="2063348"/>
          </a:xfrm>
        </p:grpSpPr>
        <p:grpSp>
          <p:nvGrpSpPr>
            <p:cNvPr id="1285" name="Group 128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312" name="Oval 131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3" name="Oval 131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4" name="Oval 131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5" name="Oval 131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6" name="Oval 131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7" name="Oval 131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86" name="Group 128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306" name="Oval 130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7" name="Oval 130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8" name="Oval 130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9" name="Oval 130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0" name="Oval 130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1" name="Oval 131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87" name="Oval 128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8" name="Oval 128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9" name="Oval 128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0" name="Oval 128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1" name="Oval 129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92" name="Group 129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300" name="Oval 129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1" name="Oval 130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2" name="Oval 130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3" name="Oval 130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4" name="Oval 130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5" name="Oval 130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93" name="Group 129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294" name="Oval 129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5" name="Oval 129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6" name="Oval 129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7" name="Oval 129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8" name="Oval 129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9" name="Oval 129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18" name="Group 1317"/>
          <p:cNvGrpSpPr/>
          <p:nvPr/>
        </p:nvGrpSpPr>
        <p:grpSpPr>
          <a:xfrm>
            <a:off x="2139721" y="2071199"/>
            <a:ext cx="51367" cy="2063348"/>
            <a:chOff x="2767746" y="4347876"/>
            <a:chExt cx="51367" cy="2063348"/>
          </a:xfrm>
        </p:grpSpPr>
        <p:grpSp>
          <p:nvGrpSpPr>
            <p:cNvPr id="1319" name="Group 1318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346" name="Oval 134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7" name="Oval 134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8" name="Oval 134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9" name="Oval 134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0" name="Oval 134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1" name="Oval 135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20" name="Group 1319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340" name="Oval 133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1" name="Oval 134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2" name="Oval 134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3" name="Oval 134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4" name="Oval 134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5" name="Oval 134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21" name="Oval 1320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2" name="Oval 1321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3" name="Oval 1322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4" name="Oval 1323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5" name="Oval 1324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26" name="Group 1325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334" name="Oval 133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5" name="Oval 133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6" name="Oval 133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7" name="Oval 133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8" name="Oval 133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9" name="Oval 133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27" name="Group 1326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328" name="Oval 132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9" name="Oval 132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0" name="Oval 132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1" name="Oval 133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2" name="Oval 133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3" name="Oval 133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52" name="Group 1351"/>
          <p:cNvGrpSpPr/>
          <p:nvPr/>
        </p:nvGrpSpPr>
        <p:grpSpPr>
          <a:xfrm>
            <a:off x="1852464" y="2077190"/>
            <a:ext cx="51367" cy="2063348"/>
            <a:chOff x="2767746" y="4347876"/>
            <a:chExt cx="51367" cy="2063348"/>
          </a:xfrm>
        </p:grpSpPr>
        <p:grpSp>
          <p:nvGrpSpPr>
            <p:cNvPr id="1353" name="Group 135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380" name="Oval 137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1" name="Oval 138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2" name="Oval 138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3" name="Oval 138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4" name="Oval 138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5" name="Oval 138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54" name="Group 135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374" name="Oval 137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5" name="Oval 137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6" name="Oval 137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7" name="Oval 137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8" name="Oval 137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9" name="Oval 137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55" name="Oval 135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6" name="Oval 135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7" name="Oval 135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8" name="Oval 135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9" name="Oval 135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60" name="Group 135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368" name="Oval 136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9" name="Oval 136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0" name="Oval 136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1" name="Oval 137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2" name="Oval 137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3" name="Oval 137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61" name="Group 136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362" name="Oval 136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3" name="Oval 136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4" name="Oval 136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5" name="Oval 136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6" name="Oval 136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7" name="Oval 136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86" name="Group 1385"/>
          <p:cNvGrpSpPr/>
          <p:nvPr/>
        </p:nvGrpSpPr>
        <p:grpSpPr>
          <a:xfrm>
            <a:off x="1749419" y="2088275"/>
            <a:ext cx="51367" cy="2063348"/>
            <a:chOff x="2767746" y="4347876"/>
            <a:chExt cx="51367" cy="2063348"/>
          </a:xfrm>
        </p:grpSpPr>
        <p:grpSp>
          <p:nvGrpSpPr>
            <p:cNvPr id="1387" name="Group 138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414" name="Oval 141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5" name="Oval 141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6" name="Oval 141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7" name="Oval 141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8" name="Oval 141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9" name="Oval 141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88" name="Group 138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408" name="Oval 140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9" name="Oval 140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0" name="Oval 140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1" name="Oval 141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2" name="Oval 141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3" name="Oval 141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89" name="Oval 138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0" name="Oval 138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1" name="Oval 139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2" name="Oval 139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3" name="Oval 139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94" name="Group 139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402" name="Oval 140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3" name="Oval 140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4" name="Oval 140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5" name="Oval 140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6" name="Oval 140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7" name="Oval 140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396" name="Oval 139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7" name="Oval 139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8" name="Oval 139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9" name="Oval 139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0" name="Oval 139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1" name="Oval 140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20" name="Group 1419"/>
          <p:cNvGrpSpPr/>
          <p:nvPr/>
        </p:nvGrpSpPr>
        <p:grpSpPr>
          <a:xfrm>
            <a:off x="1572251" y="2067202"/>
            <a:ext cx="51367" cy="2063348"/>
            <a:chOff x="2767746" y="4347876"/>
            <a:chExt cx="51367" cy="2063348"/>
          </a:xfrm>
        </p:grpSpPr>
        <p:grpSp>
          <p:nvGrpSpPr>
            <p:cNvPr id="1421" name="Group 142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448" name="Oval 144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9" name="Oval 144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0" name="Oval 144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1" name="Oval 145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2" name="Oval 145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3" name="Oval 145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22" name="Group 142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442" name="Oval 144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3" name="Oval 144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4" name="Oval 144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5" name="Oval 144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6" name="Oval 144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7" name="Oval 144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23" name="Oval 142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4" name="Oval 142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5" name="Oval 142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6" name="Oval 142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7" name="Oval 142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28" name="Group 142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436" name="Oval 143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7" name="Oval 143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8" name="Oval 143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9" name="Oval 143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0" name="Oval 143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1" name="Oval 144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29" name="Group 142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430" name="Oval 142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1" name="Oval 143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2" name="Oval 143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3" name="Oval 143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4" name="Oval 143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5" name="Oval 143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54" name="Group 1453"/>
          <p:cNvGrpSpPr/>
          <p:nvPr/>
        </p:nvGrpSpPr>
        <p:grpSpPr>
          <a:xfrm>
            <a:off x="1469206" y="2078287"/>
            <a:ext cx="51367" cy="2063348"/>
            <a:chOff x="2767746" y="4347876"/>
            <a:chExt cx="51367" cy="2063348"/>
          </a:xfrm>
        </p:grpSpPr>
        <p:grpSp>
          <p:nvGrpSpPr>
            <p:cNvPr id="1455" name="Group 145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482" name="Oval 148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3" name="Oval 148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4" name="Oval 148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5" name="Oval 148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6" name="Oval 148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7" name="Oval 148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56" name="Group 145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476" name="Oval 147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7" name="Oval 147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8" name="Oval 147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9" name="Oval 147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0" name="Oval 147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1" name="Oval 148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57" name="Oval 145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8" name="Oval 145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9" name="Oval 145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0" name="Oval 145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1" name="Oval 146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62" name="Group 146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470" name="Oval 146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1" name="Oval 147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2" name="Oval 147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3" name="Oval 147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4" name="Oval 147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5" name="Oval 147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63" name="Group 146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464" name="Oval 146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5" name="Oval 146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6" name="Oval 146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7" name="Oval 146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8" name="Oval 146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9" name="Oval 146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88" name="Group 1487"/>
          <p:cNvGrpSpPr/>
          <p:nvPr/>
        </p:nvGrpSpPr>
        <p:grpSpPr>
          <a:xfrm>
            <a:off x="1662610" y="2078287"/>
            <a:ext cx="51367" cy="2063348"/>
            <a:chOff x="2767746" y="4347876"/>
            <a:chExt cx="51367" cy="2063348"/>
          </a:xfrm>
        </p:grpSpPr>
        <p:grpSp>
          <p:nvGrpSpPr>
            <p:cNvPr id="1489" name="Group 1488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516" name="Oval 151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7" name="Oval 151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8" name="Oval 151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9" name="Oval 151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0" name="Oval 151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1" name="Oval 152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90" name="Group 1489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510" name="Oval 150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1" name="Oval 151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2" name="Oval 151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3" name="Oval 151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4" name="Oval 151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5" name="Oval 151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91" name="Oval 1490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2" name="Oval 1491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3" name="Oval 1492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4" name="Oval 1493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5" name="Oval 1494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96" name="Group 1495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504" name="Oval 150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5" name="Oval 150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6" name="Oval 150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7" name="Oval 150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8" name="Oval 150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9" name="Oval 150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97" name="Group 1496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498" name="Oval 149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9" name="Oval 149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0" name="Oval 149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1" name="Oval 150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2" name="Oval 150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3" name="Oval 150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522" name="Group 1521"/>
          <p:cNvGrpSpPr/>
          <p:nvPr/>
        </p:nvGrpSpPr>
        <p:grpSpPr>
          <a:xfrm>
            <a:off x="1375353" y="2063014"/>
            <a:ext cx="51367" cy="2063348"/>
            <a:chOff x="2767746" y="4347876"/>
            <a:chExt cx="51367" cy="2063348"/>
          </a:xfrm>
        </p:grpSpPr>
        <p:grpSp>
          <p:nvGrpSpPr>
            <p:cNvPr id="1523" name="Group 152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550" name="Oval 154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1" name="Oval 155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2" name="Oval 155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3" name="Oval 155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4" name="Oval 155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5" name="Oval 155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544" name="Oval 154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5" name="Oval 154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6" name="Oval 154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7" name="Oval 154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8" name="Oval 154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9" name="Oval 154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25" name="Oval 152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6" name="Oval 152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7" name="Oval 152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8" name="Oval 152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9" name="Oval 152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30" name="Group 152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538" name="Oval 153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9" name="Oval 153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0" name="Oval 153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1" name="Oval 154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2" name="Oval 154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3" name="Oval 154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31" name="Group 153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532" name="Oval 153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3" name="Oval 153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4" name="Oval 153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5" name="Oval 153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6" name="Oval 153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7" name="Oval 153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556" name="Group 1555"/>
          <p:cNvGrpSpPr/>
          <p:nvPr/>
        </p:nvGrpSpPr>
        <p:grpSpPr>
          <a:xfrm>
            <a:off x="1272308" y="2074099"/>
            <a:ext cx="51367" cy="2063348"/>
            <a:chOff x="2767746" y="4347876"/>
            <a:chExt cx="51367" cy="2063348"/>
          </a:xfrm>
        </p:grpSpPr>
        <p:grpSp>
          <p:nvGrpSpPr>
            <p:cNvPr id="1557" name="Group 155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584" name="Oval 158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5" name="Oval 158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6" name="Oval 158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7" name="Oval 158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8" name="Oval 158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9" name="Oval 158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58" name="Group 155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578" name="Oval 157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9" name="Oval 157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0" name="Oval 157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1" name="Oval 158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2" name="Oval 158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3" name="Oval 158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59" name="Oval 155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0" name="Oval 155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1" name="Oval 156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2" name="Oval 156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3" name="Oval 156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64" name="Group 156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572" name="Oval 157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3" name="Oval 157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4" name="Oval 157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5" name="Oval 157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6" name="Oval 157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7" name="Oval 157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65" name="Group 156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566" name="Oval 156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7" name="Oval 156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8" name="Oval 156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9" name="Oval 156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0" name="Oval 156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1" name="Oval 157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590" name="Group 1589"/>
          <p:cNvGrpSpPr/>
          <p:nvPr/>
        </p:nvGrpSpPr>
        <p:grpSpPr>
          <a:xfrm>
            <a:off x="3005383" y="2067700"/>
            <a:ext cx="51367" cy="2063348"/>
            <a:chOff x="2767746" y="4347876"/>
            <a:chExt cx="51367" cy="2063348"/>
          </a:xfrm>
        </p:grpSpPr>
        <p:grpSp>
          <p:nvGrpSpPr>
            <p:cNvPr id="1591" name="Group 159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618" name="Oval 161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9" name="Oval 161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0" name="Oval 161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1" name="Oval 162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2" name="Oval 162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3" name="Oval 162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92" name="Group 159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612" name="Oval 161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3" name="Oval 161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4" name="Oval 161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5" name="Oval 161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6" name="Oval 161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7" name="Oval 161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93" name="Oval 159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4" name="Oval 159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5" name="Oval 159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6" name="Oval 159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7" name="Oval 159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98" name="Group 159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606" name="Oval 160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7" name="Oval 160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8" name="Oval 160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9" name="Oval 160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0" name="Oval 160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1" name="Oval 161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99" name="Group 159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600" name="Oval 159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1" name="Oval 160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2" name="Oval 160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3" name="Oval 160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4" name="Oval 160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5" name="Oval 160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624" name="Group 1623"/>
          <p:cNvGrpSpPr/>
          <p:nvPr/>
        </p:nvGrpSpPr>
        <p:grpSpPr>
          <a:xfrm>
            <a:off x="2902338" y="2071697"/>
            <a:ext cx="51367" cy="2063348"/>
            <a:chOff x="2767746" y="4347876"/>
            <a:chExt cx="51367" cy="2063348"/>
          </a:xfrm>
        </p:grpSpPr>
        <p:grpSp>
          <p:nvGrpSpPr>
            <p:cNvPr id="1625" name="Group 162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652" name="Oval 165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3" name="Oval 165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4" name="Oval 165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5" name="Oval 165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6" name="Oval 165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7" name="Oval 165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26" name="Group 162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646" name="Oval 164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7" name="Oval 164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8" name="Oval 164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9" name="Oval 164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0" name="Oval 164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1" name="Oval 165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27" name="Oval 162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8" name="Oval 162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9" name="Oval 162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0" name="Oval 162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1" name="Oval 163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32" name="Group 163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640" name="Oval 163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1" name="Oval 164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2" name="Oval 164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3" name="Oval 164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4" name="Oval 164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5" name="Oval 164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634" name="Oval 163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5" name="Oval 163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6" name="Oval 163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7" name="Oval 163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8" name="Oval 163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9" name="Oval 163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658" name="Group 1657"/>
          <p:cNvGrpSpPr/>
          <p:nvPr/>
        </p:nvGrpSpPr>
        <p:grpSpPr>
          <a:xfrm>
            <a:off x="3095742" y="2085873"/>
            <a:ext cx="51367" cy="2063348"/>
            <a:chOff x="2767746" y="4347876"/>
            <a:chExt cx="51367" cy="2063348"/>
          </a:xfrm>
        </p:grpSpPr>
        <p:grpSp>
          <p:nvGrpSpPr>
            <p:cNvPr id="1659" name="Group 1658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686" name="Oval 168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7" name="Oval 168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8" name="Oval 168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9" name="Oval 168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0" name="Oval 168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1" name="Oval 169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60" name="Group 1659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680" name="Oval 167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1" name="Oval 168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2" name="Oval 168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3" name="Oval 168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4" name="Oval 168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5" name="Oval 168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61" name="Oval 1660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2" name="Oval 1661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3" name="Oval 1662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4" name="Oval 1663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5" name="Oval 1664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66" name="Group 1665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674" name="Oval 167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5" name="Oval 167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6" name="Oval 167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7" name="Oval 167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8" name="Oval 167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9" name="Oval 167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67" name="Group 1666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668" name="Oval 166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9" name="Oval 166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0" name="Oval 166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1" name="Oval 167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2" name="Oval 167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3" name="Oval 167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692" name="Group 1691"/>
          <p:cNvGrpSpPr/>
          <p:nvPr/>
        </p:nvGrpSpPr>
        <p:grpSpPr>
          <a:xfrm>
            <a:off x="2808485" y="2063512"/>
            <a:ext cx="51367" cy="2063348"/>
            <a:chOff x="2767746" y="4347876"/>
            <a:chExt cx="51367" cy="2063348"/>
          </a:xfrm>
        </p:grpSpPr>
        <p:grpSp>
          <p:nvGrpSpPr>
            <p:cNvPr id="1693" name="Group 169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720" name="Oval 171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1" name="Oval 172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2" name="Oval 172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3" name="Oval 172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4" name="Oval 172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5" name="Oval 172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94" name="Group 169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714" name="Oval 171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5" name="Oval 171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6" name="Oval 171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7" name="Oval 171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8" name="Oval 171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9" name="Oval 171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95" name="Oval 169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6" name="Oval 169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7" name="Oval 169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8" name="Oval 169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9" name="Oval 169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700" name="Group 169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708" name="Oval 170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9" name="Oval 170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0" name="Oval 170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1" name="Oval 171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2" name="Oval 171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3" name="Oval 171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01" name="Group 170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702" name="Oval 170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3" name="Oval 170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4" name="Oval 170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5" name="Oval 170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6" name="Oval 170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7" name="Oval 170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726" name="Group 1725"/>
          <p:cNvGrpSpPr/>
          <p:nvPr/>
        </p:nvGrpSpPr>
        <p:grpSpPr>
          <a:xfrm>
            <a:off x="2705440" y="2074597"/>
            <a:ext cx="51367" cy="2063348"/>
            <a:chOff x="2767746" y="4347876"/>
            <a:chExt cx="51367" cy="2063348"/>
          </a:xfrm>
        </p:grpSpPr>
        <p:grpSp>
          <p:nvGrpSpPr>
            <p:cNvPr id="1727" name="Group 172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754" name="Oval 175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5" name="Oval 175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6" name="Oval 175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7" name="Oval 175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8" name="Oval 175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9" name="Oval 175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28" name="Group 172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748" name="Oval 174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9" name="Oval 174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0" name="Oval 174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1" name="Oval 175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2" name="Oval 175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3" name="Oval 175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29" name="Oval 172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0" name="Oval 172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1" name="Oval 173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2" name="Oval 173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3" name="Oval 173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734" name="Group 173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742" name="Oval 174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3" name="Oval 174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4" name="Oval 174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5" name="Oval 174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6" name="Oval 174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7" name="Oval 174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35" name="Group 173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736" name="Oval 173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7" name="Oval 173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8" name="Oval 173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9" name="Oval 173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0" name="Oval 173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1" name="Oval 174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760" name="Content Placeholder 2"/>
          <p:cNvSpPr txBox="1">
            <a:spLocks/>
          </p:cNvSpPr>
          <p:nvPr/>
        </p:nvSpPr>
        <p:spPr>
          <a:xfrm>
            <a:off x="814299" y="2187560"/>
            <a:ext cx="367921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2/3</a:t>
            </a:r>
          </a:p>
        </p:txBody>
      </p:sp>
      <p:sp>
        <p:nvSpPr>
          <p:cNvPr id="1761" name="Content Placeholder 2"/>
          <p:cNvSpPr txBox="1">
            <a:spLocks/>
          </p:cNvSpPr>
          <p:nvPr/>
        </p:nvSpPr>
        <p:spPr>
          <a:xfrm>
            <a:off x="902361" y="2757708"/>
            <a:ext cx="277329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1762" name="Content Placeholder 2"/>
          <p:cNvSpPr txBox="1">
            <a:spLocks/>
          </p:cNvSpPr>
          <p:nvPr/>
        </p:nvSpPr>
        <p:spPr>
          <a:xfrm>
            <a:off x="909792" y="3342503"/>
            <a:ext cx="277329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1763" name="Content Placeholder 2"/>
          <p:cNvSpPr txBox="1">
            <a:spLocks/>
          </p:cNvSpPr>
          <p:nvPr/>
        </p:nvSpPr>
        <p:spPr>
          <a:xfrm>
            <a:off x="921783" y="3774440"/>
            <a:ext cx="277329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</a:p>
        </p:txBody>
      </p:sp>
      <p:sp>
        <p:nvSpPr>
          <p:cNvPr id="1765" name="Content Placeholder 2"/>
          <p:cNvSpPr txBox="1">
            <a:spLocks/>
          </p:cNvSpPr>
          <p:nvPr/>
        </p:nvSpPr>
        <p:spPr>
          <a:xfrm>
            <a:off x="3439992" y="2211081"/>
            <a:ext cx="2271445" cy="3081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Learns high-order transitions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90300" y="2005749"/>
            <a:ext cx="5784380" cy="62551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Content Placeholder 2"/>
          <p:cNvSpPr txBox="1">
            <a:spLocks/>
          </p:cNvSpPr>
          <p:nvPr/>
        </p:nvSpPr>
        <p:spPr>
          <a:xfrm>
            <a:off x="1941961" y="4968936"/>
            <a:ext cx="5997361" cy="163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First:</a:t>
            </a:r>
          </a:p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- Sparse Distributed Representations</a:t>
            </a:r>
          </a:p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- Neurons</a:t>
            </a:r>
          </a:p>
        </p:txBody>
      </p:sp>
      <p:sp>
        <p:nvSpPr>
          <p:cNvPr id="695" name="Content Placeholder 2"/>
          <p:cNvSpPr txBox="1">
            <a:spLocks/>
          </p:cNvSpPr>
          <p:nvPr/>
        </p:nvSpPr>
        <p:spPr>
          <a:xfrm>
            <a:off x="2930100" y="1725716"/>
            <a:ext cx="2781338" cy="320527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1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Cortical Learning Algorithm (CLA)</a:t>
            </a:r>
          </a:p>
        </p:txBody>
      </p:sp>
    </p:spTree>
    <p:extLst>
      <p:ext uri="{BB962C8B-B14F-4D97-AF65-F5344CB8AC3E}">
        <p14:creationId xmlns:p14="http://schemas.microsoft.com/office/powerpoint/2010/main" val="35407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3429000"/>
            <a:ext cx="58674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Sparse Distributed Representations (SDRs)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24000" y="3886200"/>
            <a:ext cx="5029200" cy="19050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Many bits (thousands)</a:t>
            </a: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Few 1’s mostly 0’s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Example: 2,000 bits, 2%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active</a:t>
            </a:r>
          </a:p>
          <a:p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Each bit has semantic meaning</a:t>
            </a:r>
            <a:b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Learned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05000" y="4717858"/>
            <a:ext cx="6096000" cy="250639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01000000000000000001000000000000000000000000000000000010000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…………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01000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52400" y="83820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Dense Representations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0" y="1301858"/>
            <a:ext cx="5029200" cy="197474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Few bits (8 to 128)</a:t>
            </a: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 combinations of 1’s and 0’s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Example: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 bit ASCII</a:t>
            </a:r>
          </a:p>
          <a:p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Bits have no inherent meaning</a:t>
            </a:r>
            <a:b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Arbitrarily assigned by programmer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122323" y="3352800"/>
            <a:ext cx="888077" cy="839780"/>
            <a:chOff x="685757" y="1129464"/>
            <a:chExt cx="1596273" cy="150946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57" y="1129464"/>
              <a:ext cx="1596273" cy="1402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Rectangle 41"/>
            <p:cNvSpPr/>
            <p:nvPr/>
          </p:nvSpPr>
          <p:spPr bwMode="auto">
            <a:xfrm>
              <a:off x="1339516" y="2178868"/>
              <a:ext cx="842210" cy="4600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050" name="Picture 2" descr="http://t3.gstatic.com/images?q=tbn:ANd9GcTPzFW8bGdb0-HWiRaqwWG0eI51d0rEcfbrwdmLRjG2JCPXCxK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3000"/>
                    </a14:imgEffect>
                    <a14:imgEffect>
                      <a14:brightnessContrast bright="3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905000" y="2158137"/>
            <a:ext cx="1828800" cy="2857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01101101   = m</a:t>
            </a:r>
          </a:p>
          <a:p>
            <a:pPr marL="0" indent="0">
              <a:buNone/>
            </a:pP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2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37" y="4648200"/>
            <a:ext cx="5174675" cy="121461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2209800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SDR Properties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1219200"/>
            <a:ext cx="3048000" cy="4572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1) 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Similarity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shared bits = semantic similarity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429000"/>
            <a:ext cx="2667000" cy="4572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subsampling is OK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81000" y="4724400"/>
            <a:ext cx="2438400" cy="3048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Union membership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048000" y="3581400"/>
            <a:ext cx="838200" cy="91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Indices</a:t>
            </a:r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br>
              <a:rPr lang="en-US" sz="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br>
              <a:rPr lang="en-US" sz="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</a:t>
            </a:r>
            <a:br>
              <a:rPr lang="en-US" sz="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600200" y="5909928"/>
            <a:ext cx="1167800" cy="6096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this SDR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member?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81000" y="2286000"/>
            <a:ext cx="2667000" cy="4572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2) 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Store and Compare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store indices of active bits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3799" y="990600"/>
            <a:ext cx="5138732" cy="686384"/>
            <a:chOff x="3733799" y="990600"/>
            <a:chExt cx="5138732" cy="6863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799" y="1295400"/>
              <a:ext cx="5138732" cy="37865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5116649" y="990600"/>
              <a:ext cx="0" cy="2438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052232" y="1237368"/>
              <a:ext cx="146419" cy="439616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1045" y="1234440"/>
              <a:ext cx="146419" cy="439616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633313" y="990600"/>
              <a:ext cx="0" cy="2438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048000" y="2334820"/>
            <a:ext cx="5901398" cy="1017980"/>
            <a:chOff x="3048000" y="2334820"/>
            <a:chExt cx="5901398" cy="101798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845168" y="2546454"/>
              <a:ext cx="0" cy="985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3048000" y="2438400"/>
              <a:ext cx="838200" cy="91440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Indices</a:t>
              </a:r>
              <a: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/>
              </a:r>
              <a:b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b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b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b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b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  <a:b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|</a:t>
              </a:r>
              <a:b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40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3228427" y="2644984"/>
              <a:ext cx="6167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46160" y="2590800"/>
              <a:ext cx="0" cy="1436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228428" y="2734408"/>
              <a:ext cx="19177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729872" y="2565856"/>
              <a:ext cx="0" cy="3634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228428" y="2929272"/>
              <a:ext cx="4501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610600" y="2565856"/>
              <a:ext cx="0" cy="6424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298764" y="3208266"/>
              <a:ext cx="53118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032208" y="2546454"/>
              <a:ext cx="0" cy="2771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228428" y="2838960"/>
              <a:ext cx="28037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952" y="2334820"/>
              <a:ext cx="5263446" cy="23103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228428" y="3447828"/>
            <a:ext cx="5728058" cy="629125"/>
            <a:chOff x="3228428" y="3447828"/>
            <a:chExt cx="5728058" cy="62912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155535" y="3689454"/>
              <a:ext cx="0" cy="985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3228429" y="3787984"/>
              <a:ext cx="19271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631864" y="3701768"/>
              <a:ext cx="0" cy="3680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228428" y="4076953"/>
              <a:ext cx="54034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40" y="3447828"/>
              <a:ext cx="5263446" cy="231036"/>
            </a:xfrm>
            <a:prstGeom prst="rect">
              <a:avLst/>
            </a:prstGeom>
          </p:spPr>
        </p:pic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24" y="5942702"/>
            <a:ext cx="5238122" cy="221219"/>
          </a:xfrm>
          <a:prstGeom prst="rect">
            <a:avLst/>
          </a:prstGeom>
        </p:spPr>
      </p:pic>
      <p:sp>
        <p:nvSpPr>
          <p:cNvPr id="77" name="Content Placeholder 2"/>
          <p:cNvSpPr txBox="1">
            <a:spLocks/>
          </p:cNvSpPr>
          <p:nvPr/>
        </p:nvSpPr>
        <p:spPr>
          <a:xfrm>
            <a:off x="3131288" y="4600352"/>
            <a:ext cx="457200" cy="662241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1)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2)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3657600" y="5029200"/>
            <a:ext cx="413183" cy="2857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….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505200" y="5530632"/>
            <a:ext cx="52620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/>
          <p:cNvSpPr txBox="1">
            <a:spLocks/>
          </p:cNvSpPr>
          <p:nvPr/>
        </p:nvSpPr>
        <p:spPr>
          <a:xfrm>
            <a:off x="3076352" y="5192831"/>
            <a:ext cx="457200" cy="401673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8671399" y="4759840"/>
            <a:ext cx="402265" cy="3048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2%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8723498" y="5586048"/>
            <a:ext cx="496702" cy="3048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20%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47976" y="5590952"/>
            <a:ext cx="146419" cy="581248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86400" y="5598040"/>
            <a:ext cx="146419" cy="581248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55464" y="5598040"/>
            <a:ext cx="146419" cy="581248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6053311"/>
            <a:ext cx="616688" cy="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>
          <a:xfrm>
            <a:off x="2057400" y="5569688"/>
            <a:ext cx="762000" cy="3048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Union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43200" y="5713071"/>
            <a:ext cx="616688" cy="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4" grpId="0"/>
      <p:bldP spid="68" grpId="0"/>
      <p:bldP spid="37" grpId="0"/>
      <p:bldP spid="77" grpId="0"/>
      <p:bldP spid="78" grpId="0"/>
      <p:bldP spid="80" grpId="0"/>
      <p:bldP spid="81" grpId="0"/>
      <p:bldP spid="82" grpId="0"/>
      <p:bldP spid="49" grpId="0" animBg="1"/>
      <p:bldP spid="55" grpId="0" animBg="1"/>
      <p:bldP spid="56" grpId="0" animBg="1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160889" y="3866018"/>
            <a:ext cx="24707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12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odel neuron</a:t>
            </a:r>
            <a:r>
              <a:rPr lang="en-US" sz="11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1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1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63" y="1718984"/>
            <a:ext cx="2588358" cy="174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689545" y="3866242"/>
            <a:ext cx="1851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Feedforward</a:t>
            </a:r>
            <a:r>
              <a:rPr lang="en-US" sz="11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1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100’s </a:t>
            </a: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of synapses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“Classic” receptive field</a:t>
            </a:r>
          </a:p>
          <a:p>
            <a:endParaRPr lang="en-US" sz="9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3709220" y="4861536"/>
            <a:ext cx="18316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Context</a:t>
            </a:r>
            <a:r>
              <a:rPr lang="en-US" sz="11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1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1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1,000’s of synapses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Depolarize neuron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Predicted state”</a:t>
            </a:r>
          </a:p>
          <a:p>
            <a:endParaRPr lang="en-US" sz="9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680395" y="937421"/>
            <a:ext cx="1358958" cy="2390620"/>
            <a:chOff x="1859422" y="937421"/>
            <a:chExt cx="1358958" cy="2390620"/>
          </a:xfrm>
        </p:grpSpPr>
        <p:grpSp>
          <p:nvGrpSpPr>
            <p:cNvPr id="3" name="Group 2"/>
            <p:cNvGrpSpPr/>
            <p:nvPr/>
          </p:nvGrpSpPr>
          <p:grpSpPr>
            <a:xfrm>
              <a:off x="1859422" y="937421"/>
              <a:ext cx="1358958" cy="2390620"/>
              <a:chOff x="1859422" y="937421"/>
              <a:chExt cx="1358958" cy="2390620"/>
            </a:xfrm>
          </p:grpSpPr>
          <p:grpSp>
            <p:nvGrpSpPr>
              <p:cNvPr id="26" name="Group 6"/>
              <p:cNvGrpSpPr>
                <a:grpSpLocks/>
              </p:cNvGrpSpPr>
              <p:nvPr/>
            </p:nvGrpSpPr>
            <p:grpSpPr bwMode="auto">
              <a:xfrm>
                <a:off x="1859422" y="937421"/>
                <a:ext cx="1280749" cy="2390620"/>
                <a:chOff x="1004" y="905"/>
                <a:chExt cx="1176" cy="2298"/>
              </a:xfrm>
            </p:grpSpPr>
            <p:pic>
              <p:nvPicPr>
                <p:cNvPr id="27" name="Picture 4" descr="pyramidal ce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4" y="905"/>
                  <a:ext cx="1176" cy="2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" name="Rectangle 5"/>
                <p:cNvSpPr>
                  <a:spLocks noChangeArrowheads="1"/>
                </p:cNvSpPr>
                <p:nvPr/>
              </p:nvSpPr>
              <p:spPr bwMode="auto">
                <a:xfrm>
                  <a:off x="1870" y="1380"/>
                  <a:ext cx="306" cy="1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>
                <a:off x="3057837" y="1600200"/>
                <a:ext cx="160543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618439" y="1779181"/>
              <a:ext cx="294882" cy="754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1618" y="1857153"/>
              <a:ext cx="294882" cy="676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4223931" y="2700668"/>
            <a:ext cx="385425" cy="326065"/>
          </a:xfrm>
          <a:prstGeom prst="ellipse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03317" y="937421"/>
            <a:ext cx="1236035" cy="2390620"/>
            <a:chOff x="1982344" y="937421"/>
            <a:chExt cx="1236035" cy="2390620"/>
          </a:xfrm>
        </p:grpSpPr>
        <p:sp>
          <p:nvSpPr>
            <p:cNvPr id="5" name="Oval 4"/>
            <p:cNvSpPr/>
            <p:nvPr/>
          </p:nvSpPr>
          <p:spPr>
            <a:xfrm>
              <a:off x="1982344" y="2592657"/>
              <a:ext cx="1236035" cy="73538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84541" y="937421"/>
              <a:ext cx="853621" cy="53694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68" b="51316"/>
          <a:stretch/>
        </p:blipFill>
        <p:spPr bwMode="auto">
          <a:xfrm rot="16200000">
            <a:off x="1002205" y="1978392"/>
            <a:ext cx="1121370" cy="196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2544847" y="2399663"/>
            <a:ext cx="1460667" cy="5606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4847" y="2960350"/>
            <a:ext cx="1460667" cy="5606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5066" y="3866018"/>
            <a:ext cx="227451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Active Dendrites</a:t>
            </a:r>
            <a:r>
              <a:rPr lang="en-US" sz="11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1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2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 detectors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Each cell can recognize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100’s of unique patterns</a:t>
            </a:r>
          </a:p>
          <a:p>
            <a:endParaRPr lang="en-US" sz="9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69316" y="4024193"/>
            <a:ext cx="388484" cy="0"/>
          </a:xfrm>
          <a:prstGeom prst="straightConnector1">
            <a:avLst/>
          </a:prstGeom>
          <a:ln w="28575">
            <a:solidFill>
              <a:srgbClr val="00B05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" idx="6"/>
          </p:cNvCxnSpPr>
          <p:nvPr/>
        </p:nvCxnSpPr>
        <p:spPr>
          <a:xfrm flipH="1">
            <a:off x="5039352" y="2960348"/>
            <a:ext cx="501484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869316" y="1205893"/>
            <a:ext cx="67151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867018" y="5032819"/>
            <a:ext cx="39866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421334" y="3069699"/>
            <a:ext cx="0" cy="603667"/>
          </a:xfrm>
          <a:prstGeom prst="straightConnector1">
            <a:avLst/>
          </a:prstGeom>
          <a:ln w="444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/>
          <p:cNvSpPr txBox="1">
            <a:spLocks/>
          </p:cNvSpPr>
          <p:nvPr/>
        </p:nvSpPr>
        <p:spPr>
          <a:xfrm>
            <a:off x="344118" y="228600"/>
            <a:ext cx="6412175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Neurons</a:t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0" grpId="0"/>
      <p:bldP spid="56" grpId="0"/>
      <p:bldP spid="4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551810"/>
            <a:ext cx="8890000" cy="4445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44118" y="228600"/>
            <a:ext cx="3273293" cy="8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Learning Transitions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Feedforward activation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1457" y="2501667"/>
            <a:ext cx="8706338" cy="2972220"/>
            <a:chOff x="221457" y="2501667"/>
            <a:chExt cx="8706338" cy="2972220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6461260" y="3909951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752922" y="3747349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7005170" y="3634906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545133" y="3323049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832091" y="3185137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8123753" y="3008359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254265" y="3476758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376001" y="2910092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8927795" y="2557876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8644015" y="2704497"/>
              <a:ext cx="0" cy="5452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359234" y="3793176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221457" y="2583942"/>
              <a:ext cx="5924493" cy="2889945"/>
              <a:chOff x="221457" y="2583942"/>
              <a:chExt cx="5924493" cy="288994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112211" y="3066732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422265" y="3221130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1699275" y="3418716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073536" y="3493773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801750" y="3355049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516488" y="3209615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2004106" y="3556485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2329926" y="3734532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2606936" y="3924235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2981197" y="4015058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709411" y="3844802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424149" y="3699368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912106" y="4034998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237926" y="4236694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3514936" y="4434280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3889197" y="4493571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3617411" y="4354847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32149" y="4209413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819767" y="4572049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145587" y="4750096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4239810" y="4699166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21457" y="2583942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498467" y="2781528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872728" y="2840819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600942" y="2702095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803298" y="2919297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1223341" y="3046414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4747305" y="4781980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5062615" y="4629892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5354277" y="4467290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4463525" y="4928601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5606525" y="4354847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6145950" y="4062039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862170" y="4208660"/>
                <a:ext cx="0" cy="54528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916750" y="4562844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242815" y="4392018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604861" y="4747424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5497996" y="4267547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6033169" y="3964002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721280" y="4148582"/>
                <a:ext cx="0" cy="27264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6614415" y="3668705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167308" y="3368590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493373" y="3197764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855419" y="3553170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7748554" y="3073293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266005" y="2796964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8592070" y="2626138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7954116" y="2981544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847251" y="2501667"/>
              <a:ext cx="0" cy="27264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6855419" y="5422086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891049" y="4509337"/>
            <a:ext cx="2895599" cy="1676400"/>
            <a:chOff x="5867401" y="3200400"/>
            <a:chExt cx="2895599" cy="16764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6873" y="3276600"/>
              <a:ext cx="2292728" cy="1547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260808" y="3256066"/>
              <a:ext cx="2502192" cy="7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1" y="3200400"/>
              <a:ext cx="457200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6917934" y="5359423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51810"/>
            <a:ext cx="8890000" cy="44450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44118" y="228600"/>
            <a:ext cx="6412175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Learning Transitions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Inhibition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12211" y="3066732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422265" y="3221130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99275" y="3418716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3536" y="3493773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01750" y="3355049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16488" y="3209615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04106" y="3556485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329926" y="3734532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606936" y="3924235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81197" y="4015058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709411" y="3844802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24149" y="3699368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12106" y="4034998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237926" y="4236694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514936" y="4434280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889197" y="4493571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17411" y="4354847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332149" y="4209413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819767" y="4572049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45587" y="4750096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239810" y="4699166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21457" y="2583942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98467" y="2781528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72728" y="2840819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00942" y="2702095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03298" y="2919297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223341" y="3046414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747305" y="4781980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062615" y="4629892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354277" y="4467290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63525" y="4928601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606525" y="4354847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145950" y="4062039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461260" y="3909951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752922" y="3747349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862170" y="4208660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005170" y="3634906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545133" y="3323049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832091" y="3185137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23753" y="3008359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254265" y="3476758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376001" y="2910092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927795" y="2557876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8644015" y="2704497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916750" y="4562844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242815" y="4392018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604861" y="4747424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497996" y="4267547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033169" y="3964002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359234" y="3793176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721280" y="4148582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614415" y="3668705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167308" y="3368590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493373" y="3197764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5419" y="3553170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748554" y="3073293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266005" y="2796964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8592070" y="2626138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954116" y="2981544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8847251" y="2501667"/>
            <a:ext cx="0" cy="2726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855419" y="5422086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891049" y="4509337"/>
            <a:ext cx="2895599" cy="1676400"/>
            <a:chOff x="5867401" y="3200400"/>
            <a:chExt cx="2895599" cy="1676400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6873" y="3276600"/>
              <a:ext cx="2292728" cy="1547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6260808" y="3256066"/>
              <a:ext cx="2502192" cy="7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867401" y="3200400"/>
              <a:ext cx="457200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6917934" y="5359423"/>
            <a:ext cx="0" cy="5452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2" y="1206500"/>
            <a:ext cx="8890000" cy="4445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4118" y="228600"/>
            <a:ext cx="3273293" cy="8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Learning Transitions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Sparse cell activation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2" y="1206500"/>
            <a:ext cx="8890000" cy="4445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ime =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118" y="228600"/>
            <a:ext cx="3273293" cy="8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Learning Transitions</a:t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2" y="1206500"/>
            <a:ext cx="8890000" cy="444500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ime =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118" y="228600"/>
            <a:ext cx="3273293" cy="8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Learning Transitions</a:t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2" y="1205024"/>
            <a:ext cx="8890000" cy="4445000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>
            <a:off x="3699918" y="2819400"/>
            <a:ext cx="1752600" cy="914400"/>
          </a:xfrm>
          <a:prstGeom prst="arc">
            <a:avLst>
              <a:gd name="adj1" fmla="val 11892235"/>
              <a:gd name="adj2" fmla="val 2099616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959761">
            <a:off x="3100896" y="2727812"/>
            <a:ext cx="793185" cy="914400"/>
          </a:xfrm>
          <a:prstGeom prst="arc">
            <a:avLst>
              <a:gd name="adj1" fmla="val 11068999"/>
              <a:gd name="adj2" fmla="val 1946209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3200400" y="2895600"/>
            <a:ext cx="685800" cy="914400"/>
          </a:xfrm>
          <a:prstGeom prst="arc">
            <a:avLst>
              <a:gd name="adj1" fmla="val 7460757"/>
              <a:gd name="adj2" fmla="val 1920239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9356545">
            <a:off x="3683995" y="2232261"/>
            <a:ext cx="2237335" cy="914400"/>
          </a:xfrm>
          <a:prstGeom prst="arc">
            <a:avLst>
              <a:gd name="adj1" fmla="val 11892235"/>
              <a:gd name="adj2" fmla="val 1994889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84645" y="2958919"/>
            <a:ext cx="203109" cy="181901"/>
          </a:xfrm>
          <a:prstGeom prst="roundRect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1" y="4648200"/>
            <a:ext cx="2895599" cy="2042463"/>
            <a:chOff x="6096001" y="4648200"/>
            <a:chExt cx="2895599" cy="204246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473" y="5090463"/>
              <a:ext cx="2292728" cy="1547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6489408" y="5069929"/>
              <a:ext cx="2502192" cy="7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1" y="5014263"/>
              <a:ext cx="457200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571870" y="4648200"/>
              <a:ext cx="1260032" cy="797631"/>
              <a:chOff x="4295270" y="2009503"/>
              <a:chExt cx="1260032" cy="797631"/>
            </a:xfrm>
          </p:grpSpPr>
          <p:sp>
            <p:nvSpPr>
              <p:cNvPr id="19" name="Arc 18"/>
              <p:cNvSpPr/>
              <p:nvPr/>
            </p:nvSpPr>
            <p:spPr>
              <a:xfrm rot="19852063">
                <a:off x="4984455" y="2362200"/>
                <a:ext cx="570847" cy="297833"/>
              </a:xfrm>
              <a:prstGeom prst="arc">
                <a:avLst>
                  <a:gd name="adj1" fmla="val 11892235"/>
                  <a:gd name="adj2" fmla="val 20996161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/>
              <p:nvPr/>
            </p:nvSpPr>
            <p:spPr>
              <a:xfrm rot="17773222">
                <a:off x="4737336" y="2224952"/>
                <a:ext cx="728732" cy="297833"/>
              </a:xfrm>
              <a:prstGeom prst="arc">
                <a:avLst>
                  <a:gd name="adj1" fmla="val 11892235"/>
                  <a:gd name="adj2" fmla="val 1994889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3315965">
                <a:off x="4238710" y="2346922"/>
                <a:ext cx="462287" cy="349167"/>
              </a:xfrm>
              <a:prstGeom prst="arc">
                <a:avLst>
                  <a:gd name="adj1" fmla="val 11068999"/>
                  <a:gd name="adj2" fmla="val 19462093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 rot="4006520">
                <a:off x="4210195" y="2293851"/>
                <a:ext cx="728732" cy="297833"/>
              </a:xfrm>
              <a:prstGeom prst="arc">
                <a:avLst>
                  <a:gd name="adj1" fmla="val 11892235"/>
                  <a:gd name="adj2" fmla="val 1994889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ounded Rectangle 22"/>
          <p:cNvSpPr/>
          <p:nvPr/>
        </p:nvSpPr>
        <p:spPr>
          <a:xfrm>
            <a:off x="6577011" y="5572124"/>
            <a:ext cx="304002" cy="272260"/>
          </a:xfrm>
          <a:prstGeom prst="roundRect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44118" y="228599"/>
            <a:ext cx="5108400" cy="13164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Learning Transitions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 connections to previously active cells.</a:t>
            </a:r>
            <a:endPara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Predict future activity.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0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940" y="1835280"/>
            <a:ext cx="3671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“</a:t>
            </a:r>
            <a:r>
              <a:rPr lang="en-US" sz="2800" dirty="0" smtClean="0">
                <a:solidFill>
                  <a:prstClr val="white"/>
                </a:solidFill>
              </a:rPr>
              <a:t>If </a:t>
            </a:r>
            <a:r>
              <a:rPr lang="en-US" sz="2800" dirty="0">
                <a:solidFill>
                  <a:prstClr val="white"/>
                </a:solidFill>
              </a:rPr>
              <a:t>you invent a breakthrough </a:t>
            </a:r>
            <a:r>
              <a:rPr lang="en-US" sz="2800" dirty="0" smtClean="0">
                <a:solidFill>
                  <a:prstClr val="white"/>
                </a:solidFill>
              </a:rPr>
              <a:t>so computers </a:t>
            </a:r>
            <a:r>
              <a:rPr lang="en-US" sz="2800" dirty="0">
                <a:solidFill>
                  <a:prstClr val="white"/>
                </a:solidFill>
              </a:rPr>
              <a:t>can </a:t>
            </a:r>
            <a:r>
              <a:rPr lang="en-US" sz="2800" dirty="0" smtClean="0">
                <a:solidFill>
                  <a:prstClr val="white"/>
                </a:solidFill>
              </a:rPr>
              <a:t>learn</a:t>
            </a:r>
            <a:r>
              <a:rPr lang="en-US" sz="2800" dirty="0">
                <a:solidFill>
                  <a:prstClr val="white"/>
                </a:solidFill>
              </a:rPr>
              <a:t>,</a:t>
            </a:r>
            <a:r>
              <a:rPr lang="en-US" sz="2800" dirty="0" smtClean="0">
                <a:solidFill>
                  <a:prstClr val="white"/>
                </a:solidFill>
              </a:rPr>
              <a:t> that </a:t>
            </a:r>
            <a:r>
              <a:rPr lang="en-US" sz="2800" dirty="0">
                <a:solidFill>
                  <a:prstClr val="white"/>
                </a:solidFill>
              </a:rPr>
              <a:t>is worth 10 </a:t>
            </a:r>
            <a:r>
              <a:rPr lang="en-US" sz="2800" dirty="0" err="1" smtClean="0">
                <a:solidFill>
                  <a:prstClr val="white"/>
                </a:solidFill>
              </a:rPr>
              <a:t>Microsofts</a:t>
            </a:r>
            <a:r>
              <a:rPr lang="en-US" sz="2400" dirty="0" smtClean="0">
                <a:solidFill>
                  <a:prstClr val="white"/>
                </a:solidFill>
              </a:rPr>
              <a:t>”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2" y="1206500"/>
            <a:ext cx="8890000" cy="44450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07163" y="5612520"/>
            <a:ext cx="4648200" cy="89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a first order sequence memory.</a:t>
            </a:r>
          </a:p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 cannot learn A-B-C-D vs. X-B-C-Y.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4118" y="228600"/>
            <a:ext cx="5670427" cy="8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Learning Transitions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Multiple predictions can occur at once.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A-B  A-C  A-D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ontent Placeholder 2"/>
          <p:cNvSpPr txBox="1">
            <a:spLocks/>
          </p:cNvSpPr>
          <p:nvPr/>
        </p:nvSpPr>
        <p:spPr>
          <a:xfrm>
            <a:off x="304704" y="275899"/>
            <a:ext cx="6355386" cy="1056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High-order Sequences Require Mini-columns</a:t>
            </a:r>
          </a:p>
          <a:p>
            <a:pPr marL="0" indent="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A-B-C-D 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vs.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X-B-C-Y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4082" y="3978826"/>
            <a:ext cx="8650633" cy="485980"/>
            <a:chOff x="284082" y="4026526"/>
            <a:chExt cx="8650633" cy="485980"/>
          </a:xfrm>
        </p:grpSpPr>
        <p:sp>
          <p:nvSpPr>
            <p:cNvPr id="1026" name="Rectangle 1025"/>
            <p:cNvSpPr/>
            <p:nvPr/>
          </p:nvSpPr>
          <p:spPr bwMode="auto">
            <a:xfrm>
              <a:off x="6871931" y="4026526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3" name="Oval 922"/>
            <p:cNvSpPr/>
            <p:nvPr/>
          </p:nvSpPr>
          <p:spPr bwMode="auto">
            <a:xfrm rot="10800000">
              <a:off x="8166265" y="44320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4" name="Oval 923"/>
            <p:cNvSpPr/>
            <p:nvPr/>
          </p:nvSpPr>
          <p:spPr bwMode="auto">
            <a:xfrm rot="10800000">
              <a:off x="8166281" y="43605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5" name="Oval 924"/>
            <p:cNvSpPr/>
            <p:nvPr/>
          </p:nvSpPr>
          <p:spPr bwMode="auto">
            <a:xfrm rot="10800000">
              <a:off x="8166281" y="42176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6" name="Oval 925"/>
            <p:cNvSpPr/>
            <p:nvPr/>
          </p:nvSpPr>
          <p:spPr bwMode="auto">
            <a:xfrm rot="10800000">
              <a:off x="8166638" y="42867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7" name="Oval 926"/>
            <p:cNvSpPr/>
            <p:nvPr/>
          </p:nvSpPr>
          <p:spPr bwMode="auto">
            <a:xfrm rot="10800000">
              <a:off x="8166265" y="41449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8" name="Oval 927"/>
            <p:cNvSpPr/>
            <p:nvPr/>
          </p:nvSpPr>
          <p:spPr bwMode="auto">
            <a:xfrm rot="10800000">
              <a:off x="8166281" y="40734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4" name="Oval 933"/>
            <p:cNvSpPr/>
            <p:nvPr/>
          </p:nvSpPr>
          <p:spPr bwMode="auto">
            <a:xfrm rot="10800000">
              <a:off x="8063220" y="44360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5" name="Oval 934"/>
            <p:cNvSpPr/>
            <p:nvPr/>
          </p:nvSpPr>
          <p:spPr bwMode="auto">
            <a:xfrm rot="10800000">
              <a:off x="8063236" y="43645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6" name="Oval 935"/>
            <p:cNvSpPr/>
            <p:nvPr/>
          </p:nvSpPr>
          <p:spPr bwMode="auto">
            <a:xfrm rot="10800000">
              <a:off x="8063236" y="42216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7" name="Oval 936"/>
            <p:cNvSpPr/>
            <p:nvPr/>
          </p:nvSpPr>
          <p:spPr bwMode="auto">
            <a:xfrm rot="10800000">
              <a:off x="8063593" y="42907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8" name="Oval 937"/>
            <p:cNvSpPr/>
            <p:nvPr/>
          </p:nvSpPr>
          <p:spPr bwMode="auto">
            <a:xfrm rot="10800000">
              <a:off x="8063220" y="41489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9" name="Oval 938"/>
            <p:cNvSpPr/>
            <p:nvPr/>
          </p:nvSpPr>
          <p:spPr bwMode="auto">
            <a:xfrm rot="10800000">
              <a:off x="8063236" y="40774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5" name="Oval 944"/>
            <p:cNvSpPr/>
            <p:nvPr/>
          </p:nvSpPr>
          <p:spPr bwMode="auto">
            <a:xfrm rot="10800000">
              <a:off x="8256624" y="44431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6" name="Oval 945"/>
            <p:cNvSpPr/>
            <p:nvPr/>
          </p:nvSpPr>
          <p:spPr bwMode="auto">
            <a:xfrm rot="10800000">
              <a:off x="8256640" y="43716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7" name="Oval 946"/>
            <p:cNvSpPr/>
            <p:nvPr/>
          </p:nvSpPr>
          <p:spPr bwMode="auto">
            <a:xfrm rot="10800000">
              <a:off x="8256640" y="42287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8" name="Oval 947"/>
            <p:cNvSpPr/>
            <p:nvPr/>
          </p:nvSpPr>
          <p:spPr bwMode="auto">
            <a:xfrm rot="10800000">
              <a:off x="8256997" y="42978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9" name="Oval 948"/>
            <p:cNvSpPr/>
            <p:nvPr/>
          </p:nvSpPr>
          <p:spPr bwMode="auto">
            <a:xfrm rot="10800000">
              <a:off x="8256624" y="41560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0" name="Oval 949"/>
            <p:cNvSpPr/>
            <p:nvPr/>
          </p:nvSpPr>
          <p:spPr bwMode="auto">
            <a:xfrm rot="10800000">
              <a:off x="8256640" y="40845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6" name="Oval 955"/>
            <p:cNvSpPr/>
            <p:nvPr/>
          </p:nvSpPr>
          <p:spPr bwMode="auto">
            <a:xfrm rot="10800000">
              <a:off x="7969367" y="44278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7" name="Oval 956"/>
            <p:cNvSpPr/>
            <p:nvPr/>
          </p:nvSpPr>
          <p:spPr bwMode="auto">
            <a:xfrm rot="10800000">
              <a:off x="7969383" y="43563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8" name="Oval 957"/>
            <p:cNvSpPr/>
            <p:nvPr/>
          </p:nvSpPr>
          <p:spPr bwMode="auto">
            <a:xfrm rot="10800000">
              <a:off x="7969383" y="42134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9" name="Oval 958"/>
            <p:cNvSpPr/>
            <p:nvPr/>
          </p:nvSpPr>
          <p:spPr bwMode="auto">
            <a:xfrm rot="10800000">
              <a:off x="7969740" y="42825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0" name="Oval 959"/>
            <p:cNvSpPr/>
            <p:nvPr/>
          </p:nvSpPr>
          <p:spPr bwMode="auto">
            <a:xfrm rot="10800000">
              <a:off x="7969367" y="41407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1" name="Oval 960"/>
            <p:cNvSpPr/>
            <p:nvPr/>
          </p:nvSpPr>
          <p:spPr bwMode="auto">
            <a:xfrm rot="10800000">
              <a:off x="7969383" y="40692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7" name="Oval 966"/>
            <p:cNvSpPr/>
            <p:nvPr/>
          </p:nvSpPr>
          <p:spPr bwMode="auto">
            <a:xfrm rot="10800000">
              <a:off x="7866322" y="443896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8" name="Oval 967"/>
            <p:cNvSpPr/>
            <p:nvPr/>
          </p:nvSpPr>
          <p:spPr bwMode="auto">
            <a:xfrm rot="10800000">
              <a:off x="7866338" y="436742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9" name="Oval 968"/>
            <p:cNvSpPr/>
            <p:nvPr/>
          </p:nvSpPr>
          <p:spPr bwMode="auto">
            <a:xfrm rot="10800000">
              <a:off x="7866338" y="422453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0" name="Oval 969"/>
            <p:cNvSpPr/>
            <p:nvPr/>
          </p:nvSpPr>
          <p:spPr bwMode="auto">
            <a:xfrm rot="10800000">
              <a:off x="7866695" y="42936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1" name="Oval 970"/>
            <p:cNvSpPr/>
            <p:nvPr/>
          </p:nvSpPr>
          <p:spPr bwMode="auto">
            <a:xfrm rot="10800000">
              <a:off x="7866322" y="415187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2" name="Oval 971"/>
            <p:cNvSpPr/>
            <p:nvPr/>
          </p:nvSpPr>
          <p:spPr bwMode="auto">
            <a:xfrm rot="10800000">
              <a:off x="7866338" y="408033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8" name="Oval 977"/>
            <p:cNvSpPr/>
            <p:nvPr/>
          </p:nvSpPr>
          <p:spPr bwMode="auto">
            <a:xfrm rot="10800000">
              <a:off x="7689153" y="44422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9" name="Oval 978"/>
            <p:cNvSpPr/>
            <p:nvPr/>
          </p:nvSpPr>
          <p:spPr bwMode="auto">
            <a:xfrm rot="10800000">
              <a:off x="7689169" y="43707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0" name="Oval 979"/>
            <p:cNvSpPr/>
            <p:nvPr/>
          </p:nvSpPr>
          <p:spPr bwMode="auto">
            <a:xfrm rot="10800000">
              <a:off x="7689169" y="42278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2" name="Oval 981"/>
            <p:cNvSpPr/>
            <p:nvPr/>
          </p:nvSpPr>
          <p:spPr bwMode="auto">
            <a:xfrm rot="10800000">
              <a:off x="7689526" y="42969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3" name="Oval 982"/>
            <p:cNvSpPr/>
            <p:nvPr/>
          </p:nvSpPr>
          <p:spPr bwMode="auto">
            <a:xfrm rot="10800000">
              <a:off x="7689153" y="41551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4" name="Oval 983"/>
            <p:cNvSpPr/>
            <p:nvPr/>
          </p:nvSpPr>
          <p:spPr bwMode="auto">
            <a:xfrm rot="10800000">
              <a:off x="7689169" y="40836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0" name="Oval 989"/>
            <p:cNvSpPr/>
            <p:nvPr/>
          </p:nvSpPr>
          <p:spPr bwMode="auto">
            <a:xfrm rot="10800000">
              <a:off x="7586108" y="44249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1" name="Oval 990"/>
            <p:cNvSpPr/>
            <p:nvPr/>
          </p:nvSpPr>
          <p:spPr bwMode="auto">
            <a:xfrm rot="10800000">
              <a:off x="7586124" y="43534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2" name="Oval 991"/>
            <p:cNvSpPr/>
            <p:nvPr/>
          </p:nvSpPr>
          <p:spPr bwMode="auto">
            <a:xfrm rot="10800000">
              <a:off x="7586124" y="42105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3" name="Oval 992"/>
            <p:cNvSpPr/>
            <p:nvPr/>
          </p:nvSpPr>
          <p:spPr bwMode="auto">
            <a:xfrm rot="10800000">
              <a:off x="7586481" y="42796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4" name="Oval 993"/>
            <p:cNvSpPr/>
            <p:nvPr/>
          </p:nvSpPr>
          <p:spPr bwMode="auto">
            <a:xfrm rot="10800000">
              <a:off x="7586108" y="41378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5" name="Oval 994"/>
            <p:cNvSpPr/>
            <p:nvPr/>
          </p:nvSpPr>
          <p:spPr bwMode="auto">
            <a:xfrm rot="10800000">
              <a:off x="7586124" y="40663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1" name="Oval 1000"/>
            <p:cNvSpPr/>
            <p:nvPr/>
          </p:nvSpPr>
          <p:spPr bwMode="auto">
            <a:xfrm rot="10800000">
              <a:off x="7779512" y="44320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2" name="Oval 1001"/>
            <p:cNvSpPr/>
            <p:nvPr/>
          </p:nvSpPr>
          <p:spPr bwMode="auto">
            <a:xfrm rot="10800000">
              <a:off x="7779528" y="43605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3" name="Oval 1002"/>
            <p:cNvSpPr/>
            <p:nvPr/>
          </p:nvSpPr>
          <p:spPr bwMode="auto">
            <a:xfrm rot="10800000">
              <a:off x="7779528" y="42176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4" name="Oval 1003"/>
            <p:cNvSpPr/>
            <p:nvPr/>
          </p:nvSpPr>
          <p:spPr bwMode="auto">
            <a:xfrm rot="10800000">
              <a:off x="7779885" y="42867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5" name="Oval 1004"/>
            <p:cNvSpPr/>
            <p:nvPr/>
          </p:nvSpPr>
          <p:spPr bwMode="auto">
            <a:xfrm rot="10800000">
              <a:off x="7779512" y="41449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6" name="Oval 1005"/>
            <p:cNvSpPr/>
            <p:nvPr/>
          </p:nvSpPr>
          <p:spPr bwMode="auto">
            <a:xfrm rot="10800000">
              <a:off x="7779528" y="40734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2" name="Oval 1011"/>
            <p:cNvSpPr/>
            <p:nvPr/>
          </p:nvSpPr>
          <p:spPr bwMode="auto">
            <a:xfrm rot="10800000">
              <a:off x="7492255" y="44380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3" name="Oval 1012"/>
            <p:cNvSpPr/>
            <p:nvPr/>
          </p:nvSpPr>
          <p:spPr bwMode="auto">
            <a:xfrm rot="10800000">
              <a:off x="7492271" y="43665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4" name="Oval 1013"/>
            <p:cNvSpPr/>
            <p:nvPr/>
          </p:nvSpPr>
          <p:spPr bwMode="auto">
            <a:xfrm rot="10800000">
              <a:off x="7492271" y="42236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5" name="Oval 1014"/>
            <p:cNvSpPr/>
            <p:nvPr/>
          </p:nvSpPr>
          <p:spPr bwMode="auto">
            <a:xfrm rot="10800000">
              <a:off x="7492628" y="42927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6" name="Oval 1015"/>
            <p:cNvSpPr/>
            <p:nvPr/>
          </p:nvSpPr>
          <p:spPr bwMode="auto">
            <a:xfrm rot="10800000">
              <a:off x="7492255" y="41509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7" name="Oval 1016"/>
            <p:cNvSpPr/>
            <p:nvPr/>
          </p:nvSpPr>
          <p:spPr bwMode="auto">
            <a:xfrm rot="10800000">
              <a:off x="7492271" y="40794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3" name="Oval 1022"/>
            <p:cNvSpPr/>
            <p:nvPr/>
          </p:nvSpPr>
          <p:spPr bwMode="auto">
            <a:xfrm rot="10800000">
              <a:off x="7389210" y="44491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4" name="Oval 1023"/>
            <p:cNvSpPr/>
            <p:nvPr/>
          </p:nvSpPr>
          <p:spPr bwMode="auto">
            <a:xfrm rot="10800000">
              <a:off x="7389226" y="43776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5" name="Oval 1024"/>
            <p:cNvSpPr/>
            <p:nvPr/>
          </p:nvSpPr>
          <p:spPr bwMode="auto">
            <a:xfrm rot="10800000">
              <a:off x="7389226" y="42347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7" name="Oval 1026"/>
            <p:cNvSpPr/>
            <p:nvPr/>
          </p:nvSpPr>
          <p:spPr bwMode="auto">
            <a:xfrm rot="10800000">
              <a:off x="7389583" y="43038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8" name="Oval 1027"/>
            <p:cNvSpPr/>
            <p:nvPr/>
          </p:nvSpPr>
          <p:spPr bwMode="auto">
            <a:xfrm rot="10800000">
              <a:off x="7389210" y="41620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9" name="Oval 1028"/>
            <p:cNvSpPr/>
            <p:nvPr/>
          </p:nvSpPr>
          <p:spPr bwMode="auto">
            <a:xfrm rot="10800000">
              <a:off x="7389226" y="40905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5" name="Oval 1034"/>
            <p:cNvSpPr/>
            <p:nvPr/>
          </p:nvSpPr>
          <p:spPr bwMode="auto">
            <a:xfrm rot="10800000">
              <a:off x="7212042" y="44280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6" name="Oval 1035"/>
            <p:cNvSpPr/>
            <p:nvPr/>
          </p:nvSpPr>
          <p:spPr bwMode="auto">
            <a:xfrm rot="10800000">
              <a:off x="7212058" y="43565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7" name="Oval 1036"/>
            <p:cNvSpPr/>
            <p:nvPr/>
          </p:nvSpPr>
          <p:spPr bwMode="auto">
            <a:xfrm rot="10800000">
              <a:off x="7212058" y="42136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8" name="Oval 1037"/>
            <p:cNvSpPr/>
            <p:nvPr/>
          </p:nvSpPr>
          <p:spPr bwMode="auto">
            <a:xfrm rot="10800000">
              <a:off x="7212415" y="42827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9" name="Oval 1038"/>
            <p:cNvSpPr/>
            <p:nvPr/>
          </p:nvSpPr>
          <p:spPr bwMode="auto">
            <a:xfrm rot="10800000">
              <a:off x="7212042" y="41409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0" name="Oval 1039"/>
            <p:cNvSpPr/>
            <p:nvPr/>
          </p:nvSpPr>
          <p:spPr bwMode="auto">
            <a:xfrm rot="10800000">
              <a:off x="7212058" y="40694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6" name="Oval 1045"/>
            <p:cNvSpPr/>
            <p:nvPr/>
          </p:nvSpPr>
          <p:spPr bwMode="auto">
            <a:xfrm rot="10800000">
              <a:off x="7108997" y="44391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7" name="Oval 1046"/>
            <p:cNvSpPr/>
            <p:nvPr/>
          </p:nvSpPr>
          <p:spPr bwMode="auto">
            <a:xfrm rot="10800000">
              <a:off x="7109013" y="43676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8" name="Oval 1047"/>
            <p:cNvSpPr/>
            <p:nvPr/>
          </p:nvSpPr>
          <p:spPr bwMode="auto">
            <a:xfrm rot="10800000">
              <a:off x="7109013" y="42247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9" name="Oval 1048"/>
            <p:cNvSpPr/>
            <p:nvPr/>
          </p:nvSpPr>
          <p:spPr bwMode="auto">
            <a:xfrm rot="10800000">
              <a:off x="7109370" y="42938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0" name="Oval 1049"/>
            <p:cNvSpPr/>
            <p:nvPr/>
          </p:nvSpPr>
          <p:spPr bwMode="auto">
            <a:xfrm rot="10800000">
              <a:off x="7108997" y="41520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1" name="Oval 1050"/>
            <p:cNvSpPr/>
            <p:nvPr/>
          </p:nvSpPr>
          <p:spPr bwMode="auto">
            <a:xfrm rot="10800000">
              <a:off x="7109013" y="40805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7" name="Oval 1056"/>
            <p:cNvSpPr/>
            <p:nvPr/>
          </p:nvSpPr>
          <p:spPr bwMode="auto">
            <a:xfrm rot="10800000">
              <a:off x="7302401" y="44391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8" name="Oval 1057"/>
            <p:cNvSpPr/>
            <p:nvPr/>
          </p:nvSpPr>
          <p:spPr bwMode="auto">
            <a:xfrm rot="10800000">
              <a:off x="7302417" y="43676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9" name="Oval 1058"/>
            <p:cNvSpPr/>
            <p:nvPr/>
          </p:nvSpPr>
          <p:spPr bwMode="auto">
            <a:xfrm rot="10800000">
              <a:off x="7302417" y="42247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0" name="Oval 1059"/>
            <p:cNvSpPr/>
            <p:nvPr/>
          </p:nvSpPr>
          <p:spPr bwMode="auto">
            <a:xfrm rot="10800000">
              <a:off x="7302774" y="42938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1" name="Oval 1060"/>
            <p:cNvSpPr/>
            <p:nvPr/>
          </p:nvSpPr>
          <p:spPr bwMode="auto">
            <a:xfrm rot="10800000">
              <a:off x="7302401" y="41520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2" name="Oval 1061"/>
            <p:cNvSpPr/>
            <p:nvPr/>
          </p:nvSpPr>
          <p:spPr bwMode="auto">
            <a:xfrm rot="10800000">
              <a:off x="7302417" y="40805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8" name="Oval 1067"/>
            <p:cNvSpPr/>
            <p:nvPr/>
          </p:nvSpPr>
          <p:spPr bwMode="auto">
            <a:xfrm rot="10800000">
              <a:off x="7015144" y="442388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9" name="Oval 1068"/>
            <p:cNvSpPr/>
            <p:nvPr/>
          </p:nvSpPr>
          <p:spPr bwMode="auto">
            <a:xfrm rot="10800000">
              <a:off x="7015160" y="435233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0" name="Oval 1069"/>
            <p:cNvSpPr/>
            <p:nvPr/>
          </p:nvSpPr>
          <p:spPr bwMode="auto">
            <a:xfrm rot="10800000">
              <a:off x="7015160" y="420945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1" name="Oval 1070"/>
            <p:cNvSpPr/>
            <p:nvPr/>
          </p:nvSpPr>
          <p:spPr bwMode="auto">
            <a:xfrm rot="10800000">
              <a:off x="7015517" y="427856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2" name="Oval 1071"/>
            <p:cNvSpPr/>
            <p:nvPr/>
          </p:nvSpPr>
          <p:spPr bwMode="auto">
            <a:xfrm rot="10800000">
              <a:off x="7015144" y="413679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3" name="Oval 1072"/>
            <p:cNvSpPr/>
            <p:nvPr/>
          </p:nvSpPr>
          <p:spPr bwMode="auto">
            <a:xfrm rot="10800000">
              <a:off x="7015160" y="406525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8" name="Oval 1767"/>
            <p:cNvSpPr/>
            <p:nvPr/>
          </p:nvSpPr>
          <p:spPr bwMode="auto">
            <a:xfrm rot="10800000">
              <a:off x="6912099" y="44349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9" name="Oval 1768"/>
            <p:cNvSpPr/>
            <p:nvPr/>
          </p:nvSpPr>
          <p:spPr bwMode="auto">
            <a:xfrm rot="10800000">
              <a:off x="6912115" y="43634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0" name="Oval 1769"/>
            <p:cNvSpPr/>
            <p:nvPr/>
          </p:nvSpPr>
          <p:spPr bwMode="auto">
            <a:xfrm rot="10800000">
              <a:off x="6912115" y="42205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1" name="Oval 1770"/>
            <p:cNvSpPr/>
            <p:nvPr/>
          </p:nvSpPr>
          <p:spPr bwMode="auto">
            <a:xfrm rot="10800000">
              <a:off x="6912472" y="42896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2" name="Oval 1771"/>
            <p:cNvSpPr/>
            <p:nvPr/>
          </p:nvSpPr>
          <p:spPr bwMode="auto">
            <a:xfrm rot="10800000">
              <a:off x="6912099" y="41478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3" name="Oval 1772"/>
            <p:cNvSpPr/>
            <p:nvPr/>
          </p:nvSpPr>
          <p:spPr bwMode="auto">
            <a:xfrm rot="10800000">
              <a:off x="6912115" y="40763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2" name="Oval 1781"/>
            <p:cNvSpPr/>
            <p:nvPr/>
          </p:nvSpPr>
          <p:spPr bwMode="auto">
            <a:xfrm rot="10800000">
              <a:off x="8645174" y="44214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3" name="Oval 1782"/>
            <p:cNvSpPr/>
            <p:nvPr/>
          </p:nvSpPr>
          <p:spPr bwMode="auto">
            <a:xfrm rot="10800000">
              <a:off x="8645190" y="43499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4" name="Oval 1783"/>
            <p:cNvSpPr/>
            <p:nvPr/>
          </p:nvSpPr>
          <p:spPr bwMode="auto">
            <a:xfrm rot="10800000">
              <a:off x="8645190" y="42070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5" name="Oval 1784"/>
            <p:cNvSpPr/>
            <p:nvPr/>
          </p:nvSpPr>
          <p:spPr bwMode="auto">
            <a:xfrm rot="10800000">
              <a:off x="8645547" y="42761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6" name="Oval 1785"/>
            <p:cNvSpPr/>
            <p:nvPr/>
          </p:nvSpPr>
          <p:spPr bwMode="auto">
            <a:xfrm rot="10800000">
              <a:off x="8645174" y="41343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7" name="Oval 1786"/>
            <p:cNvSpPr/>
            <p:nvPr/>
          </p:nvSpPr>
          <p:spPr bwMode="auto">
            <a:xfrm rot="10800000">
              <a:off x="8645190" y="40628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3" name="Oval 1792"/>
            <p:cNvSpPr/>
            <p:nvPr/>
          </p:nvSpPr>
          <p:spPr bwMode="auto">
            <a:xfrm rot="10800000">
              <a:off x="8542129" y="44325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4" name="Oval 1793"/>
            <p:cNvSpPr/>
            <p:nvPr/>
          </p:nvSpPr>
          <p:spPr bwMode="auto">
            <a:xfrm rot="10800000">
              <a:off x="8542145" y="43610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5" name="Oval 1794"/>
            <p:cNvSpPr/>
            <p:nvPr/>
          </p:nvSpPr>
          <p:spPr bwMode="auto">
            <a:xfrm rot="10800000">
              <a:off x="8542145" y="42181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6" name="Oval 1795"/>
            <p:cNvSpPr/>
            <p:nvPr/>
          </p:nvSpPr>
          <p:spPr bwMode="auto">
            <a:xfrm rot="10800000">
              <a:off x="8542502" y="42872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7" name="Oval 1796"/>
            <p:cNvSpPr/>
            <p:nvPr/>
          </p:nvSpPr>
          <p:spPr bwMode="auto">
            <a:xfrm rot="10800000">
              <a:off x="8542129" y="414548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8" name="Oval 1797"/>
            <p:cNvSpPr/>
            <p:nvPr/>
          </p:nvSpPr>
          <p:spPr bwMode="auto">
            <a:xfrm rot="10800000">
              <a:off x="8542145" y="40739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4" name="Oval 1803"/>
            <p:cNvSpPr/>
            <p:nvPr/>
          </p:nvSpPr>
          <p:spPr bwMode="auto">
            <a:xfrm rot="10800000">
              <a:off x="8735533" y="44396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5" name="Oval 1804"/>
            <p:cNvSpPr/>
            <p:nvPr/>
          </p:nvSpPr>
          <p:spPr bwMode="auto">
            <a:xfrm rot="10800000">
              <a:off x="8735549" y="43681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6" name="Oval 1805"/>
            <p:cNvSpPr/>
            <p:nvPr/>
          </p:nvSpPr>
          <p:spPr bwMode="auto">
            <a:xfrm rot="10800000">
              <a:off x="8735549" y="42252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7" name="Oval 1806"/>
            <p:cNvSpPr/>
            <p:nvPr/>
          </p:nvSpPr>
          <p:spPr bwMode="auto">
            <a:xfrm rot="10800000">
              <a:off x="8735906" y="42943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8" name="Oval 1807"/>
            <p:cNvSpPr/>
            <p:nvPr/>
          </p:nvSpPr>
          <p:spPr bwMode="auto">
            <a:xfrm rot="10800000">
              <a:off x="8735533" y="41525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9" name="Oval 1808"/>
            <p:cNvSpPr/>
            <p:nvPr/>
          </p:nvSpPr>
          <p:spPr bwMode="auto">
            <a:xfrm rot="10800000">
              <a:off x="8735549" y="4081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5" name="Oval 1814"/>
            <p:cNvSpPr/>
            <p:nvPr/>
          </p:nvSpPr>
          <p:spPr bwMode="auto">
            <a:xfrm rot="10800000">
              <a:off x="8448276" y="44243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6" name="Oval 1815"/>
            <p:cNvSpPr/>
            <p:nvPr/>
          </p:nvSpPr>
          <p:spPr bwMode="auto">
            <a:xfrm rot="10800000">
              <a:off x="8448292" y="43528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7" name="Oval 1816"/>
            <p:cNvSpPr/>
            <p:nvPr/>
          </p:nvSpPr>
          <p:spPr bwMode="auto">
            <a:xfrm rot="10800000">
              <a:off x="8448292" y="42099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8" name="Oval 1817"/>
            <p:cNvSpPr/>
            <p:nvPr/>
          </p:nvSpPr>
          <p:spPr bwMode="auto">
            <a:xfrm rot="10800000">
              <a:off x="8448649" y="42790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9" name="Oval 1818"/>
            <p:cNvSpPr/>
            <p:nvPr/>
          </p:nvSpPr>
          <p:spPr bwMode="auto">
            <a:xfrm rot="10800000">
              <a:off x="8448276" y="41372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0" name="Oval 1819"/>
            <p:cNvSpPr/>
            <p:nvPr/>
          </p:nvSpPr>
          <p:spPr bwMode="auto">
            <a:xfrm rot="10800000">
              <a:off x="8448292" y="40657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6" name="Oval 1825"/>
            <p:cNvSpPr/>
            <p:nvPr/>
          </p:nvSpPr>
          <p:spPr bwMode="auto">
            <a:xfrm rot="10800000">
              <a:off x="8345231" y="44354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7" name="Oval 1826"/>
            <p:cNvSpPr/>
            <p:nvPr/>
          </p:nvSpPr>
          <p:spPr bwMode="auto">
            <a:xfrm rot="10800000">
              <a:off x="8345247" y="43639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8" name="Oval 1827"/>
            <p:cNvSpPr/>
            <p:nvPr/>
          </p:nvSpPr>
          <p:spPr bwMode="auto">
            <a:xfrm rot="10800000">
              <a:off x="8345247" y="42210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9" name="Oval 1828"/>
            <p:cNvSpPr/>
            <p:nvPr/>
          </p:nvSpPr>
          <p:spPr bwMode="auto">
            <a:xfrm rot="10800000">
              <a:off x="8345604" y="42901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0" name="Oval 1829"/>
            <p:cNvSpPr/>
            <p:nvPr/>
          </p:nvSpPr>
          <p:spPr bwMode="auto">
            <a:xfrm rot="10800000">
              <a:off x="8345231" y="414838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1" name="Oval 1830"/>
            <p:cNvSpPr/>
            <p:nvPr/>
          </p:nvSpPr>
          <p:spPr bwMode="auto">
            <a:xfrm rot="10800000">
              <a:off x="8345247" y="40768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9" name="Oval 1848"/>
            <p:cNvSpPr/>
            <p:nvPr/>
          </p:nvSpPr>
          <p:spPr bwMode="auto">
            <a:xfrm rot="10800000">
              <a:off x="8831229" y="442194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0" name="Oval 1849"/>
            <p:cNvSpPr/>
            <p:nvPr/>
          </p:nvSpPr>
          <p:spPr bwMode="auto">
            <a:xfrm rot="10800000">
              <a:off x="8831245" y="435039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1" name="Oval 1850"/>
            <p:cNvSpPr/>
            <p:nvPr/>
          </p:nvSpPr>
          <p:spPr bwMode="auto">
            <a:xfrm rot="10800000">
              <a:off x="8831245" y="420750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2" name="Oval 1851"/>
            <p:cNvSpPr/>
            <p:nvPr/>
          </p:nvSpPr>
          <p:spPr bwMode="auto">
            <a:xfrm rot="10800000">
              <a:off x="8831602" y="427662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3" name="Oval 1852"/>
            <p:cNvSpPr/>
            <p:nvPr/>
          </p:nvSpPr>
          <p:spPr bwMode="auto">
            <a:xfrm rot="10800000">
              <a:off x="8831229" y="413485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4" name="Oval 1853"/>
            <p:cNvSpPr/>
            <p:nvPr/>
          </p:nvSpPr>
          <p:spPr bwMode="auto">
            <a:xfrm rot="10800000">
              <a:off x="8831245" y="406331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5" name="Rectangle 1854"/>
            <p:cNvSpPr/>
            <p:nvPr/>
          </p:nvSpPr>
          <p:spPr bwMode="auto">
            <a:xfrm>
              <a:off x="284082" y="4030302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6" name="Oval 1855"/>
            <p:cNvSpPr/>
            <p:nvPr/>
          </p:nvSpPr>
          <p:spPr bwMode="auto">
            <a:xfrm rot="10800000">
              <a:off x="1578416" y="44358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7" name="Oval 1856"/>
            <p:cNvSpPr/>
            <p:nvPr/>
          </p:nvSpPr>
          <p:spPr bwMode="auto">
            <a:xfrm rot="10800000">
              <a:off x="1578432" y="43643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8" name="Oval 1857"/>
            <p:cNvSpPr/>
            <p:nvPr/>
          </p:nvSpPr>
          <p:spPr bwMode="auto">
            <a:xfrm rot="10800000">
              <a:off x="1578432" y="42214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9" name="Oval 1858"/>
            <p:cNvSpPr/>
            <p:nvPr/>
          </p:nvSpPr>
          <p:spPr bwMode="auto">
            <a:xfrm rot="10800000">
              <a:off x="1578789" y="42905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0" name="Oval 1859"/>
            <p:cNvSpPr/>
            <p:nvPr/>
          </p:nvSpPr>
          <p:spPr bwMode="auto">
            <a:xfrm rot="10800000">
              <a:off x="1578416" y="41487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1" name="Oval 1860"/>
            <p:cNvSpPr/>
            <p:nvPr/>
          </p:nvSpPr>
          <p:spPr bwMode="auto">
            <a:xfrm rot="10800000">
              <a:off x="1578432" y="40772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2" name="Oval 1861"/>
            <p:cNvSpPr/>
            <p:nvPr/>
          </p:nvSpPr>
          <p:spPr bwMode="auto">
            <a:xfrm rot="10800000">
              <a:off x="1475371" y="44398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3" name="Oval 1862"/>
            <p:cNvSpPr/>
            <p:nvPr/>
          </p:nvSpPr>
          <p:spPr bwMode="auto">
            <a:xfrm rot="10800000">
              <a:off x="1475387" y="43682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4" name="Oval 1863"/>
            <p:cNvSpPr/>
            <p:nvPr/>
          </p:nvSpPr>
          <p:spPr bwMode="auto">
            <a:xfrm rot="10800000">
              <a:off x="1475387" y="42254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5" name="Oval 1864"/>
            <p:cNvSpPr/>
            <p:nvPr/>
          </p:nvSpPr>
          <p:spPr bwMode="auto">
            <a:xfrm rot="10800000">
              <a:off x="1475744" y="42945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6" name="Oval 1865"/>
            <p:cNvSpPr/>
            <p:nvPr/>
          </p:nvSpPr>
          <p:spPr bwMode="auto">
            <a:xfrm rot="10800000">
              <a:off x="1475371" y="41527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7" name="Oval 1866"/>
            <p:cNvSpPr/>
            <p:nvPr/>
          </p:nvSpPr>
          <p:spPr bwMode="auto">
            <a:xfrm rot="10800000">
              <a:off x="1475387" y="40812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8" name="Oval 1867"/>
            <p:cNvSpPr/>
            <p:nvPr/>
          </p:nvSpPr>
          <p:spPr bwMode="auto">
            <a:xfrm rot="10800000">
              <a:off x="1668775" y="44469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9" name="Oval 1868"/>
            <p:cNvSpPr/>
            <p:nvPr/>
          </p:nvSpPr>
          <p:spPr bwMode="auto">
            <a:xfrm rot="10800000">
              <a:off x="1668791" y="43753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0" name="Oval 1869"/>
            <p:cNvSpPr/>
            <p:nvPr/>
          </p:nvSpPr>
          <p:spPr bwMode="auto">
            <a:xfrm rot="10800000">
              <a:off x="1668791" y="42324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1" name="Oval 1870"/>
            <p:cNvSpPr/>
            <p:nvPr/>
          </p:nvSpPr>
          <p:spPr bwMode="auto">
            <a:xfrm rot="10800000">
              <a:off x="1669148" y="43016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2" name="Oval 1871"/>
            <p:cNvSpPr/>
            <p:nvPr/>
          </p:nvSpPr>
          <p:spPr bwMode="auto">
            <a:xfrm rot="10800000">
              <a:off x="1668775" y="41598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3" name="Oval 1872"/>
            <p:cNvSpPr/>
            <p:nvPr/>
          </p:nvSpPr>
          <p:spPr bwMode="auto">
            <a:xfrm rot="10800000">
              <a:off x="1668791" y="40883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4" name="Oval 1873"/>
            <p:cNvSpPr/>
            <p:nvPr/>
          </p:nvSpPr>
          <p:spPr bwMode="auto">
            <a:xfrm rot="10800000">
              <a:off x="1381518" y="443165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5" name="Oval 1874"/>
            <p:cNvSpPr/>
            <p:nvPr/>
          </p:nvSpPr>
          <p:spPr bwMode="auto">
            <a:xfrm rot="10800000">
              <a:off x="1381534" y="436011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6" name="Oval 1875"/>
            <p:cNvSpPr/>
            <p:nvPr/>
          </p:nvSpPr>
          <p:spPr bwMode="auto">
            <a:xfrm rot="10800000">
              <a:off x="1381534" y="421722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7" name="Oval 1876"/>
            <p:cNvSpPr/>
            <p:nvPr/>
          </p:nvSpPr>
          <p:spPr bwMode="auto">
            <a:xfrm rot="10800000">
              <a:off x="1381891" y="428634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8" name="Oval 1877"/>
            <p:cNvSpPr/>
            <p:nvPr/>
          </p:nvSpPr>
          <p:spPr bwMode="auto">
            <a:xfrm rot="10800000">
              <a:off x="1381518" y="414457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9" name="Oval 1878"/>
            <p:cNvSpPr/>
            <p:nvPr/>
          </p:nvSpPr>
          <p:spPr bwMode="auto">
            <a:xfrm rot="10800000">
              <a:off x="1381534" y="407302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0" name="Oval 1879"/>
            <p:cNvSpPr/>
            <p:nvPr/>
          </p:nvSpPr>
          <p:spPr bwMode="auto">
            <a:xfrm rot="10800000">
              <a:off x="1278473" y="44427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1" name="Oval 1880"/>
            <p:cNvSpPr/>
            <p:nvPr/>
          </p:nvSpPr>
          <p:spPr bwMode="auto">
            <a:xfrm rot="10800000">
              <a:off x="1278489" y="43711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2" name="Oval 1881"/>
            <p:cNvSpPr/>
            <p:nvPr/>
          </p:nvSpPr>
          <p:spPr bwMode="auto">
            <a:xfrm rot="10800000">
              <a:off x="1278489" y="42283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3" name="Oval 1882"/>
            <p:cNvSpPr/>
            <p:nvPr/>
          </p:nvSpPr>
          <p:spPr bwMode="auto">
            <a:xfrm rot="10800000">
              <a:off x="1278846" y="42974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4" name="Oval 1883"/>
            <p:cNvSpPr/>
            <p:nvPr/>
          </p:nvSpPr>
          <p:spPr bwMode="auto">
            <a:xfrm rot="10800000">
              <a:off x="1278473" y="41556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5" name="Oval 1884"/>
            <p:cNvSpPr/>
            <p:nvPr/>
          </p:nvSpPr>
          <p:spPr bwMode="auto">
            <a:xfrm rot="10800000">
              <a:off x="1278489" y="40841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6" name="Oval 1885"/>
            <p:cNvSpPr/>
            <p:nvPr/>
          </p:nvSpPr>
          <p:spPr bwMode="auto">
            <a:xfrm rot="10800000">
              <a:off x="1101304" y="44460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7" name="Oval 1886"/>
            <p:cNvSpPr/>
            <p:nvPr/>
          </p:nvSpPr>
          <p:spPr bwMode="auto">
            <a:xfrm rot="10800000">
              <a:off x="1101320" y="43744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8" name="Oval 1887"/>
            <p:cNvSpPr/>
            <p:nvPr/>
          </p:nvSpPr>
          <p:spPr bwMode="auto">
            <a:xfrm rot="10800000">
              <a:off x="1101320" y="42315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9" name="Oval 1888"/>
            <p:cNvSpPr/>
            <p:nvPr/>
          </p:nvSpPr>
          <p:spPr bwMode="auto">
            <a:xfrm rot="10800000">
              <a:off x="1101677" y="43007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0" name="Oval 1889"/>
            <p:cNvSpPr/>
            <p:nvPr/>
          </p:nvSpPr>
          <p:spPr bwMode="auto">
            <a:xfrm rot="10800000">
              <a:off x="1101304" y="41589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1" name="Oval 1890"/>
            <p:cNvSpPr/>
            <p:nvPr/>
          </p:nvSpPr>
          <p:spPr bwMode="auto">
            <a:xfrm rot="10800000">
              <a:off x="1101320" y="40873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2" name="Oval 1891"/>
            <p:cNvSpPr/>
            <p:nvPr/>
          </p:nvSpPr>
          <p:spPr bwMode="auto">
            <a:xfrm rot="10800000">
              <a:off x="998259" y="44287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3" name="Oval 1892"/>
            <p:cNvSpPr/>
            <p:nvPr/>
          </p:nvSpPr>
          <p:spPr bwMode="auto">
            <a:xfrm rot="10800000">
              <a:off x="998275" y="43572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4" name="Oval 1893"/>
            <p:cNvSpPr/>
            <p:nvPr/>
          </p:nvSpPr>
          <p:spPr bwMode="auto">
            <a:xfrm rot="10800000">
              <a:off x="998275" y="42143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5" name="Oval 1894"/>
            <p:cNvSpPr/>
            <p:nvPr/>
          </p:nvSpPr>
          <p:spPr bwMode="auto">
            <a:xfrm rot="10800000">
              <a:off x="998632" y="42834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6" name="Oval 1895"/>
            <p:cNvSpPr/>
            <p:nvPr/>
          </p:nvSpPr>
          <p:spPr bwMode="auto">
            <a:xfrm rot="10800000">
              <a:off x="998259" y="41416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7" name="Oval 1896"/>
            <p:cNvSpPr/>
            <p:nvPr/>
          </p:nvSpPr>
          <p:spPr bwMode="auto">
            <a:xfrm rot="10800000">
              <a:off x="998275" y="40701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8" name="Oval 1897"/>
            <p:cNvSpPr/>
            <p:nvPr/>
          </p:nvSpPr>
          <p:spPr bwMode="auto">
            <a:xfrm rot="10800000">
              <a:off x="1191663" y="44358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9" name="Oval 1898"/>
            <p:cNvSpPr/>
            <p:nvPr/>
          </p:nvSpPr>
          <p:spPr bwMode="auto">
            <a:xfrm rot="10800000">
              <a:off x="1191679" y="43643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0" name="Oval 1899"/>
            <p:cNvSpPr/>
            <p:nvPr/>
          </p:nvSpPr>
          <p:spPr bwMode="auto">
            <a:xfrm rot="10800000">
              <a:off x="1191679" y="42214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1" name="Oval 1900"/>
            <p:cNvSpPr/>
            <p:nvPr/>
          </p:nvSpPr>
          <p:spPr bwMode="auto">
            <a:xfrm rot="10800000">
              <a:off x="1192036" y="42905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2" name="Oval 1901"/>
            <p:cNvSpPr/>
            <p:nvPr/>
          </p:nvSpPr>
          <p:spPr bwMode="auto">
            <a:xfrm rot="10800000">
              <a:off x="1191663" y="41487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3" name="Oval 1902"/>
            <p:cNvSpPr/>
            <p:nvPr/>
          </p:nvSpPr>
          <p:spPr bwMode="auto">
            <a:xfrm rot="10800000">
              <a:off x="1191679" y="40772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4" name="Oval 1903"/>
            <p:cNvSpPr/>
            <p:nvPr/>
          </p:nvSpPr>
          <p:spPr bwMode="auto">
            <a:xfrm rot="10800000">
              <a:off x="904406" y="44418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5" name="Oval 1904"/>
            <p:cNvSpPr/>
            <p:nvPr/>
          </p:nvSpPr>
          <p:spPr bwMode="auto">
            <a:xfrm rot="10800000">
              <a:off x="904422" y="43702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6" name="Oval 1905"/>
            <p:cNvSpPr/>
            <p:nvPr/>
          </p:nvSpPr>
          <p:spPr bwMode="auto">
            <a:xfrm rot="10800000">
              <a:off x="904422" y="42274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7" name="Oval 1906"/>
            <p:cNvSpPr/>
            <p:nvPr/>
          </p:nvSpPr>
          <p:spPr bwMode="auto">
            <a:xfrm rot="10800000">
              <a:off x="904779" y="42965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8" name="Oval 1907"/>
            <p:cNvSpPr/>
            <p:nvPr/>
          </p:nvSpPr>
          <p:spPr bwMode="auto">
            <a:xfrm rot="10800000">
              <a:off x="904406" y="41547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9" name="Oval 1908"/>
            <p:cNvSpPr/>
            <p:nvPr/>
          </p:nvSpPr>
          <p:spPr bwMode="auto">
            <a:xfrm rot="10800000">
              <a:off x="904422" y="40832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0" name="Oval 1909"/>
            <p:cNvSpPr/>
            <p:nvPr/>
          </p:nvSpPr>
          <p:spPr bwMode="auto">
            <a:xfrm rot="10800000">
              <a:off x="801361" y="44529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1" name="Oval 1910"/>
            <p:cNvSpPr/>
            <p:nvPr/>
          </p:nvSpPr>
          <p:spPr bwMode="auto">
            <a:xfrm rot="10800000">
              <a:off x="801377" y="43813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2" name="Oval 1911"/>
            <p:cNvSpPr/>
            <p:nvPr/>
          </p:nvSpPr>
          <p:spPr bwMode="auto">
            <a:xfrm rot="10800000">
              <a:off x="801377" y="42384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3" name="Oval 1912"/>
            <p:cNvSpPr/>
            <p:nvPr/>
          </p:nvSpPr>
          <p:spPr bwMode="auto">
            <a:xfrm rot="10800000">
              <a:off x="801734" y="43076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4" name="Oval 1913"/>
            <p:cNvSpPr/>
            <p:nvPr/>
          </p:nvSpPr>
          <p:spPr bwMode="auto">
            <a:xfrm rot="10800000">
              <a:off x="801361" y="41658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5" name="Oval 1914"/>
            <p:cNvSpPr/>
            <p:nvPr/>
          </p:nvSpPr>
          <p:spPr bwMode="auto">
            <a:xfrm rot="10800000">
              <a:off x="801377" y="40942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6" name="Oval 1915"/>
            <p:cNvSpPr/>
            <p:nvPr/>
          </p:nvSpPr>
          <p:spPr bwMode="auto">
            <a:xfrm rot="10800000">
              <a:off x="624193" y="44318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7" name="Oval 1916"/>
            <p:cNvSpPr/>
            <p:nvPr/>
          </p:nvSpPr>
          <p:spPr bwMode="auto">
            <a:xfrm rot="10800000">
              <a:off x="624209" y="43603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8" name="Oval 1917"/>
            <p:cNvSpPr/>
            <p:nvPr/>
          </p:nvSpPr>
          <p:spPr bwMode="auto">
            <a:xfrm rot="10800000">
              <a:off x="624209" y="42174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9" name="Oval 1918"/>
            <p:cNvSpPr/>
            <p:nvPr/>
          </p:nvSpPr>
          <p:spPr bwMode="auto">
            <a:xfrm rot="10800000">
              <a:off x="624566" y="42865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0" name="Oval 1919"/>
            <p:cNvSpPr/>
            <p:nvPr/>
          </p:nvSpPr>
          <p:spPr bwMode="auto">
            <a:xfrm rot="10800000">
              <a:off x="624193" y="41447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1" name="Oval 1920"/>
            <p:cNvSpPr/>
            <p:nvPr/>
          </p:nvSpPr>
          <p:spPr bwMode="auto">
            <a:xfrm rot="10800000">
              <a:off x="624209" y="40732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2" name="Oval 1921"/>
            <p:cNvSpPr/>
            <p:nvPr/>
          </p:nvSpPr>
          <p:spPr bwMode="auto">
            <a:xfrm rot="10800000">
              <a:off x="521148" y="444293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3" name="Oval 1922"/>
            <p:cNvSpPr/>
            <p:nvPr/>
          </p:nvSpPr>
          <p:spPr bwMode="auto">
            <a:xfrm rot="10800000">
              <a:off x="521164" y="437138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4" name="Oval 1923"/>
            <p:cNvSpPr/>
            <p:nvPr/>
          </p:nvSpPr>
          <p:spPr bwMode="auto">
            <a:xfrm rot="10800000">
              <a:off x="521164" y="422849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5" name="Oval 1924"/>
            <p:cNvSpPr/>
            <p:nvPr/>
          </p:nvSpPr>
          <p:spPr bwMode="auto">
            <a:xfrm rot="10800000">
              <a:off x="521521" y="429761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6" name="Oval 1925"/>
            <p:cNvSpPr/>
            <p:nvPr/>
          </p:nvSpPr>
          <p:spPr bwMode="auto">
            <a:xfrm rot="10800000">
              <a:off x="521148" y="415584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7" name="Oval 1926"/>
            <p:cNvSpPr/>
            <p:nvPr/>
          </p:nvSpPr>
          <p:spPr bwMode="auto">
            <a:xfrm rot="10800000">
              <a:off x="521164" y="408430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8" name="Oval 1927"/>
            <p:cNvSpPr/>
            <p:nvPr/>
          </p:nvSpPr>
          <p:spPr bwMode="auto">
            <a:xfrm rot="10800000">
              <a:off x="714552" y="44429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9" name="Oval 1928"/>
            <p:cNvSpPr/>
            <p:nvPr/>
          </p:nvSpPr>
          <p:spPr bwMode="auto">
            <a:xfrm rot="10800000">
              <a:off x="714568" y="43713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0" name="Oval 1929"/>
            <p:cNvSpPr/>
            <p:nvPr/>
          </p:nvSpPr>
          <p:spPr bwMode="auto">
            <a:xfrm rot="10800000">
              <a:off x="714568" y="42284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1" name="Oval 1930"/>
            <p:cNvSpPr/>
            <p:nvPr/>
          </p:nvSpPr>
          <p:spPr bwMode="auto">
            <a:xfrm rot="10800000">
              <a:off x="714925" y="42976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2" name="Oval 1931"/>
            <p:cNvSpPr/>
            <p:nvPr/>
          </p:nvSpPr>
          <p:spPr bwMode="auto">
            <a:xfrm rot="10800000">
              <a:off x="714552" y="41558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3" name="Oval 1932"/>
            <p:cNvSpPr/>
            <p:nvPr/>
          </p:nvSpPr>
          <p:spPr bwMode="auto">
            <a:xfrm rot="10800000">
              <a:off x="714568" y="40843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4" name="Oval 1933"/>
            <p:cNvSpPr/>
            <p:nvPr/>
          </p:nvSpPr>
          <p:spPr bwMode="auto">
            <a:xfrm rot="10800000">
              <a:off x="427295" y="44276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5" name="Oval 1934"/>
            <p:cNvSpPr/>
            <p:nvPr/>
          </p:nvSpPr>
          <p:spPr bwMode="auto">
            <a:xfrm rot="10800000">
              <a:off x="427311" y="43561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6" name="Oval 1935"/>
            <p:cNvSpPr/>
            <p:nvPr/>
          </p:nvSpPr>
          <p:spPr bwMode="auto">
            <a:xfrm rot="10800000">
              <a:off x="427311" y="42132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7" name="Oval 1936"/>
            <p:cNvSpPr/>
            <p:nvPr/>
          </p:nvSpPr>
          <p:spPr bwMode="auto">
            <a:xfrm rot="10800000">
              <a:off x="427668" y="42823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8" name="Oval 1937"/>
            <p:cNvSpPr/>
            <p:nvPr/>
          </p:nvSpPr>
          <p:spPr bwMode="auto">
            <a:xfrm rot="10800000">
              <a:off x="427295" y="41405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9" name="Oval 1938"/>
            <p:cNvSpPr/>
            <p:nvPr/>
          </p:nvSpPr>
          <p:spPr bwMode="auto">
            <a:xfrm rot="10800000">
              <a:off x="427311" y="40690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0" name="Oval 1939"/>
            <p:cNvSpPr/>
            <p:nvPr/>
          </p:nvSpPr>
          <p:spPr bwMode="auto">
            <a:xfrm rot="10800000">
              <a:off x="324250" y="44387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1" name="Oval 1940"/>
            <p:cNvSpPr/>
            <p:nvPr/>
          </p:nvSpPr>
          <p:spPr bwMode="auto">
            <a:xfrm rot="10800000">
              <a:off x="324266" y="43672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2" name="Oval 1941"/>
            <p:cNvSpPr/>
            <p:nvPr/>
          </p:nvSpPr>
          <p:spPr bwMode="auto">
            <a:xfrm rot="10800000">
              <a:off x="324266" y="42243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3" name="Oval 1942"/>
            <p:cNvSpPr/>
            <p:nvPr/>
          </p:nvSpPr>
          <p:spPr bwMode="auto">
            <a:xfrm rot="10800000">
              <a:off x="324623" y="42934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4" name="Oval 1943"/>
            <p:cNvSpPr/>
            <p:nvPr/>
          </p:nvSpPr>
          <p:spPr bwMode="auto">
            <a:xfrm rot="10800000">
              <a:off x="324250" y="41516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5" name="Oval 1944"/>
            <p:cNvSpPr/>
            <p:nvPr/>
          </p:nvSpPr>
          <p:spPr bwMode="auto">
            <a:xfrm rot="10800000">
              <a:off x="324266" y="40801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6" name="Oval 1945"/>
            <p:cNvSpPr/>
            <p:nvPr/>
          </p:nvSpPr>
          <p:spPr bwMode="auto">
            <a:xfrm rot="10800000">
              <a:off x="2057325" y="44252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7" name="Oval 1946"/>
            <p:cNvSpPr/>
            <p:nvPr/>
          </p:nvSpPr>
          <p:spPr bwMode="auto">
            <a:xfrm rot="10800000">
              <a:off x="2057341" y="43537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8" name="Oval 1947"/>
            <p:cNvSpPr/>
            <p:nvPr/>
          </p:nvSpPr>
          <p:spPr bwMode="auto">
            <a:xfrm rot="10800000">
              <a:off x="2057341" y="42108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9" name="Oval 1948"/>
            <p:cNvSpPr/>
            <p:nvPr/>
          </p:nvSpPr>
          <p:spPr bwMode="auto">
            <a:xfrm rot="10800000">
              <a:off x="2057698" y="42799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0" name="Oval 1949"/>
            <p:cNvSpPr/>
            <p:nvPr/>
          </p:nvSpPr>
          <p:spPr bwMode="auto">
            <a:xfrm rot="10800000">
              <a:off x="2057325" y="41381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1" name="Oval 1950"/>
            <p:cNvSpPr/>
            <p:nvPr/>
          </p:nvSpPr>
          <p:spPr bwMode="auto">
            <a:xfrm rot="10800000">
              <a:off x="2057341" y="40666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2" name="Oval 1951"/>
            <p:cNvSpPr/>
            <p:nvPr/>
          </p:nvSpPr>
          <p:spPr bwMode="auto">
            <a:xfrm rot="10800000">
              <a:off x="1954280" y="443634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3" name="Oval 1952"/>
            <p:cNvSpPr/>
            <p:nvPr/>
          </p:nvSpPr>
          <p:spPr bwMode="auto">
            <a:xfrm rot="10800000">
              <a:off x="1954296" y="436479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4" name="Oval 1953"/>
            <p:cNvSpPr/>
            <p:nvPr/>
          </p:nvSpPr>
          <p:spPr bwMode="auto">
            <a:xfrm rot="10800000">
              <a:off x="1954296" y="422190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5" name="Oval 1954"/>
            <p:cNvSpPr/>
            <p:nvPr/>
          </p:nvSpPr>
          <p:spPr bwMode="auto">
            <a:xfrm rot="10800000">
              <a:off x="1954653" y="429102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6" name="Oval 1955"/>
            <p:cNvSpPr/>
            <p:nvPr/>
          </p:nvSpPr>
          <p:spPr bwMode="auto">
            <a:xfrm rot="10800000">
              <a:off x="1954280" y="414925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7" name="Oval 1956"/>
            <p:cNvSpPr/>
            <p:nvPr/>
          </p:nvSpPr>
          <p:spPr bwMode="auto">
            <a:xfrm rot="10800000">
              <a:off x="1954296" y="407771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8" name="Oval 1957"/>
            <p:cNvSpPr/>
            <p:nvPr/>
          </p:nvSpPr>
          <p:spPr bwMode="auto">
            <a:xfrm rot="10800000">
              <a:off x="2147684" y="44434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9" name="Oval 1958"/>
            <p:cNvSpPr/>
            <p:nvPr/>
          </p:nvSpPr>
          <p:spPr bwMode="auto">
            <a:xfrm rot="10800000">
              <a:off x="2147700" y="43718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0" name="Oval 1959"/>
            <p:cNvSpPr/>
            <p:nvPr/>
          </p:nvSpPr>
          <p:spPr bwMode="auto">
            <a:xfrm rot="10800000">
              <a:off x="2147700" y="42289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1" name="Oval 1960"/>
            <p:cNvSpPr/>
            <p:nvPr/>
          </p:nvSpPr>
          <p:spPr bwMode="auto">
            <a:xfrm rot="10800000">
              <a:off x="2148057" y="42981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2" name="Oval 1961"/>
            <p:cNvSpPr/>
            <p:nvPr/>
          </p:nvSpPr>
          <p:spPr bwMode="auto">
            <a:xfrm rot="10800000">
              <a:off x="2147684" y="41563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3" name="Oval 1962"/>
            <p:cNvSpPr/>
            <p:nvPr/>
          </p:nvSpPr>
          <p:spPr bwMode="auto">
            <a:xfrm rot="10800000">
              <a:off x="2147700" y="40848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4" name="Oval 1963"/>
            <p:cNvSpPr/>
            <p:nvPr/>
          </p:nvSpPr>
          <p:spPr bwMode="auto">
            <a:xfrm rot="10800000">
              <a:off x="1860427" y="44281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5" name="Oval 1964"/>
            <p:cNvSpPr/>
            <p:nvPr/>
          </p:nvSpPr>
          <p:spPr bwMode="auto">
            <a:xfrm rot="10800000">
              <a:off x="1860443" y="43566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6" name="Oval 1965"/>
            <p:cNvSpPr/>
            <p:nvPr/>
          </p:nvSpPr>
          <p:spPr bwMode="auto">
            <a:xfrm rot="10800000">
              <a:off x="1860443" y="42137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7" name="Oval 1966"/>
            <p:cNvSpPr/>
            <p:nvPr/>
          </p:nvSpPr>
          <p:spPr bwMode="auto">
            <a:xfrm rot="10800000">
              <a:off x="1860800" y="42828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8" name="Oval 1967"/>
            <p:cNvSpPr/>
            <p:nvPr/>
          </p:nvSpPr>
          <p:spPr bwMode="auto">
            <a:xfrm rot="10800000">
              <a:off x="1860427" y="41410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9" name="Oval 1968"/>
            <p:cNvSpPr/>
            <p:nvPr/>
          </p:nvSpPr>
          <p:spPr bwMode="auto">
            <a:xfrm rot="10800000">
              <a:off x="1860443" y="40695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0" name="Oval 1969"/>
            <p:cNvSpPr/>
            <p:nvPr/>
          </p:nvSpPr>
          <p:spPr bwMode="auto">
            <a:xfrm rot="10800000">
              <a:off x="1757382" y="44392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1" name="Oval 1970"/>
            <p:cNvSpPr/>
            <p:nvPr/>
          </p:nvSpPr>
          <p:spPr bwMode="auto">
            <a:xfrm rot="10800000">
              <a:off x="1757398" y="43676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2" name="Oval 1971"/>
            <p:cNvSpPr/>
            <p:nvPr/>
          </p:nvSpPr>
          <p:spPr bwMode="auto">
            <a:xfrm rot="10800000">
              <a:off x="1757398" y="42248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3" name="Oval 1972"/>
            <p:cNvSpPr/>
            <p:nvPr/>
          </p:nvSpPr>
          <p:spPr bwMode="auto">
            <a:xfrm rot="10800000">
              <a:off x="1757755" y="42939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4" name="Oval 1973"/>
            <p:cNvSpPr/>
            <p:nvPr/>
          </p:nvSpPr>
          <p:spPr bwMode="auto">
            <a:xfrm rot="10800000">
              <a:off x="1757382" y="41521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5" name="Oval 1974"/>
            <p:cNvSpPr/>
            <p:nvPr/>
          </p:nvSpPr>
          <p:spPr bwMode="auto">
            <a:xfrm rot="10800000">
              <a:off x="1757398" y="40806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6" name="Oval 1975"/>
            <p:cNvSpPr/>
            <p:nvPr/>
          </p:nvSpPr>
          <p:spPr bwMode="auto">
            <a:xfrm rot="10800000">
              <a:off x="2243380" y="44257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7" name="Oval 1976"/>
            <p:cNvSpPr/>
            <p:nvPr/>
          </p:nvSpPr>
          <p:spPr bwMode="auto">
            <a:xfrm rot="10800000">
              <a:off x="2243396" y="43541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8" name="Oval 1977"/>
            <p:cNvSpPr/>
            <p:nvPr/>
          </p:nvSpPr>
          <p:spPr bwMode="auto">
            <a:xfrm rot="10800000">
              <a:off x="2243396" y="42112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9" name="Oval 1978"/>
            <p:cNvSpPr/>
            <p:nvPr/>
          </p:nvSpPr>
          <p:spPr bwMode="auto">
            <a:xfrm rot="10800000">
              <a:off x="2243753" y="42804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0" name="Oval 1979"/>
            <p:cNvSpPr/>
            <p:nvPr/>
          </p:nvSpPr>
          <p:spPr bwMode="auto">
            <a:xfrm rot="10800000">
              <a:off x="2243380" y="41386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1" name="Oval 1980"/>
            <p:cNvSpPr/>
            <p:nvPr/>
          </p:nvSpPr>
          <p:spPr bwMode="auto">
            <a:xfrm rot="10800000">
              <a:off x="2243396" y="40670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2" name="Rectangle 1981"/>
            <p:cNvSpPr/>
            <p:nvPr/>
          </p:nvSpPr>
          <p:spPr bwMode="auto">
            <a:xfrm>
              <a:off x="2516654" y="4030025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3" name="Oval 1982"/>
            <p:cNvSpPr/>
            <p:nvPr/>
          </p:nvSpPr>
          <p:spPr bwMode="auto">
            <a:xfrm rot="10800000">
              <a:off x="3810988" y="44355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4" name="Oval 1983"/>
            <p:cNvSpPr/>
            <p:nvPr/>
          </p:nvSpPr>
          <p:spPr bwMode="auto">
            <a:xfrm rot="10800000">
              <a:off x="3811004" y="43640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5" name="Oval 1984"/>
            <p:cNvSpPr/>
            <p:nvPr/>
          </p:nvSpPr>
          <p:spPr bwMode="auto">
            <a:xfrm rot="10800000">
              <a:off x="3811004" y="42211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6" name="Oval 1985"/>
            <p:cNvSpPr/>
            <p:nvPr/>
          </p:nvSpPr>
          <p:spPr bwMode="auto">
            <a:xfrm rot="10800000">
              <a:off x="3811361" y="42902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7" name="Oval 1986"/>
            <p:cNvSpPr/>
            <p:nvPr/>
          </p:nvSpPr>
          <p:spPr bwMode="auto">
            <a:xfrm rot="10800000">
              <a:off x="3810988" y="41484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8" name="Oval 1987"/>
            <p:cNvSpPr/>
            <p:nvPr/>
          </p:nvSpPr>
          <p:spPr bwMode="auto">
            <a:xfrm rot="10800000">
              <a:off x="3811004" y="40769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9" name="Oval 1988"/>
            <p:cNvSpPr/>
            <p:nvPr/>
          </p:nvSpPr>
          <p:spPr bwMode="auto">
            <a:xfrm rot="10800000">
              <a:off x="3707943" y="44395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0" name="Oval 1989"/>
            <p:cNvSpPr/>
            <p:nvPr/>
          </p:nvSpPr>
          <p:spPr bwMode="auto">
            <a:xfrm rot="10800000">
              <a:off x="3707959" y="43680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1" name="Oval 1990"/>
            <p:cNvSpPr/>
            <p:nvPr/>
          </p:nvSpPr>
          <p:spPr bwMode="auto">
            <a:xfrm rot="10800000">
              <a:off x="3707959" y="42251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2" name="Oval 1991"/>
            <p:cNvSpPr/>
            <p:nvPr/>
          </p:nvSpPr>
          <p:spPr bwMode="auto">
            <a:xfrm rot="10800000">
              <a:off x="3708316" y="42942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3" name="Oval 1992"/>
            <p:cNvSpPr/>
            <p:nvPr/>
          </p:nvSpPr>
          <p:spPr bwMode="auto">
            <a:xfrm rot="10800000">
              <a:off x="3707943" y="41524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4" name="Oval 1993"/>
            <p:cNvSpPr/>
            <p:nvPr/>
          </p:nvSpPr>
          <p:spPr bwMode="auto">
            <a:xfrm rot="10800000">
              <a:off x="3707959" y="40809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5" name="Oval 1994"/>
            <p:cNvSpPr/>
            <p:nvPr/>
          </p:nvSpPr>
          <p:spPr bwMode="auto">
            <a:xfrm rot="10800000">
              <a:off x="3901347" y="44466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6" name="Oval 1995"/>
            <p:cNvSpPr/>
            <p:nvPr/>
          </p:nvSpPr>
          <p:spPr bwMode="auto">
            <a:xfrm rot="10800000">
              <a:off x="3901363" y="43751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7" name="Oval 1996"/>
            <p:cNvSpPr/>
            <p:nvPr/>
          </p:nvSpPr>
          <p:spPr bwMode="auto">
            <a:xfrm rot="10800000">
              <a:off x="3901363" y="42322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8" name="Oval 1997"/>
            <p:cNvSpPr/>
            <p:nvPr/>
          </p:nvSpPr>
          <p:spPr bwMode="auto">
            <a:xfrm rot="10800000">
              <a:off x="3901720" y="43013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9" name="Oval 1998"/>
            <p:cNvSpPr/>
            <p:nvPr/>
          </p:nvSpPr>
          <p:spPr bwMode="auto">
            <a:xfrm rot="10800000">
              <a:off x="3901347" y="41595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0" name="Oval 1999"/>
            <p:cNvSpPr/>
            <p:nvPr/>
          </p:nvSpPr>
          <p:spPr bwMode="auto">
            <a:xfrm rot="10800000">
              <a:off x="3901363" y="40880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1" name="Oval 2000"/>
            <p:cNvSpPr/>
            <p:nvPr/>
          </p:nvSpPr>
          <p:spPr bwMode="auto">
            <a:xfrm rot="10800000">
              <a:off x="3614090" y="44313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2" name="Oval 2001"/>
            <p:cNvSpPr/>
            <p:nvPr/>
          </p:nvSpPr>
          <p:spPr bwMode="auto">
            <a:xfrm rot="10800000">
              <a:off x="3614106" y="43598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3" name="Oval 2002"/>
            <p:cNvSpPr/>
            <p:nvPr/>
          </p:nvSpPr>
          <p:spPr bwMode="auto">
            <a:xfrm rot="10800000">
              <a:off x="3614106" y="42169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4" name="Oval 2003"/>
            <p:cNvSpPr/>
            <p:nvPr/>
          </p:nvSpPr>
          <p:spPr bwMode="auto">
            <a:xfrm rot="10800000">
              <a:off x="3614463" y="42860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5" name="Oval 2004"/>
            <p:cNvSpPr/>
            <p:nvPr/>
          </p:nvSpPr>
          <p:spPr bwMode="auto">
            <a:xfrm rot="10800000">
              <a:off x="3614090" y="41442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6" name="Oval 2005"/>
            <p:cNvSpPr/>
            <p:nvPr/>
          </p:nvSpPr>
          <p:spPr bwMode="auto">
            <a:xfrm rot="10800000">
              <a:off x="3614106" y="40727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7" name="Oval 2006"/>
            <p:cNvSpPr/>
            <p:nvPr/>
          </p:nvSpPr>
          <p:spPr bwMode="auto">
            <a:xfrm rot="10800000">
              <a:off x="3511045" y="44424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8" name="Oval 2007"/>
            <p:cNvSpPr/>
            <p:nvPr/>
          </p:nvSpPr>
          <p:spPr bwMode="auto">
            <a:xfrm rot="10800000">
              <a:off x="3511061" y="43709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9" name="Oval 2008"/>
            <p:cNvSpPr/>
            <p:nvPr/>
          </p:nvSpPr>
          <p:spPr bwMode="auto">
            <a:xfrm rot="10800000">
              <a:off x="3511061" y="42280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0" name="Oval 2009"/>
            <p:cNvSpPr/>
            <p:nvPr/>
          </p:nvSpPr>
          <p:spPr bwMode="auto">
            <a:xfrm rot="10800000">
              <a:off x="3511418" y="42971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1" name="Oval 2010"/>
            <p:cNvSpPr/>
            <p:nvPr/>
          </p:nvSpPr>
          <p:spPr bwMode="auto">
            <a:xfrm rot="10800000">
              <a:off x="3511045" y="41553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2" name="Oval 2011"/>
            <p:cNvSpPr/>
            <p:nvPr/>
          </p:nvSpPr>
          <p:spPr bwMode="auto">
            <a:xfrm rot="10800000">
              <a:off x="3511061" y="40838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3" name="Oval 2012"/>
            <p:cNvSpPr/>
            <p:nvPr/>
          </p:nvSpPr>
          <p:spPr bwMode="auto">
            <a:xfrm rot="10800000">
              <a:off x="3333876" y="44457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4" name="Oval 2013"/>
            <p:cNvSpPr/>
            <p:nvPr/>
          </p:nvSpPr>
          <p:spPr bwMode="auto">
            <a:xfrm rot="10800000">
              <a:off x="3333892" y="43742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5" name="Oval 2014"/>
            <p:cNvSpPr/>
            <p:nvPr/>
          </p:nvSpPr>
          <p:spPr bwMode="auto">
            <a:xfrm rot="10800000">
              <a:off x="3333892" y="42313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6" name="Oval 2015"/>
            <p:cNvSpPr/>
            <p:nvPr/>
          </p:nvSpPr>
          <p:spPr bwMode="auto">
            <a:xfrm rot="10800000">
              <a:off x="3334249" y="43004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7" name="Oval 2016"/>
            <p:cNvSpPr/>
            <p:nvPr/>
          </p:nvSpPr>
          <p:spPr bwMode="auto">
            <a:xfrm rot="10800000">
              <a:off x="3333876" y="41586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8" name="Oval 2017"/>
            <p:cNvSpPr/>
            <p:nvPr/>
          </p:nvSpPr>
          <p:spPr bwMode="auto">
            <a:xfrm rot="10800000">
              <a:off x="3333892" y="40871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9" name="Oval 2018"/>
            <p:cNvSpPr/>
            <p:nvPr/>
          </p:nvSpPr>
          <p:spPr bwMode="auto">
            <a:xfrm rot="10800000">
              <a:off x="3230831" y="44284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0" name="Oval 2019"/>
            <p:cNvSpPr/>
            <p:nvPr/>
          </p:nvSpPr>
          <p:spPr bwMode="auto">
            <a:xfrm rot="10800000">
              <a:off x="3230847" y="43569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1" name="Oval 2020"/>
            <p:cNvSpPr/>
            <p:nvPr/>
          </p:nvSpPr>
          <p:spPr bwMode="auto">
            <a:xfrm rot="10800000">
              <a:off x="3230847" y="42140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2" name="Oval 2021"/>
            <p:cNvSpPr/>
            <p:nvPr/>
          </p:nvSpPr>
          <p:spPr bwMode="auto">
            <a:xfrm rot="10800000">
              <a:off x="3231204" y="42831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3" name="Oval 2022"/>
            <p:cNvSpPr/>
            <p:nvPr/>
          </p:nvSpPr>
          <p:spPr bwMode="auto">
            <a:xfrm rot="10800000">
              <a:off x="3230831" y="41413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4" name="Oval 2023"/>
            <p:cNvSpPr/>
            <p:nvPr/>
          </p:nvSpPr>
          <p:spPr bwMode="auto">
            <a:xfrm rot="10800000">
              <a:off x="3230847" y="40698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5" name="Oval 2024"/>
            <p:cNvSpPr/>
            <p:nvPr/>
          </p:nvSpPr>
          <p:spPr bwMode="auto">
            <a:xfrm rot="10800000">
              <a:off x="3424235" y="44355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6" name="Oval 2025"/>
            <p:cNvSpPr/>
            <p:nvPr/>
          </p:nvSpPr>
          <p:spPr bwMode="auto">
            <a:xfrm rot="10800000">
              <a:off x="3424251" y="43640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7" name="Oval 2026"/>
            <p:cNvSpPr/>
            <p:nvPr/>
          </p:nvSpPr>
          <p:spPr bwMode="auto">
            <a:xfrm rot="10800000">
              <a:off x="3424251" y="42211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8" name="Oval 2027"/>
            <p:cNvSpPr/>
            <p:nvPr/>
          </p:nvSpPr>
          <p:spPr bwMode="auto">
            <a:xfrm rot="10800000">
              <a:off x="3424608" y="42902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9" name="Oval 2028"/>
            <p:cNvSpPr/>
            <p:nvPr/>
          </p:nvSpPr>
          <p:spPr bwMode="auto">
            <a:xfrm rot="10800000">
              <a:off x="3424235" y="41484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0" name="Oval 2029"/>
            <p:cNvSpPr/>
            <p:nvPr/>
          </p:nvSpPr>
          <p:spPr bwMode="auto">
            <a:xfrm rot="10800000">
              <a:off x="3424251" y="40769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1" name="Oval 2030"/>
            <p:cNvSpPr/>
            <p:nvPr/>
          </p:nvSpPr>
          <p:spPr bwMode="auto">
            <a:xfrm rot="10800000">
              <a:off x="3136978" y="44415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2" name="Oval 2031"/>
            <p:cNvSpPr/>
            <p:nvPr/>
          </p:nvSpPr>
          <p:spPr bwMode="auto">
            <a:xfrm rot="10800000">
              <a:off x="3136994" y="43700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3" name="Oval 2032"/>
            <p:cNvSpPr/>
            <p:nvPr/>
          </p:nvSpPr>
          <p:spPr bwMode="auto">
            <a:xfrm rot="10800000">
              <a:off x="3136994" y="42271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4" name="Oval 2033"/>
            <p:cNvSpPr/>
            <p:nvPr/>
          </p:nvSpPr>
          <p:spPr bwMode="auto">
            <a:xfrm rot="10800000">
              <a:off x="3137351" y="42962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5" name="Oval 2034"/>
            <p:cNvSpPr/>
            <p:nvPr/>
          </p:nvSpPr>
          <p:spPr bwMode="auto">
            <a:xfrm rot="10800000">
              <a:off x="3136978" y="41544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6" name="Oval 2035"/>
            <p:cNvSpPr/>
            <p:nvPr/>
          </p:nvSpPr>
          <p:spPr bwMode="auto">
            <a:xfrm rot="10800000">
              <a:off x="3136994" y="40829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7" name="Oval 2036"/>
            <p:cNvSpPr/>
            <p:nvPr/>
          </p:nvSpPr>
          <p:spPr bwMode="auto">
            <a:xfrm rot="10800000">
              <a:off x="3033933" y="44526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8" name="Oval 2037"/>
            <p:cNvSpPr/>
            <p:nvPr/>
          </p:nvSpPr>
          <p:spPr bwMode="auto">
            <a:xfrm rot="10800000">
              <a:off x="3033949" y="43810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9" name="Oval 2038"/>
            <p:cNvSpPr/>
            <p:nvPr/>
          </p:nvSpPr>
          <p:spPr bwMode="auto">
            <a:xfrm rot="10800000">
              <a:off x="3033949" y="42382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0" name="Oval 2039"/>
            <p:cNvSpPr/>
            <p:nvPr/>
          </p:nvSpPr>
          <p:spPr bwMode="auto">
            <a:xfrm rot="10800000">
              <a:off x="3034306" y="43073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1" name="Oval 2040"/>
            <p:cNvSpPr/>
            <p:nvPr/>
          </p:nvSpPr>
          <p:spPr bwMode="auto">
            <a:xfrm rot="10800000">
              <a:off x="3033933" y="41655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2" name="Oval 2041"/>
            <p:cNvSpPr/>
            <p:nvPr/>
          </p:nvSpPr>
          <p:spPr bwMode="auto">
            <a:xfrm rot="10800000">
              <a:off x="3033949" y="40940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3" name="Oval 2042"/>
            <p:cNvSpPr/>
            <p:nvPr/>
          </p:nvSpPr>
          <p:spPr bwMode="auto">
            <a:xfrm rot="10800000">
              <a:off x="2856765" y="44315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4" name="Oval 2043"/>
            <p:cNvSpPr/>
            <p:nvPr/>
          </p:nvSpPr>
          <p:spPr bwMode="auto">
            <a:xfrm rot="10800000">
              <a:off x="2856781" y="4360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5" name="Oval 2044"/>
            <p:cNvSpPr/>
            <p:nvPr/>
          </p:nvSpPr>
          <p:spPr bwMode="auto">
            <a:xfrm rot="10800000">
              <a:off x="2856781" y="42171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6" name="Oval 2045"/>
            <p:cNvSpPr/>
            <p:nvPr/>
          </p:nvSpPr>
          <p:spPr bwMode="auto">
            <a:xfrm rot="10800000">
              <a:off x="2857138" y="42862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7" name="Oval 2046"/>
            <p:cNvSpPr/>
            <p:nvPr/>
          </p:nvSpPr>
          <p:spPr bwMode="auto">
            <a:xfrm rot="10800000">
              <a:off x="2856765" y="41444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8" name="Oval 2047"/>
            <p:cNvSpPr/>
            <p:nvPr/>
          </p:nvSpPr>
          <p:spPr bwMode="auto">
            <a:xfrm rot="10800000">
              <a:off x="2856781" y="40729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9" name="Oval 2048"/>
            <p:cNvSpPr/>
            <p:nvPr/>
          </p:nvSpPr>
          <p:spPr bwMode="auto">
            <a:xfrm rot="10800000">
              <a:off x="2753720" y="44426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0" name="Oval 2049"/>
            <p:cNvSpPr/>
            <p:nvPr/>
          </p:nvSpPr>
          <p:spPr bwMode="auto">
            <a:xfrm rot="10800000">
              <a:off x="2753736" y="43711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1" name="Oval 2050"/>
            <p:cNvSpPr/>
            <p:nvPr/>
          </p:nvSpPr>
          <p:spPr bwMode="auto">
            <a:xfrm rot="10800000">
              <a:off x="2753736" y="42282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2" name="Oval 2051"/>
            <p:cNvSpPr/>
            <p:nvPr/>
          </p:nvSpPr>
          <p:spPr bwMode="auto">
            <a:xfrm rot="10800000">
              <a:off x="2754093" y="42973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3" name="Oval 2052"/>
            <p:cNvSpPr/>
            <p:nvPr/>
          </p:nvSpPr>
          <p:spPr bwMode="auto">
            <a:xfrm rot="10800000">
              <a:off x="2753720" y="41555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 rot="10800000">
              <a:off x="2753736" y="40840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5" name="Oval 2054"/>
            <p:cNvSpPr/>
            <p:nvPr/>
          </p:nvSpPr>
          <p:spPr bwMode="auto">
            <a:xfrm rot="10800000">
              <a:off x="2947124" y="444265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6" name="Oval 2055"/>
            <p:cNvSpPr/>
            <p:nvPr/>
          </p:nvSpPr>
          <p:spPr bwMode="auto">
            <a:xfrm rot="10800000">
              <a:off x="2947140" y="437111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7" name="Oval 2056"/>
            <p:cNvSpPr/>
            <p:nvPr/>
          </p:nvSpPr>
          <p:spPr bwMode="auto">
            <a:xfrm rot="10800000">
              <a:off x="2947140" y="422822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8" name="Oval 2057"/>
            <p:cNvSpPr/>
            <p:nvPr/>
          </p:nvSpPr>
          <p:spPr bwMode="auto">
            <a:xfrm rot="10800000">
              <a:off x="2947497" y="429734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9" name="Oval 2058"/>
            <p:cNvSpPr/>
            <p:nvPr/>
          </p:nvSpPr>
          <p:spPr bwMode="auto">
            <a:xfrm rot="10800000">
              <a:off x="2947124" y="415556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0" name="Oval 2059"/>
            <p:cNvSpPr/>
            <p:nvPr/>
          </p:nvSpPr>
          <p:spPr bwMode="auto">
            <a:xfrm rot="10800000">
              <a:off x="2947140" y="408402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1" name="Oval 2060"/>
            <p:cNvSpPr/>
            <p:nvPr/>
          </p:nvSpPr>
          <p:spPr bwMode="auto">
            <a:xfrm rot="10800000">
              <a:off x="2659867" y="442738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2" name="Oval 2061"/>
            <p:cNvSpPr/>
            <p:nvPr/>
          </p:nvSpPr>
          <p:spPr bwMode="auto">
            <a:xfrm rot="10800000">
              <a:off x="2659883" y="43558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3" name="Oval 2062"/>
            <p:cNvSpPr/>
            <p:nvPr/>
          </p:nvSpPr>
          <p:spPr bwMode="auto">
            <a:xfrm rot="10800000">
              <a:off x="2659883" y="42129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4" name="Oval 2063"/>
            <p:cNvSpPr/>
            <p:nvPr/>
          </p:nvSpPr>
          <p:spPr bwMode="auto">
            <a:xfrm rot="10800000">
              <a:off x="2660240" y="42820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5" name="Oval 2064"/>
            <p:cNvSpPr/>
            <p:nvPr/>
          </p:nvSpPr>
          <p:spPr bwMode="auto">
            <a:xfrm rot="10800000">
              <a:off x="2659867" y="41402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6" name="Oval 2065"/>
            <p:cNvSpPr/>
            <p:nvPr/>
          </p:nvSpPr>
          <p:spPr bwMode="auto">
            <a:xfrm rot="10800000">
              <a:off x="2659883" y="40687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7" name="Oval 2066"/>
            <p:cNvSpPr/>
            <p:nvPr/>
          </p:nvSpPr>
          <p:spPr bwMode="auto">
            <a:xfrm rot="10800000">
              <a:off x="2556822" y="443846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8" name="Oval 2067"/>
            <p:cNvSpPr/>
            <p:nvPr/>
          </p:nvSpPr>
          <p:spPr bwMode="auto">
            <a:xfrm rot="10800000">
              <a:off x="2556838" y="436692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9" name="Oval 2068"/>
            <p:cNvSpPr/>
            <p:nvPr/>
          </p:nvSpPr>
          <p:spPr bwMode="auto">
            <a:xfrm rot="10800000">
              <a:off x="2556838" y="422403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0" name="Oval 2069"/>
            <p:cNvSpPr/>
            <p:nvPr/>
          </p:nvSpPr>
          <p:spPr bwMode="auto">
            <a:xfrm rot="10800000">
              <a:off x="2557195" y="429315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1" name="Oval 2070"/>
            <p:cNvSpPr/>
            <p:nvPr/>
          </p:nvSpPr>
          <p:spPr bwMode="auto">
            <a:xfrm rot="10800000">
              <a:off x="2556822" y="415138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2" name="Oval 2071"/>
            <p:cNvSpPr/>
            <p:nvPr/>
          </p:nvSpPr>
          <p:spPr bwMode="auto">
            <a:xfrm rot="10800000">
              <a:off x="2556838" y="407983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3" name="Oval 2072"/>
            <p:cNvSpPr/>
            <p:nvPr/>
          </p:nvSpPr>
          <p:spPr bwMode="auto">
            <a:xfrm rot="10800000">
              <a:off x="4289897" y="44249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4" name="Oval 2073"/>
            <p:cNvSpPr/>
            <p:nvPr/>
          </p:nvSpPr>
          <p:spPr bwMode="auto">
            <a:xfrm rot="10800000">
              <a:off x="4289913" y="43534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5" name="Oval 2074"/>
            <p:cNvSpPr/>
            <p:nvPr/>
          </p:nvSpPr>
          <p:spPr bwMode="auto">
            <a:xfrm rot="10800000">
              <a:off x="4289913" y="42105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6" name="Oval 2075"/>
            <p:cNvSpPr/>
            <p:nvPr/>
          </p:nvSpPr>
          <p:spPr bwMode="auto">
            <a:xfrm rot="10800000">
              <a:off x="4290270" y="42796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7" name="Oval 2076"/>
            <p:cNvSpPr/>
            <p:nvPr/>
          </p:nvSpPr>
          <p:spPr bwMode="auto">
            <a:xfrm rot="10800000">
              <a:off x="4289897" y="41378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8" name="Oval 2077"/>
            <p:cNvSpPr/>
            <p:nvPr/>
          </p:nvSpPr>
          <p:spPr bwMode="auto">
            <a:xfrm rot="10800000">
              <a:off x="4289913" y="40663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9" name="Oval 2078"/>
            <p:cNvSpPr/>
            <p:nvPr/>
          </p:nvSpPr>
          <p:spPr bwMode="auto">
            <a:xfrm rot="10800000">
              <a:off x="4186852" y="44360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0" name="Oval 2079"/>
            <p:cNvSpPr/>
            <p:nvPr/>
          </p:nvSpPr>
          <p:spPr bwMode="auto">
            <a:xfrm rot="10800000">
              <a:off x="4186868" y="43645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1" name="Oval 2080"/>
            <p:cNvSpPr/>
            <p:nvPr/>
          </p:nvSpPr>
          <p:spPr bwMode="auto">
            <a:xfrm rot="10800000">
              <a:off x="4186868" y="42216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2" name="Oval 2081"/>
            <p:cNvSpPr/>
            <p:nvPr/>
          </p:nvSpPr>
          <p:spPr bwMode="auto">
            <a:xfrm rot="10800000">
              <a:off x="4187225" y="42907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3" name="Oval 2082"/>
            <p:cNvSpPr/>
            <p:nvPr/>
          </p:nvSpPr>
          <p:spPr bwMode="auto">
            <a:xfrm rot="10800000">
              <a:off x="4186852" y="41489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4" name="Oval 2083"/>
            <p:cNvSpPr/>
            <p:nvPr/>
          </p:nvSpPr>
          <p:spPr bwMode="auto">
            <a:xfrm rot="10800000">
              <a:off x="4186868" y="40774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5" name="Oval 2084"/>
            <p:cNvSpPr/>
            <p:nvPr/>
          </p:nvSpPr>
          <p:spPr bwMode="auto">
            <a:xfrm rot="10800000">
              <a:off x="4380256" y="44431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6" name="Oval 2085"/>
            <p:cNvSpPr/>
            <p:nvPr/>
          </p:nvSpPr>
          <p:spPr bwMode="auto">
            <a:xfrm rot="10800000">
              <a:off x="4380272" y="437160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7" name="Oval 2086"/>
            <p:cNvSpPr/>
            <p:nvPr/>
          </p:nvSpPr>
          <p:spPr bwMode="auto">
            <a:xfrm rot="10800000">
              <a:off x="4380272" y="422872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8" name="Oval 2087"/>
            <p:cNvSpPr/>
            <p:nvPr/>
          </p:nvSpPr>
          <p:spPr bwMode="auto">
            <a:xfrm rot="10800000">
              <a:off x="4380629" y="429783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9" name="Oval 2088"/>
            <p:cNvSpPr/>
            <p:nvPr/>
          </p:nvSpPr>
          <p:spPr bwMode="auto">
            <a:xfrm rot="10800000">
              <a:off x="4380256" y="415606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0" name="Oval 2089"/>
            <p:cNvSpPr/>
            <p:nvPr/>
          </p:nvSpPr>
          <p:spPr bwMode="auto">
            <a:xfrm rot="10800000">
              <a:off x="4380272" y="408452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1" name="Oval 2090"/>
            <p:cNvSpPr/>
            <p:nvPr/>
          </p:nvSpPr>
          <p:spPr bwMode="auto">
            <a:xfrm rot="10800000">
              <a:off x="4092999" y="44278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2" name="Oval 2091"/>
            <p:cNvSpPr/>
            <p:nvPr/>
          </p:nvSpPr>
          <p:spPr bwMode="auto">
            <a:xfrm rot="10800000">
              <a:off x="4093015" y="43563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3" name="Oval 2092"/>
            <p:cNvSpPr/>
            <p:nvPr/>
          </p:nvSpPr>
          <p:spPr bwMode="auto">
            <a:xfrm rot="10800000">
              <a:off x="4093015" y="42134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4" name="Oval 2093"/>
            <p:cNvSpPr/>
            <p:nvPr/>
          </p:nvSpPr>
          <p:spPr bwMode="auto">
            <a:xfrm rot="10800000">
              <a:off x="4093372" y="42825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5" name="Oval 2094"/>
            <p:cNvSpPr/>
            <p:nvPr/>
          </p:nvSpPr>
          <p:spPr bwMode="auto">
            <a:xfrm rot="10800000">
              <a:off x="4092999" y="41407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6" name="Oval 2095"/>
            <p:cNvSpPr/>
            <p:nvPr/>
          </p:nvSpPr>
          <p:spPr bwMode="auto">
            <a:xfrm rot="10800000">
              <a:off x="4093015" y="40692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7" name="Oval 2096"/>
            <p:cNvSpPr/>
            <p:nvPr/>
          </p:nvSpPr>
          <p:spPr bwMode="auto">
            <a:xfrm rot="10800000">
              <a:off x="3989954" y="44389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8" name="Oval 2097"/>
            <p:cNvSpPr/>
            <p:nvPr/>
          </p:nvSpPr>
          <p:spPr bwMode="auto">
            <a:xfrm rot="10800000">
              <a:off x="3989970" y="43674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9" name="Oval 2098"/>
            <p:cNvSpPr/>
            <p:nvPr/>
          </p:nvSpPr>
          <p:spPr bwMode="auto">
            <a:xfrm rot="10800000">
              <a:off x="3989970" y="42245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0" name="Oval 2099"/>
            <p:cNvSpPr/>
            <p:nvPr/>
          </p:nvSpPr>
          <p:spPr bwMode="auto">
            <a:xfrm rot="10800000">
              <a:off x="3990327" y="42936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1" name="Oval 2100"/>
            <p:cNvSpPr/>
            <p:nvPr/>
          </p:nvSpPr>
          <p:spPr bwMode="auto">
            <a:xfrm rot="10800000">
              <a:off x="3989954" y="41518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2" name="Oval 2101"/>
            <p:cNvSpPr/>
            <p:nvPr/>
          </p:nvSpPr>
          <p:spPr bwMode="auto">
            <a:xfrm rot="10800000">
              <a:off x="3989970" y="40803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3" name="Oval 2102"/>
            <p:cNvSpPr/>
            <p:nvPr/>
          </p:nvSpPr>
          <p:spPr bwMode="auto">
            <a:xfrm rot="10800000">
              <a:off x="4475952" y="44254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4" name="Oval 2103"/>
            <p:cNvSpPr/>
            <p:nvPr/>
          </p:nvSpPr>
          <p:spPr bwMode="auto">
            <a:xfrm rot="10800000">
              <a:off x="4475968" y="43538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5" name="Oval 2104"/>
            <p:cNvSpPr/>
            <p:nvPr/>
          </p:nvSpPr>
          <p:spPr bwMode="auto">
            <a:xfrm rot="10800000">
              <a:off x="4475968" y="42110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6" name="Oval 2105"/>
            <p:cNvSpPr/>
            <p:nvPr/>
          </p:nvSpPr>
          <p:spPr bwMode="auto">
            <a:xfrm rot="10800000">
              <a:off x="4476325" y="42801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7" name="Oval 2106"/>
            <p:cNvSpPr/>
            <p:nvPr/>
          </p:nvSpPr>
          <p:spPr bwMode="auto">
            <a:xfrm rot="10800000">
              <a:off x="4475952" y="41383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8" name="Oval 2107"/>
            <p:cNvSpPr/>
            <p:nvPr/>
          </p:nvSpPr>
          <p:spPr bwMode="auto">
            <a:xfrm rot="10800000">
              <a:off x="4475968" y="40668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9" name="Rectangle 2108"/>
            <p:cNvSpPr/>
            <p:nvPr/>
          </p:nvSpPr>
          <p:spPr bwMode="auto">
            <a:xfrm>
              <a:off x="4700420" y="4030025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0" name="Oval 2109"/>
            <p:cNvSpPr/>
            <p:nvPr/>
          </p:nvSpPr>
          <p:spPr bwMode="auto">
            <a:xfrm rot="10800000">
              <a:off x="5994754" y="44355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1" name="Oval 2110"/>
            <p:cNvSpPr/>
            <p:nvPr/>
          </p:nvSpPr>
          <p:spPr bwMode="auto">
            <a:xfrm rot="10800000">
              <a:off x="5994770" y="43640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2" name="Oval 2111"/>
            <p:cNvSpPr/>
            <p:nvPr/>
          </p:nvSpPr>
          <p:spPr bwMode="auto">
            <a:xfrm rot="10800000">
              <a:off x="5994770" y="42211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3" name="Oval 2112"/>
            <p:cNvSpPr/>
            <p:nvPr/>
          </p:nvSpPr>
          <p:spPr bwMode="auto">
            <a:xfrm rot="10800000">
              <a:off x="5995127" y="42902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4" name="Oval 2113"/>
            <p:cNvSpPr/>
            <p:nvPr/>
          </p:nvSpPr>
          <p:spPr bwMode="auto">
            <a:xfrm rot="10800000">
              <a:off x="5994754" y="41484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5" name="Oval 2114"/>
            <p:cNvSpPr/>
            <p:nvPr/>
          </p:nvSpPr>
          <p:spPr bwMode="auto">
            <a:xfrm rot="10800000">
              <a:off x="5994770" y="40769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6" name="Oval 2115"/>
            <p:cNvSpPr/>
            <p:nvPr/>
          </p:nvSpPr>
          <p:spPr bwMode="auto">
            <a:xfrm rot="10800000">
              <a:off x="5891709" y="44395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7" name="Oval 2116"/>
            <p:cNvSpPr/>
            <p:nvPr/>
          </p:nvSpPr>
          <p:spPr bwMode="auto">
            <a:xfrm rot="10800000">
              <a:off x="5891725" y="43680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8" name="Oval 2117"/>
            <p:cNvSpPr/>
            <p:nvPr/>
          </p:nvSpPr>
          <p:spPr bwMode="auto">
            <a:xfrm rot="10800000">
              <a:off x="5891725" y="42251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9" name="Oval 2118"/>
            <p:cNvSpPr/>
            <p:nvPr/>
          </p:nvSpPr>
          <p:spPr bwMode="auto">
            <a:xfrm rot="10800000">
              <a:off x="5892082" y="42942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0" name="Oval 2119"/>
            <p:cNvSpPr/>
            <p:nvPr/>
          </p:nvSpPr>
          <p:spPr bwMode="auto">
            <a:xfrm rot="10800000">
              <a:off x="5891709" y="41524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1" name="Oval 2120"/>
            <p:cNvSpPr/>
            <p:nvPr/>
          </p:nvSpPr>
          <p:spPr bwMode="auto">
            <a:xfrm rot="10800000">
              <a:off x="5891725" y="40809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2" name="Oval 2121"/>
            <p:cNvSpPr/>
            <p:nvPr/>
          </p:nvSpPr>
          <p:spPr bwMode="auto">
            <a:xfrm rot="10800000">
              <a:off x="6085113" y="44466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3" name="Oval 2122"/>
            <p:cNvSpPr/>
            <p:nvPr/>
          </p:nvSpPr>
          <p:spPr bwMode="auto">
            <a:xfrm rot="10800000">
              <a:off x="6085129" y="43751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4" name="Oval 2123"/>
            <p:cNvSpPr/>
            <p:nvPr/>
          </p:nvSpPr>
          <p:spPr bwMode="auto">
            <a:xfrm rot="10800000">
              <a:off x="6085129" y="42322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5" name="Oval 2124"/>
            <p:cNvSpPr/>
            <p:nvPr/>
          </p:nvSpPr>
          <p:spPr bwMode="auto">
            <a:xfrm rot="10800000">
              <a:off x="6085486" y="43013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6" name="Oval 2125"/>
            <p:cNvSpPr/>
            <p:nvPr/>
          </p:nvSpPr>
          <p:spPr bwMode="auto">
            <a:xfrm rot="10800000">
              <a:off x="6085113" y="41595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7" name="Oval 2126"/>
            <p:cNvSpPr/>
            <p:nvPr/>
          </p:nvSpPr>
          <p:spPr bwMode="auto">
            <a:xfrm rot="10800000">
              <a:off x="6085129" y="40880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8" name="Oval 2127"/>
            <p:cNvSpPr/>
            <p:nvPr/>
          </p:nvSpPr>
          <p:spPr bwMode="auto">
            <a:xfrm rot="10800000">
              <a:off x="5797856" y="44313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9" name="Oval 2128"/>
            <p:cNvSpPr/>
            <p:nvPr/>
          </p:nvSpPr>
          <p:spPr bwMode="auto">
            <a:xfrm rot="10800000">
              <a:off x="5797872" y="43598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0" name="Oval 2129"/>
            <p:cNvSpPr/>
            <p:nvPr/>
          </p:nvSpPr>
          <p:spPr bwMode="auto">
            <a:xfrm rot="10800000">
              <a:off x="5797872" y="42169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1" name="Oval 2130"/>
            <p:cNvSpPr/>
            <p:nvPr/>
          </p:nvSpPr>
          <p:spPr bwMode="auto">
            <a:xfrm rot="10800000">
              <a:off x="5798229" y="42860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2" name="Oval 2131"/>
            <p:cNvSpPr/>
            <p:nvPr/>
          </p:nvSpPr>
          <p:spPr bwMode="auto">
            <a:xfrm rot="10800000">
              <a:off x="5797856" y="41442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3" name="Oval 2132"/>
            <p:cNvSpPr/>
            <p:nvPr/>
          </p:nvSpPr>
          <p:spPr bwMode="auto">
            <a:xfrm rot="10800000">
              <a:off x="5797872" y="40727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4" name="Oval 2133"/>
            <p:cNvSpPr/>
            <p:nvPr/>
          </p:nvSpPr>
          <p:spPr bwMode="auto">
            <a:xfrm rot="10800000">
              <a:off x="5694811" y="44424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5" name="Oval 2134"/>
            <p:cNvSpPr/>
            <p:nvPr/>
          </p:nvSpPr>
          <p:spPr bwMode="auto">
            <a:xfrm rot="10800000">
              <a:off x="5694827" y="43709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6" name="Oval 2135"/>
            <p:cNvSpPr/>
            <p:nvPr/>
          </p:nvSpPr>
          <p:spPr bwMode="auto">
            <a:xfrm rot="10800000">
              <a:off x="5694827" y="42280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7" name="Oval 2136"/>
            <p:cNvSpPr/>
            <p:nvPr/>
          </p:nvSpPr>
          <p:spPr bwMode="auto">
            <a:xfrm rot="10800000">
              <a:off x="5695184" y="42971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8" name="Oval 2137"/>
            <p:cNvSpPr/>
            <p:nvPr/>
          </p:nvSpPr>
          <p:spPr bwMode="auto">
            <a:xfrm rot="10800000">
              <a:off x="5694811" y="41553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9" name="Oval 2138"/>
            <p:cNvSpPr/>
            <p:nvPr/>
          </p:nvSpPr>
          <p:spPr bwMode="auto">
            <a:xfrm rot="10800000">
              <a:off x="5694827" y="40838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0" name="Oval 2139"/>
            <p:cNvSpPr/>
            <p:nvPr/>
          </p:nvSpPr>
          <p:spPr bwMode="auto">
            <a:xfrm rot="10800000">
              <a:off x="5517642" y="44457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1" name="Oval 2140"/>
            <p:cNvSpPr/>
            <p:nvPr/>
          </p:nvSpPr>
          <p:spPr bwMode="auto">
            <a:xfrm rot="10800000">
              <a:off x="5517658" y="43742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2" name="Oval 2141"/>
            <p:cNvSpPr/>
            <p:nvPr/>
          </p:nvSpPr>
          <p:spPr bwMode="auto">
            <a:xfrm rot="10800000">
              <a:off x="5517658" y="42313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3" name="Oval 2142"/>
            <p:cNvSpPr/>
            <p:nvPr/>
          </p:nvSpPr>
          <p:spPr bwMode="auto">
            <a:xfrm rot="10800000">
              <a:off x="5518015" y="43004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4" name="Oval 2143"/>
            <p:cNvSpPr/>
            <p:nvPr/>
          </p:nvSpPr>
          <p:spPr bwMode="auto">
            <a:xfrm rot="10800000">
              <a:off x="5517642" y="41586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5" name="Oval 2144"/>
            <p:cNvSpPr/>
            <p:nvPr/>
          </p:nvSpPr>
          <p:spPr bwMode="auto">
            <a:xfrm rot="10800000">
              <a:off x="5517658" y="40871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6" name="Oval 2145"/>
            <p:cNvSpPr/>
            <p:nvPr/>
          </p:nvSpPr>
          <p:spPr bwMode="auto">
            <a:xfrm rot="10800000">
              <a:off x="5414597" y="44284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7" name="Oval 2146"/>
            <p:cNvSpPr/>
            <p:nvPr/>
          </p:nvSpPr>
          <p:spPr bwMode="auto">
            <a:xfrm rot="10800000">
              <a:off x="5414613" y="43569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8" name="Oval 2147"/>
            <p:cNvSpPr/>
            <p:nvPr/>
          </p:nvSpPr>
          <p:spPr bwMode="auto">
            <a:xfrm rot="10800000">
              <a:off x="5414613" y="42140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9" name="Oval 2148"/>
            <p:cNvSpPr/>
            <p:nvPr/>
          </p:nvSpPr>
          <p:spPr bwMode="auto">
            <a:xfrm rot="10800000">
              <a:off x="5414970" y="42831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0" name="Oval 2149"/>
            <p:cNvSpPr/>
            <p:nvPr/>
          </p:nvSpPr>
          <p:spPr bwMode="auto">
            <a:xfrm rot="10800000">
              <a:off x="5414597" y="41413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1" name="Oval 2150"/>
            <p:cNvSpPr/>
            <p:nvPr/>
          </p:nvSpPr>
          <p:spPr bwMode="auto">
            <a:xfrm rot="10800000">
              <a:off x="5414613" y="40698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2" name="Oval 2151"/>
            <p:cNvSpPr/>
            <p:nvPr/>
          </p:nvSpPr>
          <p:spPr bwMode="auto">
            <a:xfrm rot="10800000">
              <a:off x="5608001" y="443556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3" name="Oval 2152"/>
            <p:cNvSpPr/>
            <p:nvPr/>
          </p:nvSpPr>
          <p:spPr bwMode="auto">
            <a:xfrm rot="10800000">
              <a:off x="5608017" y="436402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4" name="Oval 2153"/>
            <p:cNvSpPr/>
            <p:nvPr/>
          </p:nvSpPr>
          <p:spPr bwMode="auto">
            <a:xfrm rot="10800000">
              <a:off x="5608017" y="422113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5" name="Oval 2154"/>
            <p:cNvSpPr/>
            <p:nvPr/>
          </p:nvSpPr>
          <p:spPr bwMode="auto">
            <a:xfrm rot="10800000">
              <a:off x="5608374" y="429025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6" name="Oval 2155"/>
            <p:cNvSpPr/>
            <p:nvPr/>
          </p:nvSpPr>
          <p:spPr bwMode="auto">
            <a:xfrm rot="10800000">
              <a:off x="5608001" y="414848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7" name="Oval 2156"/>
            <p:cNvSpPr/>
            <p:nvPr/>
          </p:nvSpPr>
          <p:spPr bwMode="auto">
            <a:xfrm rot="10800000">
              <a:off x="5608017" y="407693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8" name="Oval 2157"/>
            <p:cNvSpPr/>
            <p:nvPr/>
          </p:nvSpPr>
          <p:spPr bwMode="auto">
            <a:xfrm rot="10800000">
              <a:off x="5320744" y="44415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9" name="Oval 2158"/>
            <p:cNvSpPr/>
            <p:nvPr/>
          </p:nvSpPr>
          <p:spPr bwMode="auto">
            <a:xfrm rot="10800000">
              <a:off x="5320760" y="43700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0" name="Oval 2159"/>
            <p:cNvSpPr/>
            <p:nvPr/>
          </p:nvSpPr>
          <p:spPr bwMode="auto">
            <a:xfrm rot="10800000">
              <a:off x="5320760" y="42271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1" name="Oval 2160"/>
            <p:cNvSpPr/>
            <p:nvPr/>
          </p:nvSpPr>
          <p:spPr bwMode="auto">
            <a:xfrm rot="10800000">
              <a:off x="5321117" y="42962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2" name="Oval 2161"/>
            <p:cNvSpPr/>
            <p:nvPr/>
          </p:nvSpPr>
          <p:spPr bwMode="auto">
            <a:xfrm rot="10800000">
              <a:off x="5320744" y="41544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3" name="Oval 2162"/>
            <p:cNvSpPr/>
            <p:nvPr/>
          </p:nvSpPr>
          <p:spPr bwMode="auto">
            <a:xfrm rot="10800000">
              <a:off x="5320760" y="40829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4" name="Oval 2163"/>
            <p:cNvSpPr/>
            <p:nvPr/>
          </p:nvSpPr>
          <p:spPr bwMode="auto">
            <a:xfrm rot="10800000">
              <a:off x="5217699" y="445264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5" name="Oval 2164"/>
            <p:cNvSpPr/>
            <p:nvPr/>
          </p:nvSpPr>
          <p:spPr bwMode="auto">
            <a:xfrm rot="10800000">
              <a:off x="5217715" y="438109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6" name="Oval 2165"/>
            <p:cNvSpPr/>
            <p:nvPr/>
          </p:nvSpPr>
          <p:spPr bwMode="auto">
            <a:xfrm rot="10800000">
              <a:off x="5217715" y="423821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7" name="Oval 2166"/>
            <p:cNvSpPr/>
            <p:nvPr/>
          </p:nvSpPr>
          <p:spPr bwMode="auto">
            <a:xfrm rot="10800000">
              <a:off x="5218072" y="430732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8" name="Oval 2167"/>
            <p:cNvSpPr/>
            <p:nvPr/>
          </p:nvSpPr>
          <p:spPr bwMode="auto">
            <a:xfrm rot="10800000">
              <a:off x="5217699" y="416555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9" name="Oval 2168"/>
            <p:cNvSpPr/>
            <p:nvPr/>
          </p:nvSpPr>
          <p:spPr bwMode="auto">
            <a:xfrm rot="10800000">
              <a:off x="5217715" y="409401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0" name="Oval 2169"/>
            <p:cNvSpPr/>
            <p:nvPr/>
          </p:nvSpPr>
          <p:spPr bwMode="auto">
            <a:xfrm rot="10800000">
              <a:off x="5040531" y="44315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1" name="Oval 2170"/>
            <p:cNvSpPr/>
            <p:nvPr/>
          </p:nvSpPr>
          <p:spPr bwMode="auto">
            <a:xfrm rot="10800000">
              <a:off x="5040547" y="4360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2" name="Oval 2171"/>
            <p:cNvSpPr/>
            <p:nvPr/>
          </p:nvSpPr>
          <p:spPr bwMode="auto">
            <a:xfrm rot="10800000">
              <a:off x="5040547" y="42171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3" name="Oval 2172"/>
            <p:cNvSpPr/>
            <p:nvPr/>
          </p:nvSpPr>
          <p:spPr bwMode="auto">
            <a:xfrm rot="10800000">
              <a:off x="5040904" y="42862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4" name="Oval 2173"/>
            <p:cNvSpPr/>
            <p:nvPr/>
          </p:nvSpPr>
          <p:spPr bwMode="auto">
            <a:xfrm rot="10800000">
              <a:off x="5040531" y="41444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5" name="Oval 2174"/>
            <p:cNvSpPr/>
            <p:nvPr/>
          </p:nvSpPr>
          <p:spPr bwMode="auto">
            <a:xfrm rot="10800000">
              <a:off x="5040547" y="40729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6" name="Oval 2175"/>
            <p:cNvSpPr/>
            <p:nvPr/>
          </p:nvSpPr>
          <p:spPr bwMode="auto">
            <a:xfrm rot="10800000">
              <a:off x="4937486" y="44426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7" name="Oval 2176"/>
            <p:cNvSpPr/>
            <p:nvPr/>
          </p:nvSpPr>
          <p:spPr bwMode="auto">
            <a:xfrm rot="10800000">
              <a:off x="4937502" y="43711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8" name="Oval 2177"/>
            <p:cNvSpPr/>
            <p:nvPr/>
          </p:nvSpPr>
          <p:spPr bwMode="auto">
            <a:xfrm rot="10800000">
              <a:off x="4937502" y="42282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9" name="Oval 2178"/>
            <p:cNvSpPr/>
            <p:nvPr/>
          </p:nvSpPr>
          <p:spPr bwMode="auto">
            <a:xfrm rot="10800000">
              <a:off x="4937859" y="42973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0" name="Oval 2179"/>
            <p:cNvSpPr/>
            <p:nvPr/>
          </p:nvSpPr>
          <p:spPr bwMode="auto">
            <a:xfrm rot="10800000">
              <a:off x="4937486" y="41555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1" name="Oval 2180"/>
            <p:cNvSpPr/>
            <p:nvPr/>
          </p:nvSpPr>
          <p:spPr bwMode="auto">
            <a:xfrm rot="10800000">
              <a:off x="4937502" y="40840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2" name="Oval 2181"/>
            <p:cNvSpPr/>
            <p:nvPr/>
          </p:nvSpPr>
          <p:spPr bwMode="auto">
            <a:xfrm rot="10800000">
              <a:off x="5130890" y="44426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3" name="Oval 2182"/>
            <p:cNvSpPr/>
            <p:nvPr/>
          </p:nvSpPr>
          <p:spPr bwMode="auto">
            <a:xfrm rot="10800000">
              <a:off x="5130906" y="43711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4" name="Oval 2183"/>
            <p:cNvSpPr/>
            <p:nvPr/>
          </p:nvSpPr>
          <p:spPr bwMode="auto">
            <a:xfrm rot="10800000">
              <a:off x="5130906" y="42282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5" name="Oval 2184"/>
            <p:cNvSpPr/>
            <p:nvPr/>
          </p:nvSpPr>
          <p:spPr bwMode="auto">
            <a:xfrm rot="10800000">
              <a:off x="5131263" y="42973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6" name="Oval 2185"/>
            <p:cNvSpPr/>
            <p:nvPr/>
          </p:nvSpPr>
          <p:spPr bwMode="auto">
            <a:xfrm rot="10800000">
              <a:off x="5130890" y="41555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7" name="Oval 2186"/>
            <p:cNvSpPr/>
            <p:nvPr/>
          </p:nvSpPr>
          <p:spPr bwMode="auto">
            <a:xfrm rot="10800000">
              <a:off x="5130906" y="40840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8" name="Oval 2187"/>
            <p:cNvSpPr/>
            <p:nvPr/>
          </p:nvSpPr>
          <p:spPr bwMode="auto">
            <a:xfrm rot="10800000">
              <a:off x="4843633" y="442738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9" name="Oval 2188"/>
            <p:cNvSpPr/>
            <p:nvPr/>
          </p:nvSpPr>
          <p:spPr bwMode="auto">
            <a:xfrm rot="10800000">
              <a:off x="4843649" y="43558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0" name="Oval 2189"/>
            <p:cNvSpPr/>
            <p:nvPr/>
          </p:nvSpPr>
          <p:spPr bwMode="auto">
            <a:xfrm rot="10800000">
              <a:off x="4843649" y="42129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1" name="Oval 2190"/>
            <p:cNvSpPr/>
            <p:nvPr/>
          </p:nvSpPr>
          <p:spPr bwMode="auto">
            <a:xfrm rot="10800000">
              <a:off x="4844006" y="42820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2" name="Oval 2191"/>
            <p:cNvSpPr/>
            <p:nvPr/>
          </p:nvSpPr>
          <p:spPr bwMode="auto">
            <a:xfrm rot="10800000">
              <a:off x="4843633" y="41402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3" name="Oval 2192"/>
            <p:cNvSpPr/>
            <p:nvPr/>
          </p:nvSpPr>
          <p:spPr bwMode="auto">
            <a:xfrm rot="10800000">
              <a:off x="4843649" y="40687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4" name="Oval 2193"/>
            <p:cNvSpPr/>
            <p:nvPr/>
          </p:nvSpPr>
          <p:spPr bwMode="auto">
            <a:xfrm rot="10800000">
              <a:off x="4740588" y="44384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5" name="Oval 2194"/>
            <p:cNvSpPr/>
            <p:nvPr/>
          </p:nvSpPr>
          <p:spPr bwMode="auto">
            <a:xfrm rot="10800000">
              <a:off x="4740604" y="43669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6" name="Oval 2195"/>
            <p:cNvSpPr/>
            <p:nvPr/>
          </p:nvSpPr>
          <p:spPr bwMode="auto">
            <a:xfrm rot="10800000">
              <a:off x="4740604" y="42240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7" name="Oval 2196"/>
            <p:cNvSpPr/>
            <p:nvPr/>
          </p:nvSpPr>
          <p:spPr bwMode="auto">
            <a:xfrm rot="10800000">
              <a:off x="4740961" y="42931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8" name="Oval 2197"/>
            <p:cNvSpPr/>
            <p:nvPr/>
          </p:nvSpPr>
          <p:spPr bwMode="auto">
            <a:xfrm rot="10800000">
              <a:off x="4740588" y="41513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9" name="Oval 2198"/>
            <p:cNvSpPr/>
            <p:nvPr/>
          </p:nvSpPr>
          <p:spPr bwMode="auto">
            <a:xfrm rot="10800000">
              <a:off x="4740604" y="40798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0" name="Oval 2199"/>
            <p:cNvSpPr/>
            <p:nvPr/>
          </p:nvSpPr>
          <p:spPr bwMode="auto">
            <a:xfrm rot="10800000">
              <a:off x="6473663" y="44249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1" name="Oval 2200"/>
            <p:cNvSpPr/>
            <p:nvPr/>
          </p:nvSpPr>
          <p:spPr bwMode="auto">
            <a:xfrm rot="10800000">
              <a:off x="6473679" y="43534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2" name="Oval 2201"/>
            <p:cNvSpPr/>
            <p:nvPr/>
          </p:nvSpPr>
          <p:spPr bwMode="auto">
            <a:xfrm rot="10800000">
              <a:off x="6473679" y="42105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3" name="Oval 2202"/>
            <p:cNvSpPr/>
            <p:nvPr/>
          </p:nvSpPr>
          <p:spPr bwMode="auto">
            <a:xfrm rot="10800000">
              <a:off x="6474036" y="42796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4" name="Oval 2203"/>
            <p:cNvSpPr/>
            <p:nvPr/>
          </p:nvSpPr>
          <p:spPr bwMode="auto">
            <a:xfrm rot="10800000">
              <a:off x="6473663" y="41378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5" name="Oval 2204"/>
            <p:cNvSpPr/>
            <p:nvPr/>
          </p:nvSpPr>
          <p:spPr bwMode="auto">
            <a:xfrm rot="10800000">
              <a:off x="6473679" y="40663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6" name="Oval 2205"/>
            <p:cNvSpPr/>
            <p:nvPr/>
          </p:nvSpPr>
          <p:spPr bwMode="auto">
            <a:xfrm rot="10800000">
              <a:off x="6370618" y="443606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7" name="Oval 2206"/>
            <p:cNvSpPr/>
            <p:nvPr/>
          </p:nvSpPr>
          <p:spPr bwMode="auto">
            <a:xfrm rot="10800000">
              <a:off x="6370634" y="436452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8" name="Oval 2207"/>
            <p:cNvSpPr/>
            <p:nvPr/>
          </p:nvSpPr>
          <p:spPr bwMode="auto">
            <a:xfrm rot="10800000">
              <a:off x="6370634" y="422163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9" name="Oval 2208"/>
            <p:cNvSpPr/>
            <p:nvPr/>
          </p:nvSpPr>
          <p:spPr bwMode="auto">
            <a:xfrm rot="10800000">
              <a:off x="6370991" y="42907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0" name="Oval 2209"/>
            <p:cNvSpPr/>
            <p:nvPr/>
          </p:nvSpPr>
          <p:spPr bwMode="auto">
            <a:xfrm rot="10800000">
              <a:off x="6370618" y="414897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1" name="Oval 2210"/>
            <p:cNvSpPr/>
            <p:nvPr/>
          </p:nvSpPr>
          <p:spPr bwMode="auto">
            <a:xfrm rot="10800000">
              <a:off x="6370634" y="407743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2" name="Oval 2211"/>
            <p:cNvSpPr/>
            <p:nvPr/>
          </p:nvSpPr>
          <p:spPr bwMode="auto">
            <a:xfrm rot="10800000">
              <a:off x="6564022" y="44431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3" name="Oval 2212"/>
            <p:cNvSpPr/>
            <p:nvPr/>
          </p:nvSpPr>
          <p:spPr bwMode="auto">
            <a:xfrm rot="10800000">
              <a:off x="6564038" y="43716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4" name="Oval 2213"/>
            <p:cNvSpPr/>
            <p:nvPr/>
          </p:nvSpPr>
          <p:spPr bwMode="auto">
            <a:xfrm rot="10800000">
              <a:off x="6564038" y="42287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5" name="Oval 2214"/>
            <p:cNvSpPr/>
            <p:nvPr/>
          </p:nvSpPr>
          <p:spPr bwMode="auto">
            <a:xfrm rot="10800000">
              <a:off x="6564395" y="42978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6" name="Oval 2215"/>
            <p:cNvSpPr/>
            <p:nvPr/>
          </p:nvSpPr>
          <p:spPr bwMode="auto">
            <a:xfrm rot="10800000">
              <a:off x="6564022" y="41560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7" name="Oval 2216"/>
            <p:cNvSpPr/>
            <p:nvPr/>
          </p:nvSpPr>
          <p:spPr bwMode="auto">
            <a:xfrm rot="10800000">
              <a:off x="6564038" y="40845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8" name="Oval 2217"/>
            <p:cNvSpPr/>
            <p:nvPr/>
          </p:nvSpPr>
          <p:spPr bwMode="auto">
            <a:xfrm rot="10800000">
              <a:off x="6276765" y="44278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9" name="Oval 2218"/>
            <p:cNvSpPr/>
            <p:nvPr/>
          </p:nvSpPr>
          <p:spPr bwMode="auto">
            <a:xfrm rot="10800000">
              <a:off x="6276781" y="43563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0" name="Oval 2219"/>
            <p:cNvSpPr/>
            <p:nvPr/>
          </p:nvSpPr>
          <p:spPr bwMode="auto">
            <a:xfrm rot="10800000">
              <a:off x="6276781" y="42134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1" name="Oval 2220"/>
            <p:cNvSpPr/>
            <p:nvPr/>
          </p:nvSpPr>
          <p:spPr bwMode="auto">
            <a:xfrm rot="10800000">
              <a:off x="6277138" y="42825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2" name="Oval 2221"/>
            <p:cNvSpPr/>
            <p:nvPr/>
          </p:nvSpPr>
          <p:spPr bwMode="auto">
            <a:xfrm rot="10800000">
              <a:off x="6276765" y="41407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3" name="Oval 2222"/>
            <p:cNvSpPr/>
            <p:nvPr/>
          </p:nvSpPr>
          <p:spPr bwMode="auto">
            <a:xfrm rot="10800000">
              <a:off x="6276781" y="40692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4" name="Oval 2223"/>
            <p:cNvSpPr/>
            <p:nvPr/>
          </p:nvSpPr>
          <p:spPr bwMode="auto">
            <a:xfrm rot="10800000">
              <a:off x="6173720" y="44389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5" name="Oval 2224"/>
            <p:cNvSpPr/>
            <p:nvPr/>
          </p:nvSpPr>
          <p:spPr bwMode="auto">
            <a:xfrm rot="10800000">
              <a:off x="6173736" y="43674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6" name="Oval 2225"/>
            <p:cNvSpPr/>
            <p:nvPr/>
          </p:nvSpPr>
          <p:spPr bwMode="auto">
            <a:xfrm rot="10800000">
              <a:off x="6173736" y="42245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7" name="Oval 2226"/>
            <p:cNvSpPr/>
            <p:nvPr/>
          </p:nvSpPr>
          <p:spPr bwMode="auto">
            <a:xfrm rot="10800000">
              <a:off x="6174093" y="42936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8" name="Oval 2227"/>
            <p:cNvSpPr/>
            <p:nvPr/>
          </p:nvSpPr>
          <p:spPr bwMode="auto">
            <a:xfrm rot="10800000">
              <a:off x="6173720" y="41518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9" name="Oval 2228"/>
            <p:cNvSpPr/>
            <p:nvPr/>
          </p:nvSpPr>
          <p:spPr bwMode="auto">
            <a:xfrm rot="10800000">
              <a:off x="6173736" y="40803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0" name="Oval 2229"/>
            <p:cNvSpPr/>
            <p:nvPr/>
          </p:nvSpPr>
          <p:spPr bwMode="auto">
            <a:xfrm rot="10800000">
              <a:off x="6659718" y="44254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1" name="Oval 2230"/>
            <p:cNvSpPr/>
            <p:nvPr/>
          </p:nvSpPr>
          <p:spPr bwMode="auto">
            <a:xfrm rot="10800000">
              <a:off x="6659734" y="43538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2" name="Oval 2231"/>
            <p:cNvSpPr/>
            <p:nvPr/>
          </p:nvSpPr>
          <p:spPr bwMode="auto">
            <a:xfrm rot="10800000">
              <a:off x="6659734" y="42110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3" name="Oval 2232"/>
            <p:cNvSpPr/>
            <p:nvPr/>
          </p:nvSpPr>
          <p:spPr bwMode="auto">
            <a:xfrm rot="10800000">
              <a:off x="6660091" y="42801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4" name="Oval 2233"/>
            <p:cNvSpPr/>
            <p:nvPr/>
          </p:nvSpPr>
          <p:spPr bwMode="auto">
            <a:xfrm rot="10800000">
              <a:off x="6659718" y="41383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5" name="Oval 2234"/>
            <p:cNvSpPr/>
            <p:nvPr/>
          </p:nvSpPr>
          <p:spPr bwMode="auto">
            <a:xfrm rot="10800000">
              <a:off x="6659734" y="40668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173" y="4910940"/>
            <a:ext cx="8650633" cy="485980"/>
            <a:chOff x="293173" y="5383920"/>
            <a:chExt cx="8650633" cy="485980"/>
          </a:xfrm>
        </p:grpSpPr>
        <p:sp>
          <p:nvSpPr>
            <p:cNvPr id="2236" name="Rectangle 2235"/>
            <p:cNvSpPr/>
            <p:nvPr/>
          </p:nvSpPr>
          <p:spPr bwMode="auto">
            <a:xfrm>
              <a:off x="6881022" y="5383920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7" name="Oval 2236"/>
            <p:cNvSpPr/>
            <p:nvPr/>
          </p:nvSpPr>
          <p:spPr bwMode="auto">
            <a:xfrm rot="10800000">
              <a:off x="8175356" y="57894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8" name="Oval 2237"/>
            <p:cNvSpPr/>
            <p:nvPr/>
          </p:nvSpPr>
          <p:spPr bwMode="auto">
            <a:xfrm rot="10800000">
              <a:off x="8175372" y="57179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9" name="Oval 2238"/>
            <p:cNvSpPr/>
            <p:nvPr/>
          </p:nvSpPr>
          <p:spPr bwMode="auto">
            <a:xfrm rot="10800000">
              <a:off x="8175372" y="55750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0" name="Oval 2239"/>
            <p:cNvSpPr/>
            <p:nvPr/>
          </p:nvSpPr>
          <p:spPr bwMode="auto">
            <a:xfrm rot="10800000">
              <a:off x="8175729" y="56441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1" name="Oval 2240"/>
            <p:cNvSpPr/>
            <p:nvPr/>
          </p:nvSpPr>
          <p:spPr bwMode="auto">
            <a:xfrm rot="10800000">
              <a:off x="8175356" y="55023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2" name="Oval 2241"/>
            <p:cNvSpPr/>
            <p:nvPr/>
          </p:nvSpPr>
          <p:spPr bwMode="auto">
            <a:xfrm rot="10800000">
              <a:off x="8175372" y="54308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3" name="Oval 2242"/>
            <p:cNvSpPr/>
            <p:nvPr/>
          </p:nvSpPr>
          <p:spPr bwMode="auto">
            <a:xfrm rot="10800000">
              <a:off x="8072311" y="57934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4" name="Oval 2243"/>
            <p:cNvSpPr/>
            <p:nvPr/>
          </p:nvSpPr>
          <p:spPr bwMode="auto">
            <a:xfrm rot="10800000">
              <a:off x="8072327" y="57219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5" name="Oval 2244"/>
            <p:cNvSpPr/>
            <p:nvPr/>
          </p:nvSpPr>
          <p:spPr bwMode="auto">
            <a:xfrm rot="10800000">
              <a:off x="8072327" y="5579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6" name="Oval 2245"/>
            <p:cNvSpPr/>
            <p:nvPr/>
          </p:nvSpPr>
          <p:spPr bwMode="auto">
            <a:xfrm rot="10800000">
              <a:off x="8072684" y="56481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7" name="Oval 2246"/>
            <p:cNvSpPr/>
            <p:nvPr/>
          </p:nvSpPr>
          <p:spPr bwMode="auto">
            <a:xfrm rot="10800000">
              <a:off x="8072311" y="55063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8" name="Oval 2247"/>
            <p:cNvSpPr/>
            <p:nvPr/>
          </p:nvSpPr>
          <p:spPr bwMode="auto">
            <a:xfrm rot="10800000">
              <a:off x="8072327" y="54348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9" name="Oval 2248"/>
            <p:cNvSpPr/>
            <p:nvPr/>
          </p:nvSpPr>
          <p:spPr bwMode="auto">
            <a:xfrm rot="10800000">
              <a:off x="8265715" y="58005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0" name="Oval 2249"/>
            <p:cNvSpPr/>
            <p:nvPr/>
          </p:nvSpPr>
          <p:spPr bwMode="auto">
            <a:xfrm rot="10800000">
              <a:off x="8265731" y="57290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1" name="Oval 2250"/>
            <p:cNvSpPr/>
            <p:nvPr/>
          </p:nvSpPr>
          <p:spPr bwMode="auto">
            <a:xfrm rot="10800000">
              <a:off x="8265731" y="55861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2" name="Oval 2251"/>
            <p:cNvSpPr/>
            <p:nvPr/>
          </p:nvSpPr>
          <p:spPr bwMode="auto">
            <a:xfrm rot="10800000">
              <a:off x="8266088" y="56552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3" name="Oval 2252"/>
            <p:cNvSpPr/>
            <p:nvPr/>
          </p:nvSpPr>
          <p:spPr bwMode="auto">
            <a:xfrm rot="10800000">
              <a:off x="8265715" y="55134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4" name="Oval 2253"/>
            <p:cNvSpPr/>
            <p:nvPr/>
          </p:nvSpPr>
          <p:spPr bwMode="auto">
            <a:xfrm rot="10800000">
              <a:off x="8265731" y="54419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5" name="Oval 2254"/>
            <p:cNvSpPr/>
            <p:nvPr/>
          </p:nvSpPr>
          <p:spPr bwMode="auto">
            <a:xfrm rot="10800000">
              <a:off x="7978458" y="57852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6" name="Oval 2255"/>
            <p:cNvSpPr/>
            <p:nvPr/>
          </p:nvSpPr>
          <p:spPr bwMode="auto">
            <a:xfrm rot="10800000">
              <a:off x="7978474" y="57137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7" name="Oval 2256"/>
            <p:cNvSpPr/>
            <p:nvPr/>
          </p:nvSpPr>
          <p:spPr bwMode="auto">
            <a:xfrm rot="10800000">
              <a:off x="7978474" y="55708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8" name="Oval 2257"/>
            <p:cNvSpPr/>
            <p:nvPr/>
          </p:nvSpPr>
          <p:spPr bwMode="auto">
            <a:xfrm rot="10800000">
              <a:off x="7978831" y="56399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9" name="Oval 2258"/>
            <p:cNvSpPr/>
            <p:nvPr/>
          </p:nvSpPr>
          <p:spPr bwMode="auto">
            <a:xfrm rot="10800000">
              <a:off x="7978458" y="54981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0" name="Oval 2259"/>
            <p:cNvSpPr/>
            <p:nvPr/>
          </p:nvSpPr>
          <p:spPr bwMode="auto">
            <a:xfrm rot="10800000">
              <a:off x="7978474" y="54266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1" name="Oval 2260"/>
            <p:cNvSpPr/>
            <p:nvPr/>
          </p:nvSpPr>
          <p:spPr bwMode="auto">
            <a:xfrm rot="10800000">
              <a:off x="7875413" y="57963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2" name="Oval 2261"/>
            <p:cNvSpPr/>
            <p:nvPr/>
          </p:nvSpPr>
          <p:spPr bwMode="auto">
            <a:xfrm rot="10800000">
              <a:off x="7875429" y="57248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3" name="Oval 2262"/>
            <p:cNvSpPr/>
            <p:nvPr/>
          </p:nvSpPr>
          <p:spPr bwMode="auto">
            <a:xfrm rot="10800000">
              <a:off x="7875429" y="55819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4" name="Oval 2263"/>
            <p:cNvSpPr/>
            <p:nvPr/>
          </p:nvSpPr>
          <p:spPr bwMode="auto">
            <a:xfrm rot="10800000">
              <a:off x="7875786" y="56510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5" name="Oval 2264"/>
            <p:cNvSpPr/>
            <p:nvPr/>
          </p:nvSpPr>
          <p:spPr bwMode="auto">
            <a:xfrm rot="10800000">
              <a:off x="7875413" y="55092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6" name="Oval 2265"/>
            <p:cNvSpPr/>
            <p:nvPr/>
          </p:nvSpPr>
          <p:spPr bwMode="auto">
            <a:xfrm rot="10800000">
              <a:off x="7875429" y="54377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7" name="Oval 2266"/>
            <p:cNvSpPr/>
            <p:nvPr/>
          </p:nvSpPr>
          <p:spPr bwMode="auto">
            <a:xfrm rot="10800000">
              <a:off x="7698244" y="579963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8" name="Oval 2267"/>
            <p:cNvSpPr/>
            <p:nvPr/>
          </p:nvSpPr>
          <p:spPr bwMode="auto">
            <a:xfrm rot="10800000">
              <a:off x="7698260" y="572809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9" name="Oval 2268"/>
            <p:cNvSpPr/>
            <p:nvPr/>
          </p:nvSpPr>
          <p:spPr bwMode="auto">
            <a:xfrm rot="10800000">
              <a:off x="7698260" y="558520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0" name="Oval 2269"/>
            <p:cNvSpPr/>
            <p:nvPr/>
          </p:nvSpPr>
          <p:spPr bwMode="auto">
            <a:xfrm rot="10800000">
              <a:off x="7698617" y="565432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1" name="Oval 2270"/>
            <p:cNvSpPr/>
            <p:nvPr/>
          </p:nvSpPr>
          <p:spPr bwMode="auto">
            <a:xfrm rot="10800000">
              <a:off x="7698244" y="551255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2" name="Oval 2271"/>
            <p:cNvSpPr/>
            <p:nvPr/>
          </p:nvSpPr>
          <p:spPr bwMode="auto">
            <a:xfrm rot="10800000">
              <a:off x="7698260" y="544101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3" name="Oval 2272"/>
            <p:cNvSpPr/>
            <p:nvPr/>
          </p:nvSpPr>
          <p:spPr bwMode="auto">
            <a:xfrm rot="10800000">
              <a:off x="7595199" y="57823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4" name="Oval 2273"/>
            <p:cNvSpPr/>
            <p:nvPr/>
          </p:nvSpPr>
          <p:spPr bwMode="auto">
            <a:xfrm rot="10800000">
              <a:off x="7595215" y="57108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5" name="Oval 2274"/>
            <p:cNvSpPr/>
            <p:nvPr/>
          </p:nvSpPr>
          <p:spPr bwMode="auto">
            <a:xfrm rot="10800000">
              <a:off x="7595215" y="55679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6" name="Oval 2275"/>
            <p:cNvSpPr/>
            <p:nvPr/>
          </p:nvSpPr>
          <p:spPr bwMode="auto">
            <a:xfrm rot="10800000">
              <a:off x="7595572" y="56370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7" name="Oval 2276"/>
            <p:cNvSpPr/>
            <p:nvPr/>
          </p:nvSpPr>
          <p:spPr bwMode="auto">
            <a:xfrm rot="10800000">
              <a:off x="7595199" y="54952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8" name="Oval 2277"/>
            <p:cNvSpPr/>
            <p:nvPr/>
          </p:nvSpPr>
          <p:spPr bwMode="auto">
            <a:xfrm rot="10800000">
              <a:off x="7595215" y="54237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9" name="Oval 2278"/>
            <p:cNvSpPr/>
            <p:nvPr/>
          </p:nvSpPr>
          <p:spPr bwMode="auto">
            <a:xfrm rot="10800000">
              <a:off x="7788603" y="57894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0" name="Oval 2279"/>
            <p:cNvSpPr/>
            <p:nvPr/>
          </p:nvSpPr>
          <p:spPr bwMode="auto">
            <a:xfrm rot="10800000">
              <a:off x="7788619" y="57179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1" name="Oval 2280"/>
            <p:cNvSpPr/>
            <p:nvPr/>
          </p:nvSpPr>
          <p:spPr bwMode="auto">
            <a:xfrm rot="10800000">
              <a:off x="7788619" y="55750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2" name="Oval 2281"/>
            <p:cNvSpPr/>
            <p:nvPr/>
          </p:nvSpPr>
          <p:spPr bwMode="auto">
            <a:xfrm rot="10800000">
              <a:off x="7788976" y="56441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3" name="Oval 2282"/>
            <p:cNvSpPr/>
            <p:nvPr/>
          </p:nvSpPr>
          <p:spPr bwMode="auto">
            <a:xfrm rot="10800000">
              <a:off x="7788603" y="55023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4" name="Oval 2283"/>
            <p:cNvSpPr/>
            <p:nvPr/>
          </p:nvSpPr>
          <p:spPr bwMode="auto">
            <a:xfrm rot="10800000">
              <a:off x="7788619" y="54308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5" name="Oval 2284"/>
            <p:cNvSpPr/>
            <p:nvPr/>
          </p:nvSpPr>
          <p:spPr bwMode="auto">
            <a:xfrm rot="10800000">
              <a:off x="7501346" y="57954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6" name="Oval 2285"/>
            <p:cNvSpPr/>
            <p:nvPr/>
          </p:nvSpPr>
          <p:spPr bwMode="auto">
            <a:xfrm rot="10800000">
              <a:off x="7501362" y="57239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7" name="Oval 2286"/>
            <p:cNvSpPr/>
            <p:nvPr/>
          </p:nvSpPr>
          <p:spPr bwMode="auto">
            <a:xfrm rot="10800000">
              <a:off x="7501362" y="55810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8" name="Oval 2287"/>
            <p:cNvSpPr/>
            <p:nvPr/>
          </p:nvSpPr>
          <p:spPr bwMode="auto">
            <a:xfrm rot="10800000">
              <a:off x="7501719" y="56501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9" name="Oval 2288"/>
            <p:cNvSpPr/>
            <p:nvPr/>
          </p:nvSpPr>
          <p:spPr bwMode="auto">
            <a:xfrm rot="10800000">
              <a:off x="7501346" y="55083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0" name="Oval 2289"/>
            <p:cNvSpPr/>
            <p:nvPr/>
          </p:nvSpPr>
          <p:spPr bwMode="auto">
            <a:xfrm rot="10800000">
              <a:off x="7501362" y="54368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1" name="Oval 2290"/>
            <p:cNvSpPr/>
            <p:nvPr/>
          </p:nvSpPr>
          <p:spPr bwMode="auto">
            <a:xfrm rot="10800000">
              <a:off x="7398301" y="58065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2" name="Oval 2291"/>
            <p:cNvSpPr/>
            <p:nvPr/>
          </p:nvSpPr>
          <p:spPr bwMode="auto">
            <a:xfrm rot="10800000">
              <a:off x="7398317" y="57349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3" name="Oval 2292"/>
            <p:cNvSpPr/>
            <p:nvPr/>
          </p:nvSpPr>
          <p:spPr bwMode="auto">
            <a:xfrm rot="10800000">
              <a:off x="7398317" y="55921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4" name="Oval 2293"/>
            <p:cNvSpPr/>
            <p:nvPr/>
          </p:nvSpPr>
          <p:spPr bwMode="auto">
            <a:xfrm rot="10800000">
              <a:off x="7398674" y="56612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5" name="Oval 2294"/>
            <p:cNvSpPr/>
            <p:nvPr/>
          </p:nvSpPr>
          <p:spPr bwMode="auto">
            <a:xfrm rot="10800000">
              <a:off x="7398301" y="55194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6" name="Oval 2295"/>
            <p:cNvSpPr/>
            <p:nvPr/>
          </p:nvSpPr>
          <p:spPr bwMode="auto">
            <a:xfrm rot="10800000">
              <a:off x="7398317" y="54479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7" name="Oval 2296"/>
            <p:cNvSpPr/>
            <p:nvPr/>
          </p:nvSpPr>
          <p:spPr bwMode="auto">
            <a:xfrm rot="10800000">
              <a:off x="7221133" y="578546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8" name="Oval 2297"/>
            <p:cNvSpPr/>
            <p:nvPr/>
          </p:nvSpPr>
          <p:spPr bwMode="auto">
            <a:xfrm rot="10800000">
              <a:off x="7221149" y="571392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9" name="Oval 2298"/>
            <p:cNvSpPr/>
            <p:nvPr/>
          </p:nvSpPr>
          <p:spPr bwMode="auto">
            <a:xfrm rot="10800000">
              <a:off x="7221149" y="557103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0" name="Oval 2299"/>
            <p:cNvSpPr/>
            <p:nvPr/>
          </p:nvSpPr>
          <p:spPr bwMode="auto">
            <a:xfrm rot="10800000">
              <a:off x="7221506" y="56401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1" name="Oval 2300"/>
            <p:cNvSpPr/>
            <p:nvPr/>
          </p:nvSpPr>
          <p:spPr bwMode="auto">
            <a:xfrm rot="10800000">
              <a:off x="7221133" y="549837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2" name="Oval 2301"/>
            <p:cNvSpPr/>
            <p:nvPr/>
          </p:nvSpPr>
          <p:spPr bwMode="auto">
            <a:xfrm rot="10800000">
              <a:off x="7221149" y="542683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3" name="Oval 2302"/>
            <p:cNvSpPr/>
            <p:nvPr/>
          </p:nvSpPr>
          <p:spPr bwMode="auto">
            <a:xfrm rot="10800000">
              <a:off x="7118088" y="57965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4" name="Oval 2303"/>
            <p:cNvSpPr/>
            <p:nvPr/>
          </p:nvSpPr>
          <p:spPr bwMode="auto">
            <a:xfrm rot="10800000">
              <a:off x="7118104" y="57250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5" name="Oval 2304"/>
            <p:cNvSpPr/>
            <p:nvPr/>
          </p:nvSpPr>
          <p:spPr bwMode="auto">
            <a:xfrm rot="10800000">
              <a:off x="7118104" y="55821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6" name="Oval 2305"/>
            <p:cNvSpPr/>
            <p:nvPr/>
          </p:nvSpPr>
          <p:spPr bwMode="auto">
            <a:xfrm rot="10800000">
              <a:off x="7118461" y="56512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7" name="Oval 2306"/>
            <p:cNvSpPr/>
            <p:nvPr/>
          </p:nvSpPr>
          <p:spPr bwMode="auto">
            <a:xfrm rot="10800000">
              <a:off x="7118088" y="55094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8" name="Oval 2307"/>
            <p:cNvSpPr/>
            <p:nvPr/>
          </p:nvSpPr>
          <p:spPr bwMode="auto">
            <a:xfrm rot="10800000">
              <a:off x="7118104" y="54379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9" name="Oval 2308"/>
            <p:cNvSpPr/>
            <p:nvPr/>
          </p:nvSpPr>
          <p:spPr bwMode="auto">
            <a:xfrm rot="10800000">
              <a:off x="7311492" y="57965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0" name="Oval 2309"/>
            <p:cNvSpPr/>
            <p:nvPr/>
          </p:nvSpPr>
          <p:spPr bwMode="auto">
            <a:xfrm rot="10800000">
              <a:off x="7311508" y="57250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1" name="Oval 2310"/>
            <p:cNvSpPr/>
            <p:nvPr/>
          </p:nvSpPr>
          <p:spPr bwMode="auto">
            <a:xfrm rot="10800000">
              <a:off x="7311508" y="55821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2" name="Oval 2311"/>
            <p:cNvSpPr/>
            <p:nvPr/>
          </p:nvSpPr>
          <p:spPr bwMode="auto">
            <a:xfrm rot="10800000">
              <a:off x="7311865" y="56512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3" name="Oval 2312"/>
            <p:cNvSpPr/>
            <p:nvPr/>
          </p:nvSpPr>
          <p:spPr bwMode="auto">
            <a:xfrm rot="10800000">
              <a:off x="7311492" y="55094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4" name="Oval 2313"/>
            <p:cNvSpPr/>
            <p:nvPr/>
          </p:nvSpPr>
          <p:spPr bwMode="auto">
            <a:xfrm rot="10800000">
              <a:off x="7311508" y="54379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5" name="Oval 2314"/>
            <p:cNvSpPr/>
            <p:nvPr/>
          </p:nvSpPr>
          <p:spPr bwMode="auto">
            <a:xfrm rot="10800000">
              <a:off x="7024235" y="57812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6" name="Oval 2315"/>
            <p:cNvSpPr/>
            <p:nvPr/>
          </p:nvSpPr>
          <p:spPr bwMode="auto">
            <a:xfrm rot="10800000">
              <a:off x="7024251" y="57097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7" name="Oval 2316"/>
            <p:cNvSpPr/>
            <p:nvPr/>
          </p:nvSpPr>
          <p:spPr bwMode="auto">
            <a:xfrm rot="10800000">
              <a:off x="7024251" y="55668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8" name="Oval 2317"/>
            <p:cNvSpPr/>
            <p:nvPr/>
          </p:nvSpPr>
          <p:spPr bwMode="auto">
            <a:xfrm rot="10800000">
              <a:off x="7024608" y="56359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9" name="Oval 2318"/>
            <p:cNvSpPr/>
            <p:nvPr/>
          </p:nvSpPr>
          <p:spPr bwMode="auto">
            <a:xfrm rot="10800000">
              <a:off x="7024235" y="54941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0" name="Oval 2319"/>
            <p:cNvSpPr/>
            <p:nvPr/>
          </p:nvSpPr>
          <p:spPr bwMode="auto">
            <a:xfrm rot="10800000">
              <a:off x="7024251" y="54226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1" name="Oval 2320"/>
            <p:cNvSpPr/>
            <p:nvPr/>
          </p:nvSpPr>
          <p:spPr bwMode="auto">
            <a:xfrm rot="10800000">
              <a:off x="6921190" y="57923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2" name="Oval 2321"/>
            <p:cNvSpPr/>
            <p:nvPr/>
          </p:nvSpPr>
          <p:spPr bwMode="auto">
            <a:xfrm rot="10800000">
              <a:off x="6921206" y="57208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3" name="Oval 2322"/>
            <p:cNvSpPr/>
            <p:nvPr/>
          </p:nvSpPr>
          <p:spPr bwMode="auto">
            <a:xfrm rot="10800000">
              <a:off x="6921206" y="55779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4" name="Oval 2323"/>
            <p:cNvSpPr/>
            <p:nvPr/>
          </p:nvSpPr>
          <p:spPr bwMode="auto">
            <a:xfrm rot="10800000">
              <a:off x="6921563" y="56470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5" name="Oval 2324"/>
            <p:cNvSpPr/>
            <p:nvPr/>
          </p:nvSpPr>
          <p:spPr bwMode="auto">
            <a:xfrm rot="10800000">
              <a:off x="6921190" y="55052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6" name="Oval 2325"/>
            <p:cNvSpPr/>
            <p:nvPr/>
          </p:nvSpPr>
          <p:spPr bwMode="auto">
            <a:xfrm rot="10800000">
              <a:off x="6921206" y="54337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7" name="Oval 2326"/>
            <p:cNvSpPr/>
            <p:nvPr/>
          </p:nvSpPr>
          <p:spPr bwMode="auto">
            <a:xfrm rot="10800000">
              <a:off x="8654265" y="57788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8" name="Oval 2327"/>
            <p:cNvSpPr/>
            <p:nvPr/>
          </p:nvSpPr>
          <p:spPr bwMode="auto">
            <a:xfrm rot="10800000">
              <a:off x="8654281" y="57073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9" name="Oval 2328"/>
            <p:cNvSpPr/>
            <p:nvPr/>
          </p:nvSpPr>
          <p:spPr bwMode="auto">
            <a:xfrm rot="10800000">
              <a:off x="8654281" y="55644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0" name="Oval 2329"/>
            <p:cNvSpPr/>
            <p:nvPr/>
          </p:nvSpPr>
          <p:spPr bwMode="auto">
            <a:xfrm rot="10800000">
              <a:off x="8654638" y="56335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1" name="Oval 2330"/>
            <p:cNvSpPr/>
            <p:nvPr/>
          </p:nvSpPr>
          <p:spPr bwMode="auto">
            <a:xfrm rot="10800000">
              <a:off x="8654265" y="54917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2" name="Oval 2331"/>
            <p:cNvSpPr/>
            <p:nvPr/>
          </p:nvSpPr>
          <p:spPr bwMode="auto">
            <a:xfrm rot="10800000">
              <a:off x="8654281" y="54202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3" name="Oval 2332"/>
            <p:cNvSpPr/>
            <p:nvPr/>
          </p:nvSpPr>
          <p:spPr bwMode="auto">
            <a:xfrm rot="10800000">
              <a:off x="8551220" y="57899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4" name="Oval 2333"/>
            <p:cNvSpPr/>
            <p:nvPr/>
          </p:nvSpPr>
          <p:spPr bwMode="auto">
            <a:xfrm rot="10800000">
              <a:off x="8551236" y="57184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5" name="Oval 2334"/>
            <p:cNvSpPr/>
            <p:nvPr/>
          </p:nvSpPr>
          <p:spPr bwMode="auto">
            <a:xfrm rot="10800000">
              <a:off x="8551236" y="55755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6" name="Oval 2335"/>
            <p:cNvSpPr/>
            <p:nvPr/>
          </p:nvSpPr>
          <p:spPr bwMode="auto">
            <a:xfrm rot="10800000">
              <a:off x="8551593" y="56446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7" name="Oval 2336"/>
            <p:cNvSpPr/>
            <p:nvPr/>
          </p:nvSpPr>
          <p:spPr bwMode="auto">
            <a:xfrm rot="10800000">
              <a:off x="8551220" y="55028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8" name="Oval 2337"/>
            <p:cNvSpPr/>
            <p:nvPr/>
          </p:nvSpPr>
          <p:spPr bwMode="auto">
            <a:xfrm rot="10800000">
              <a:off x="8551236" y="54313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9" name="Oval 2338"/>
            <p:cNvSpPr/>
            <p:nvPr/>
          </p:nvSpPr>
          <p:spPr bwMode="auto">
            <a:xfrm rot="10800000">
              <a:off x="8744624" y="57970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0" name="Oval 2339"/>
            <p:cNvSpPr/>
            <p:nvPr/>
          </p:nvSpPr>
          <p:spPr bwMode="auto">
            <a:xfrm rot="10800000">
              <a:off x="8744640" y="57255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1" name="Oval 2340"/>
            <p:cNvSpPr/>
            <p:nvPr/>
          </p:nvSpPr>
          <p:spPr bwMode="auto">
            <a:xfrm rot="10800000">
              <a:off x="8744640" y="55826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2" name="Oval 2341"/>
            <p:cNvSpPr/>
            <p:nvPr/>
          </p:nvSpPr>
          <p:spPr bwMode="auto">
            <a:xfrm rot="10800000">
              <a:off x="8744997" y="56517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3" name="Oval 2342"/>
            <p:cNvSpPr/>
            <p:nvPr/>
          </p:nvSpPr>
          <p:spPr bwMode="auto">
            <a:xfrm rot="10800000">
              <a:off x="8744624" y="55099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4" name="Oval 2343"/>
            <p:cNvSpPr/>
            <p:nvPr/>
          </p:nvSpPr>
          <p:spPr bwMode="auto">
            <a:xfrm rot="10800000">
              <a:off x="8744640" y="54384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5" name="Oval 2344"/>
            <p:cNvSpPr/>
            <p:nvPr/>
          </p:nvSpPr>
          <p:spPr bwMode="auto">
            <a:xfrm rot="10800000">
              <a:off x="8457367" y="57817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6" name="Oval 2345"/>
            <p:cNvSpPr/>
            <p:nvPr/>
          </p:nvSpPr>
          <p:spPr bwMode="auto">
            <a:xfrm rot="10800000">
              <a:off x="8457383" y="57102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7" name="Oval 2346"/>
            <p:cNvSpPr/>
            <p:nvPr/>
          </p:nvSpPr>
          <p:spPr bwMode="auto">
            <a:xfrm rot="10800000">
              <a:off x="8457383" y="55673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8" name="Oval 2347"/>
            <p:cNvSpPr/>
            <p:nvPr/>
          </p:nvSpPr>
          <p:spPr bwMode="auto">
            <a:xfrm rot="10800000">
              <a:off x="8457740" y="56364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9" name="Oval 2348"/>
            <p:cNvSpPr/>
            <p:nvPr/>
          </p:nvSpPr>
          <p:spPr bwMode="auto">
            <a:xfrm rot="10800000">
              <a:off x="8457367" y="54946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0" name="Oval 2349"/>
            <p:cNvSpPr/>
            <p:nvPr/>
          </p:nvSpPr>
          <p:spPr bwMode="auto">
            <a:xfrm rot="10800000">
              <a:off x="8457383" y="54231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1" name="Oval 2350"/>
            <p:cNvSpPr/>
            <p:nvPr/>
          </p:nvSpPr>
          <p:spPr bwMode="auto">
            <a:xfrm rot="10800000">
              <a:off x="8354322" y="579285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2" name="Oval 2351"/>
            <p:cNvSpPr/>
            <p:nvPr/>
          </p:nvSpPr>
          <p:spPr bwMode="auto">
            <a:xfrm rot="10800000">
              <a:off x="8354338" y="572131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3" name="Oval 2352"/>
            <p:cNvSpPr/>
            <p:nvPr/>
          </p:nvSpPr>
          <p:spPr bwMode="auto">
            <a:xfrm rot="10800000">
              <a:off x="8354338" y="557842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4" name="Oval 2353"/>
            <p:cNvSpPr/>
            <p:nvPr/>
          </p:nvSpPr>
          <p:spPr bwMode="auto">
            <a:xfrm rot="10800000">
              <a:off x="8354695" y="564754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5" name="Oval 2354"/>
            <p:cNvSpPr/>
            <p:nvPr/>
          </p:nvSpPr>
          <p:spPr bwMode="auto">
            <a:xfrm rot="10800000">
              <a:off x="8354322" y="550577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6" name="Oval 2355"/>
            <p:cNvSpPr/>
            <p:nvPr/>
          </p:nvSpPr>
          <p:spPr bwMode="auto">
            <a:xfrm rot="10800000">
              <a:off x="8354338" y="543423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7" name="Oval 2356"/>
            <p:cNvSpPr/>
            <p:nvPr/>
          </p:nvSpPr>
          <p:spPr bwMode="auto">
            <a:xfrm rot="10800000">
              <a:off x="8840320" y="57793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8" name="Oval 2357"/>
            <p:cNvSpPr/>
            <p:nvPr/>
          </p:nvSpPr>
          <p:spPr bwMode="auto">
            <a:xfrm rot="10800000">
              <a:off x="8840336" y="57077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9" name="Oval 2358"/>
            <p:cNvSpPr/>
            <p:nvPr/>
          </p:nvSpPr>
          <p:spPr bwMode="auto">
            <a:xfrm rot="10800000">
              <a:off x="8840336" y="55649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0" name="Oval 2359"/>
            <p:cNvSpPr/>
            <p:nvPr/>
          </p:nvSpPr>
          <p:spPr bwMode="auto">
            <a:xfrm rot="10800000">
              <a:off x="8840693" y="56340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1" name="Oval 2360"/>
            <p:cNvSpPr/>
            <p:nvPr/>
          </p:nvSpPr>
          <p:spPr bwMode="auto">
            <a:xfrm rot="10800000">
              <a:off x="8840320" y="54922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2" name="Oval 2361"/>
            <p:cNvSpPr/>
            <p:nvPr/>
          </p:nvSpPr>
          <p:spPr bwMode="auto">
            <a:xfrm rot="10800000">
              <a:off x="8840336" y="54207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3" name="Rectangle 2362"/>
            <p:cNvSpPr/>
            <p:nvPr/>
          </p:nvSpPr>
          <p:spPr bwMode="auto">
            <a:xfrm>
              <a:off x="293173" y="5387696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4" name="Oval 2363"/>
            <p:cNvSpPr/>
            <p:nvPr/>
          </p:nvSpPr>
          <p:spPr bwMode="auto">
            <a:xfrm rot="10800000">
              <a:off x="1587507" y="57932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5" name="Oval 2364"/>
            <p:cNvSpPr/>
            <p:nvPr/>
          </p:nvSpPr>
          <p:spPr bwMode="auto">
            <a:xfrm rot="10800000">
              <a:off x="1587523" y="57216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6" name="Oval 2365"/>
            <p:cNvSpPr/>
            <p:nvPr/>
          </p:nvSpPr>
          <p:spPr bwMode="auto">
            <a:xfrm rot="10800000">
              <a:off x="1587523" y="55788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7" name="Oval 2366"/>
            <p:cNvSpPr/>
            <p:nvPr/>
          </p:nvSpPr>
          <p:spPr bwMode="auto">
            <a:xfrm rot="10800000">
              <a:off x="1587880" y="56479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8" name="Oval 2367"/>
            <p:cNvSpPr/>
            <p:nvPr/>
          </p:nvSpPr>
          <p:spPr bwMode="auto">
            <a:xfrm rot="10800000">
              <a:off x="1587507" y="55061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9" name="Oval 2368"/>
            <p:cNvSpPr/>
            <p:nvPr/>
          </p:nvSpPr>
          <p:spPr bwMode="auto">
            <a:xfrm rot="10800000">
              <a:off x="1587523" y="54346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0" name="Oval 2369"/>
            <p:cNvSpPr/>
            <p:nvPr/>
          </p:nvSpPr>
          <p:spPr bwMode="auto">
            <a:xfrm rot="10800000">
              <a:off x="1484462" y="57972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1" name="Oval 2370"/>
            <p:cNvSpPr/>
            <p:nvPr/>
          </p:nvSpPr>
          <p:spPr bwMode="auto">
            <a:xfrm rot="10800000">
              <a:off x="1484478" y="57256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2" name="Oval 2371"/>
            <p:cNvSpPr/>
            <p:nvPr/>
          </p:nvSpPr>
          <p:spPr bwMode="auto">
            <a:xfrm rot="10800000">
              <a:off x="1484478" y="55828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3" name="Oval 2372"/>
            <p:cNvSpPr/>
            <p:nvPr/>
          </p:nvSpPr>
          <p:spPr bwMode="auto">
            <a:xfrm rot="10800000">
              <a:off x="1484835" y="56519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4" name="Oval 2373"/>
            <p:cNvSpPr/>
            <p:nvPr/>
          </p:nvSpPr>
          <p:spPr bwMode="auto">
            <a:xfrm rot="10800000">
              <a:off x="1484462" y="55101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5" name="Oval 2374"/>
            <p:cNvSpPr/>
            <p:nvPr/>
          </p:nvSpPr>
          <p:spPr bwMode="auto">
            <a:xfrm rot="10800000">
              <a:off x="1484478" y="54386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6" name="Oval 2375"/>
            <p:cNvSpPr/>
            <p:nvPr/>
          </p:nvSpPr>
          <p:spPr bwMode="auto">
            <a:xfrm rot="10800000">
              <a:off x="1677866" y="58043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7" name="Oval 2376"/>
            <p:cNvSpPr/>
            <p:nvPr/>
          </p:nvSpPr>
          <p:spPr bwMode="auto">
            <a:xfrm rot="10800000">
              <a:off x="1677882" y="57327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8" name="Oval 2377"/>
            <p:cNvSpPr/>
            <p:nvPr/>
          </p:nvSpPr>
          <p:spPr bwMode="auto">
            <a:xfrm rot="10800000">
              <a:off x="1677882" y="55898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9" name="Oval 2378"/>
            <p:cNvSpPr/>
            <p:nvPr/>
          </p:nvSpPr>
          <p:spPr bwMode="auto">
            <a:xfrm rot="10800000">
              <a:off x="1678239" y="56590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0" name="Oval 2379"/>
            <p:cNvSpPr/>
            <p:nvPr/>
          </p:nvSpPr>
          <p:spPr bwMode="auto">
            <a:xfrm rot="10800000">
              <a:off x="1677866" y="55172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1" name="Oval 2380"/>
            <p:cNvSpPr/>
            <p:nvPr/>
          </p:nvSpPr>
          <p:spPr bwMode="auto">
            <a:xfrm rot="10800000">
              <a:off x="1677882" y="54456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2" name="Oval 2381"/>
            <p:cNvSpPr/>
            <p:nvPr/>
          </p:nvSpPr>
          <p:spPr bwMode="auto">
            <a:xfrm rot="10800000">
              <a:off x="1390609" y="57890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3" name="Oval 2382"/>
            <p:cNvSpPr/>
            <p:nvPr/>
          </p:nvSpPr>
          <p:spPr bwMode="auto">
            <a:xfrm rot="10800000">
              <a:off x="1390625" y="57175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4" name="Oval 2383"/>
            <p:cNvSpPr/>
            <p:nvPr/>
          </p:nvSpPr>
          <p:spPr bwMode="auto">
            <a:xfrm rot="10800000">
              <a:off x="1390625" y="55746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5" name="Oval 2384"/>
            <p:cNvSpPr/>
            <p:nvPr/>
          </p:nvSpPr>
          <p:spPr bwMode="auto">
            <a:xfrm rot="10800000">
              <a:off x="1390982" y="56437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6" name="Oval 2385"/>
            <p:cNvSpPr/>
            <p:nvPr/>
          </p:nvSpPr>
          <p:spPr bwMode="auto">
            <a:xfrm rot="10800000">
              <a:off x="1390609" y="55019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7" name="Oval 2386"/>
            <p:cNvSpPr/>
            <p:nvPr/>
          </p:nvSpPr>
          <p:spPr bwMode="auto">
            <a:xfrm rot="10800000">
              <a:off x="1390625" y="54304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8" name="Oval 2387"/>
            <p:cNvSpPr/>
            <p:nvPr/>
          </p:nvSpPr>
          <p:spPr bwMode="auto">
            <a:xfrm rot="10800000">
              <a:off x="1287564" y="58001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9" name="Oval 2388"/>
            <p:cNvSpPr/>
            <p:nvPr/>
          </p:nvSpPr>
          <p:spPr bwMode="auto">
            <a:xfrm rot="10800000">
              <a:off x="1287580" y="57285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0" name="Oval 2389"/>
            <p:cNvSpPr/>
            <p:nvPr/>
          </p:nvSpPr>
          <p:spPr bwMode="auto">
            <a:xfrm rot="10800000">
              <a:off x="1287580" y="55857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1" name="Oval 2390"/>
            <p:cNvSpPr/>
            <p:nvPr/>
          </p:nvSpPr>
          <p:spPr bwMode="auto">
            <a:xfrm rot="10800000">
              <a:off x="1287937" y="56548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2" name="Oval 2391"/>
            <p:cNvSpPr/>
            <p:nvPr/>
          </p:nvSpPr>
          <p:spPr bwMode="auto">
            <a:xfrm rot="10800000">
              <a:off x="1287564" y="55130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3" name="Oval 2392"/>
            <p:cNvSpPr/>
            <p:nvPr/>
          </p:nvSpPr>
          <p:spPr bwMode="auto">
            <a:xfrm rot="10800000">
              <a:off x="1287580" y="54415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4" name="Oval 2393"/>
            <p:cNvSpPr/>
            <p:nvPr/>
          </p:nvSpPr>
          <p:spPr bwMode="auto">
            <a:xfrm rot="10800000">
              <a:off x="1110395" y="58034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5" name="Oval 2394"/>
            <p:cNvSpPr/>
            <p:nvPr/>
          </p:nvSpPr>
          <p:spPr bwMode="auto">
            <a:xfrm rot="10800000">
              <a:off x="1110411" y="57318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6" name="Oval 2395"/>
            <p:cNvSpPr/>
            <p:nvPr/>
          </p:nvSpPr>
          <p:spPr bwMode="auto">
            <a:xfrm rot="10800000">
              <a:off x="1110411" y="55889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7" name="Oval 2396"/>
            <p:cNvSpPr/>
            <p:nvPr/>
          </p:nvSpPr>
          <p:spPr bwMode="auto">
            <a:xfrm rot="10800000">
              <a:off x="1110768" y="56581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8" name="Oval 2397"/>
            <p:cNvSpPr/>
            <p:nvPr/>
          </p:nvSpPr>
          <p:spPr bwMode="auto">
            <a:xfrm rot="10800000">
              <a:off x="1110395" y="55163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9" name="Oval 2398"/>
            <p:cNvSpPr/>
            <p:nvPr/>
          </p:nvSpPr>
          <p:spPr bwMode="auto">
            <a:xfrm rot="10800000">
              <a:off x="1110411" y="54447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0" name="Oval 2399"/>
            <p:cNvSpPr/>
            <p:nvPr/>
          </p:nvSpPr>
          <p:spPr bwMode="auto">
            <a:xfrm rot="10800000">
              <a:off x="1007350" y="57861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1" name="Oval 2400"/>
            <p:cNvSpPr/>
            <p:nvPr/>
          </p:nvSpPr>
          <p:spPr bwMode="auto">
            <a:xfrm rot="10800000">
              <a:off x="1007366" y="57146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2" name="Oval 2401"/>
            <p:cNvSpPr/>
            <p:nvPr/>
          </p:nvSpPr>
          <p:spPr bwMode="auto">
            <a:xfrm rot="10800000">
              <a:off x="1007366" y="55717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3" name="Oval 2402"/>
            <p:cNvSpPr/>
            <p:nvPr/>
          </p:nvSpPr>
          <p:spPr bwMode="auto">
            <a:xfrm rot="10800000">
              <a:off x="1007723" y="56408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4" name="Oval 2403"/>
            <p:cNvSpPr/>
            <p:nvPr/>
          </p:nvSpPr>
          <p:spPr bwMode="auto">
            <a:xfrm rot="10800000">
              <a:off x="1007350" y="54990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5" name="Oval 2404"/>
            <p:cNvSpPr/>
            <p:nvPr/>
          </p:nvSpPr>
          <p:spPr bwMode="auto">
            <a:xfrm rot="10800000">
              <a:off x="1007366" y="54275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6" name="Oval 2405"/>
            <p:cNvSpPr/>
            <p:nvPr/>
          </p:nvSpPr>
          <p:spPr bwMode="auto">
            <a:xfrm rot="10800000">
              <a:off x="1200754" y="579323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7" name="Oval 2406"/>
            <p:cNvSpPr/>
            <p:nvPr/>
          </p:nvSpPr>
          <p:spPr bwMode="auto">
            <a:xfrm rot="10800000">
              <a:off x="1200770" y="572169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8" name="Oval 2407"/>
            <p:cNvSpPr/>
            <p:nvPr/>
          </p:nvSpPr>
          <p:spPr bwMode="auto">
            <a:xfrm rot="10800000">
              <a:off x="1200770" y="557880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9" name="Oval 2408"/>
            <p:cNvSpPr/>
            <p:nvPr/>
          </p:nvSpPr>
          <p:spPr bwMode="auto">
            <a:xfrm rot="10800000">
              <a:off x="1201127" y="564792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0" name="Oval 2409"/>
            <p:cNvSpPr/>
            <p:nvPr/>
          </p:nvSpPr>
          <p:spPr bwMode="auto">
            <a:xfrm rot="10800000">
              <a:off x="1200754" y="550615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1" name="Oval 2410"/>
            <p:cNvSpPr/>
            <p:nvPr/>
          </p:nvSpPr>
          <p:spPr bwMode="auto">
            <a:xfrm rot="10800000">
              <a:off x="1200770" y="543461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2" name="Oval 2411"/>
            <p:cNvSpPr/>
            <p:nvPr/>
          </p:nvSpPr>
          <p:spPr bwMode="auto">
            <a:xfrm rot="10800000">
              <a:off x="913497" y="57992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3" name="Oval 2412"/>
            <p:cNvSpPr/>
            <p:nvPr/>
          </p:nvSpPr>
          <p:spPr bwMode="auto">
            <a:xfrm rot="10800000">
              <a:off x="913513" y="57276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4" name="Oval 2413"/>
            <p:cNvSpPr/>
            <p:nvPr/>
          </p:nvSpPr>
          <p:spPr bwMode="auto">
            <a:xfrm rot="10800000">
              <a:off x="913513" y="55847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5" name="Oval 2414"/>
            <p:cNvSpPr/>
            <p:nvPr/>
          </p:nvSpPr>
          <p:spPr bwMode="auto">
            <a:xfrm rot="10800000">
              <a:off x="913870" y="56539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6" name="Oval 2415"/>
            <p:cNvSpPr/>
            <p:nvPr/>
          </p:nvSpPr>
          <p:spPr bwMode="auto">
            <a:xfrm rot="10800000">
              <a:off x="913497" y="55121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7" name="Oval 2416"/>
            <p:cNvSpPr/>
            <p:nvPr/>
          </p:nvSpPr>
          <p:spPr bwMode="auto">
            <a:xfrm rot="10800000">
              <a:off x="913513" y="54406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8" name="Oval 2417"/>
            <p:cNvSpPr/>
            <p:nvPr/>
          </p:nvSpPr>
          <p:spPr bwMode="auto">
            <a:xfrm rot="10800000">
              <a:off x="810452" y="58103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9" name="Oval 2418"/>
            <p:cNvSpPr/>
            <p:nvPr/>
          </p:nvSpPr>
          <p:spPr bwMode="auto">
            <a:xfrm rot="10800000">
              <a:off x="810468" y="57387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0" name="Oval 2419"/>
            <p:cNvSpPr/>
            <p:nvPr/>
          </p:nvSpPr>
          <p:spPr bwMode="auto">
            <a:xfrm rot="10800000">
              <a:off x="810468" y="55958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1" name="Oval 2420"/>
            <p:cNvSpPr/>
            <p:nvPr/>
          </p:nvSpPr>
          <p:spPr bwMode="auto">
            <a:xfrm rot="10800000">
              <a:off x="810825" y="56650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2" name="Oval 2421"/>
            <p:cNvSpPr/>
            <p:nvPr/>
          </p:nvSpPr>
          <p:spPr bwMode="auto">
            <a:xfrm rot="10800000">
              <a:off x="810452" y="55232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3" name="Oval 2422"/>
            <p:cNvSpPr/>
            <p:nvPr/>
          </p:nvSpPr>
          <p:spPr bwMode="auto">
            <a:xfrm rot="10800000">
              <a:off x="810468" y="54516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4" name="Oval 2423"/>
            <p:cNvSpPr/>
            <p:nvPr/>
          </p:nvSpPr>
          <p:spPr bwMode="auto">
            <a:xfrm rot="10800000">
              <a:off x="633284" y="57892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5" name="Oval 2424"/>
            <p:cNvSpPr/>
            <p:nvPr/>
          </p:nvSpPr>
          <p:spPr bwMode="auto">
            <a:xfrm rot="10800000">
              <a:off x="633300" y="57176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6" name="Oval 2425"/>
            <p:cNvSpPr/>
            <p:nvPr/>
          </p:nvSpPr>
          <p:spPr bwMode="auto">
            <a:xfrm rot="10800000">
              <a:off x="633300" y="55748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7" name="Oval 2426"/>
            <p:cNvSpPr/>
            <p:nvPr/>
          </p:nvSpPr>
          <p:spPr bwMode="auto">
            <a:xfrm rot="10800000">
              <a:off x="633657" y="56439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8" name="Oval 2427"/>
            <p:cNvSpPr/>
            <p:nvPr/>
          </p:nvSpPr>
          <p:spPr bwMode="auto">
            <a:xfrm rot="10800000">
              <a:off x="633284" y="55021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9" name="Oval 2428"/>
            <p:cNvSpPr/>
            <p:nvPr/>
          </p:nvSpPr>
          <p:spPr bwMode="auto">
            <a:xfrm rot="10800000">
              <a:off x="633300" y="54306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0" name="Oval 2429"/>
            <p:cNvSpPr/>
            <p:nvPr/>
          </p:nvSpPr>
          <p:spPr bwMode="auto">
            <a:xfrm rot="10800000">
              <a:off x="530239" y="58003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1" name="Oval 2430"/>
            <p:cNvSpPr/>
            <p:nvPr/>
          </p:nvSpPr>
          <p:spPr bwMode="auto">
            <a:xfrm rot="10800000">
              <a:off x="530255" y="57287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2" name="Oval 2431"/>
            <p:cNvSpPr/>
            <p:nvPr/>
          </p:nvSpPr>
          <p:spPr bwMode="auto">
            <a:xfrm rot="10800000">
              <a:off x="530255" y="55858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3" name="Oval 2432"/>
            <p:cNvSpPr/>
            <p:nvPr/>
          </p:nvSpPr>
          <p:spPr bwMode="auto">
            <a:xfrm rot="10800000">
              <a:off x="530612" y="565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4" name="Oval 2433"/>
            <p:cNvSpPr/>
            <p:nvPr/>
          </p:nvSpPr>
          <p:spPr bwMode="auto">
            <a:xfrm rot="10800000">
              <a:off x="530239" y="55132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5" name="Oval 2434"/>
            <p:cNvSpPr/>
            <p:nvPr/>
          </p:nvSpPr>
          <p:spPr bwMode="auto">
            <a:xfrm rot="10800000">
              <a:off x="530255" y="54416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6" name="Oval 2435"/>
            <p:cNvSpPr/>
            <p:nvPr/>
          </p:nvSpPr>
          <p:spPr bwMode="auto">
            <a:xfrm rot="10800000">
              <a:off x="723643" y="58003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7" name="Oval 2436"/>
            <p:cNvSpPr/>
            <p:nvPr/>
          </p:nvSpPr>
          <p:spPr bwMode="auto">
            <a:xfrm rot="10800000">
              <a:off x="723659" y="57287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8" name="Oval 2437"/>
            <p:cNvSpPr/>
            <p:nvPr/>
          </p:nvSpPr>
          <p:spPr bwMode="auto">
            <a:xfrm rot="10800000">
              <a:off x="723659" y="55858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9" name="Oval 2438"/>
            <p:cNvSpPr/>
            <p:nvPr/>
          </p:nvSpPr>
          <p:spPr bwMode="auto">
            <a:xfrm rot="10800000">
              <a:off x="724016" y="565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0" name="Oval 2439"/>
            <p:cNvSpPr/>
            <p:nvPr/>
          </p:nvSpPr>
          <p:spPr bwMode="auto">
            <a:xfrm rot="10800000">
              <a:off x="723643" y="55132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1" name="Oval 2440"/>
            <p:cNvSpPr/>
            <p:nvPr/>
          </p:nvSpPr>
          <p:spPr bwMode="auto">
            <a:xfrm rot="10800000">
              <a:off x="723659" y="54416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2" name="Oval 2441"/>
            <p:cNvSpPr/>
            <p:nvPr/>
          </p:nvSpPr>
          <p:spPr bwMode="auto">
            <a:xfrm rot="10800000">
              <a:off x="436386" y="57850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3" name="Oval 2442"/>
            <p:cNvSpPr/>
            <p:nvPr/>
          </p:nvSpPr>
          <p:spPr bwMode="auto">
            <a:xfrm rot="10800000">
              <a:off x="436402" y="571350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4" name="Oval 2443"/>
            <p:cNvSpPr/>
            <p:nvPr/>
          </p:nvSpPr>
          <p:spPr bwMode="auto">
            <a:xfrm rot="10800000">
              <a:off x="436402" y="557062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5" name="Oval 2444"/>
            <p:cNvSpPr/>
            <p:nvPr/>
          </p:nvSpPr>
          <p:spPr bwMode="auto">
            <a:xfrm rot="10800000">
              <a:off x="436759" y="563973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6" name="Oval 2445"/>
            <p:cNvSpPr/>
            <p:nvPr/>
          </p:nvSpPr>
          <p:spPr bwMode="auto">
            <a:xfrm rot="10800000">
              <a:off x="436386" y="549796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7" name="Oval 2446"/>
            <p:cNvSpPr/>
            <p:nvPr/>
          </p:nvSpPr>
          <p:spPr bwMode="auto">
            <a:xfrm rot="10800000">
              <a:off x="436402" y="542642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8" name="Oval 2447"/>
            <p:cNvSpPr/>
            <p:nvPr/>
          </p:nvSpPr>
          <p:spPr bwMode="auto">
            <a:xfrm rot="10800000">
              <a:off x="333341" y="57961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9" name="Oval 2448"/>
            <p:cNvSpPr/>
            <p:nvPr/>
          </p:nvSpPr>
          <p:spPr bwMode="auto">
            <a:xfrm rot="10800000">
              <a:off x="333357" y="57245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0" name="Oval 2449"/>
            <p:cNvSpPr/>
            <p:nvPr/>
          </p:nvSpPr>
          <p:spPr bwMode="auto">
            <a:xfrm rot="10800000">
              <a:off x="333357" y="55817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1" name="Oval 2450"/>
            <p:cNvSpPr/>
            <p:nvPr/>
          </p:nvSpPr>
          <p:spPr bwMode="auto">
            <a:xfrm rot="10800000">
              <a:off x="333714" y="56508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2" name="Oval 2451"/>
            <p:cNvSpPr/>
            <p:nvPr/>
          </p:nvSpPr>
          <p:spPr bwMode="auto">
            <a:xfrm rot="10800000">
              <a:off x="333341" y="55090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3" name="Oval 2452"/>
            <p:cNvSpPr/>
            <p:nvPr/>
          </p:nvSpPr>
          <p:spPr bwMode="auto">
            <a:xfrm rot="10800000">
              <a:off x="333357" y="54375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4" name="Oval 2453"/>
            <p:cNvSpPr/>
            <p:nvPr/>
          </p:nvSpPr>
          <p:spPr bwMode="auto">
            <a:xfrm rot="10800000">
              <a:off x="2066416" y="57826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5" name="Oval 2454"/>
            <p:cNvSpPr/>
            <p:nvPr/>
          </p:nvSpPr>
          <p:spPr bwMode="auto">
            <a:xfrm rot="10800000">
              <a:off x="2066432" y="57111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6" name="Oval 2455"/>
            <p:cNvSpPr/>
            <p:nvPr/>
          </p:nvSpPr>
          <p:spPr bwMode="auto">
            <a:xfrm rot="10800000">
              <a:off x="2066432" y="55682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7" name="Oval 2456"/>
            <p:cNvSpPr/>
            <p:nvPr/>
          </p:nvSpPr>
          <p:spPr bwMode="auto">
            <a:xfrm rot="10800000">
              <a:off x="2066789" y="56373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8" name="Oval 2457"/>
            <p:cNvSpPr/>
            <p:nvPr/>
          </p:nvSpPr>
          <p:spPr bwMode="auto">
            <a:xfrm rot="10800000">
              <a:off x="2066416" y="54955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9" name="Oval 2458"/>
            <p:cNvSpPr/>
            <p:nvPr/>
          </p:nvSpPr>
          <p:spPr bwMode="auto">
            <a:xfrm rot="10800000">
              <a:off x="2066432" y="54240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0" name="Oval 2459"/>
            <p:cNvSpPr/>
            <p:nvPr/>
          </p:nvSpPr>
          <p:spPr bwMode="auto">
            <a:xfrm rot="10800000">
              <a:off x="1963371" y="57937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1" name="Oval 2460"/>
            <p:cNvSpPr/>
            <p:nvPr/>
          </p:nvSpPr>
          <p:spPr bwMode="auto">
            <a:xfrm rot="10800000">
              <a:off x="1963387" y="57221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2" name="Oval 2461"/>
            <p:cNvSpPr/>
            <p:nvPr/>
          </p:nvSpPr>
          <p:spPr bwMode="auto">
            <a:xfrm rot="10800000">
              <a:off x="1963387" y="55793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3" name="Oval 2462"/>
            <p:cNvSpPr/>
            <p:nvPr/>
          </p:nvSpPr>
          <p:spPr bwMode="auto">
            <a:xfrm rot="10800000">
              <a:off x="1963744" y="56484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4" name="Oval 2463"/>
            <p:cNvSpPr/>
            <p:nvPr/>
          </p:nvSpPr>
          <p:spPr bwMode="auto">
            <a:xfrm rot="10800000">
              <a:off x="1963371" y="55066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5" name="Oval 2464"/>
            <p:cNvSpPr/>
            <p:nvPr/>
          </p:nvSpPr>
          <p:spPr bwMode="auto">
            <a:xfrm rot="10800000">
              <a:off x="1963387" y="54351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6" name="Oval 2465"/>
            <p:cNvSpPr/>
            <p:nvPr/>
          </p:nvSpPr>
          <p:spPr bwMode="auto">
            <a:xfrm rot="10800000">
              <a:off x="2156775" y="580082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7" name="Oval 2466"/>
            <p:cNvSpPr/>
            <p:nvPr/>
          </p:nvSpPr>
          <p:spPr bwMode="auto">
            <a:xfrm rot="10800000">
              <a:off x="2156791" y="572928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8" name="Oval 2467"/>
            <p:cNvSpPr/>
            <p:nvPr/>
          </p:nvSpPr>
          <p:spPr bwMode="auto">
            <a:xfrm rot="10800000">
              <a:off x="2156791" y="558639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9" name="Oval 2468"/>
            <p:cNvSpPr/>
            <p:nvPr/>
          </p:nvSpPr>
          <p:spPr bwMode="auto">
            <a:xfrm rot="10800000">
              <a:off x="2157148" y="565551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0" name="Oval 2469"/>
            <p:cNvSpPr/>
            <p:nvPr/>
          </p:nvSpPr>
          <p:spPr bwMode="auto">
            <a:xfrm rot="10800000">
              <a:off x="2156775" y="551373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1" name="Oval 2470"/>
            <p:cNvSpPr/>
            <p:nvPr/>
          </p:nvSpPr>
          <p:spPr bwMode="auto">
            <a:xfrm rot="10800000">
              <a:off x="2156791" y="544219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2" name="Oval 2471"/>
            <p:cNvSpPr/>
            <p:nvPr/>
          </p:nvSpPr>
          <p:spPr bwMode="auto">
            <a:xfrm rot="10800000">
              <a:off x="1869518" y="57855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3" name="Oval 2472"/>
            <p:cNvSpPr/>
            <p:nvPr/>
          </p:nvSpPr>
          <p:spPr bwMode="auto">
            <a:xfrm rot="10800000">
              <a:off x="1869534" y="57140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4" name="Oval 2473"/>
            <p:cNvSpPr/>
            <p:nvPr/>
          </p:nvSpPr>
          <p:spPr bwMode="auto">
            <a:xfrm rot="10800000">
              <a:off x="1869534" y="55711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5" name="Oval 2474"/>
            <p:cNvSpPr/>
            <p:nvPr/>
          </p:nvSpPr>
          <p:spPr bwMode="auto">
            <a:xfrm rot="10800000">
              <a:off x="1869891" y="56402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6" name="Oval 2475"/>
            <p:cNvSpPr/>
            <p:nvPr/>
          </p:nvSpPr>
          <p:spPr bwMode="auto">
            <a:xfrm rot="10800000">
              <a:off x="1869518" y="54984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7" name="Oval 2476"/>
            <p:cNvSpPr/>
            <p:nvPr/>
          </p:nvSpPr>
          <p:spPr bwMode="auto">
            <a:xfrm rot="10800000">
              <a:off x="1869534" y="54269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8" name="Oval 2477"/>
            <p:cNvSpPr/>
            <p:nvPr/>
          </p:nvSpPr>
          <p:spPr bwMode="auto">
            <a:xfrm rot="10800000">
              <a:off x="1766473" y="57966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9" name="Oval 2478"/>
            <p:cNvSpPr/>
            <p:nvPr/>
          </p:nvSpPr>
          <p:spPr bwMode="auto">
            <a:xfrm rot="10800000">
              <a:off x="1766489" y="57250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0" name="Oval 2479"/>
            <p:cNvSpPr/>
            <p:nvPr/>
          </p:nvSpPr>
          <p:spPr bwMode="auto">
            <a:xfrm rot="10800000">
              <a:off x="1766489" y="55822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1" name="Oval 2480"/>
            <p:cNvSpPr/>
            <p:nvPr/>
          </p:nvSpPr>
          <p:spPr bwMode="auto">
            <a:xfrm rot="10800000">
              <a:off x="1766846" y="56513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2" name="Oval 2481"/>
            <p:cNvSpPr/>
            <p:nvPr/>
          </p:nvSpPr>
          <p:spPr bwMode="auto">
            <a:xfrm rot="10800000">
              <a:off x="1766473" y="55095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3" name="Oval 2482"/>
            <p:cNvSpPr/>
            <p:nvPr/>
          </p:nvSpPr>
          <p:spPr bwMode="auto">
            <a:xfrm rot="10800000">
              <a:off x="1766489" y="54380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4" name="Oval 2483"/>
            <p:cNvSpPr/>
            <p:nvPr/>
          </p:nvSpPr>
          <p:spPr bwMode="auto">
            <a:xfrm rot="10800000">
              <a:off x="2252471" y="57831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5" name="Oval 2484"/>
            <p:cNvSpPr/>
            <p:nvPr/>
          </p:nvSpPr>
          <p:spPr bwMode="auto">
            <a:xfrm rot="10800000">
              <a:off x="2252487" y="57115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6" name="Oval 2485"/>
            <p:cNvSpPr/>
            <p:nvPr/>
          </p:nvSpPr>
          <p:spPr bwMode="auto">
            <a:xfrm rot="10800000">
              <a:off x="2252487" y="55686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7" name="Oval 2486"/>
            <p:cNvSpPr/>
            <p:nvPr/>
          </p:nvSpPr>
          <p:spPr bwMode="auto">
            <a:xfrm rot="10800000">
              <a:off x="2252844" y="56377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8" name="Oval 2487"/>
            <p:cNvSpPr/>
            <p:nvPr/>
          </p:nvSpPr>
          <p:spPr bwMode="auto">
            <a:xfrm rot="10800000">
              <a:off x="2252471" y="5496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9" name="Oval 2488"/>
            <p:cNvSpPr/>
            <p:nvPr/>
          </p:nvSpPr>
          <p:spPr bwMode="auto">
            <a:xfrm rot="10800000">
              <a:off x="2252487" y="54244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0" name="Rectangle 2489"/>
            <p:cNvSpPr/>
            <p:nvPr/>
          </p:nvSpPr>
          <p:spPr bwMode="auto">
            <a:xfrm>
              <a:off x="2525745" y="5387419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1" name="Oval 2490"/>
            <p:cNvSpPr/>
            <p:nvPr/>
          </p:nvSpPr>
          <p:spPr bwMode="auto">
            <a:xfrm rot="10800000">
              <a:off x="3820079" y="57929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2" name="Oval 2491"/>
            <p:cNvSpPr/>
            <p:nvPr/>
          </p:nvSpPr>
          <p:spPr bwMode="auto">
            <a:xfrm rot="10800000">
              <a:off x="3820095" y="57214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3" name="Oval 2492"/>
            <p:cNvSpPr/>
            <p:nvPr/>
          </p:nvSpPr>
          <p:spPr bwMode="auto">
            <a:xfrm rot="10800000">
              <a:off x="3820095" y="55785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4" name="Oval 2493"/>
            <p:cNvSpPr/>
            <p:nvPr/>
          </p:nvSpPr>
          <p:spPr bwMode="auto">
            <a:xfrm rot="10800000">
              <a:off x="3820452" y="56476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5" name="Oval 2494"/>
            <p:cNvSpPr/>
            <p:nvPr/>
          </p:nvSpPr>
          <p:spPr bwMode="auto">
            <a:xfrm rot="10800000">
              <a:off x="3820079" y="55058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6" name="Oval 2495"/>
            <p:cNvSpPr/>
            <p:nvPr/>
          </p:nvSpPr>
          <p:spPr bwMode="auto">
            <a:xfrm rot="10800000">
              <a:off x="3820095" y="54343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7" name="Oval 2496"/>
            <p:cNvSpPr/>
            <p:nvPr/>
          </p:nvSpPr>
          <p:spPr bwMode="auto">
            <a:xfrm rot="10800000">
              <a:off x="3717034" y="57969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8" name="Oval 2497"/>
            <p:cNvSpPr/>
            <p:nvPr/>
          </p:nvSpPr>
          <p:spPr bwMode="auto">
            <a:xfrm rot="10800000">
              <a:off x="3717050" y="57254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9" name="Oval 2498"/>
            <p:cNvSpPr/>
            <p:nvPr/>
          </p:nvSpPr>
          <p:spPr bwMode="auto">
            <a:xfrm rot="10800000">
              <a:off x="3717050" y="55825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0" name="Oval 2499"/>
            <p:cNvSpPr/>
            <p:nvPr/>
          </p:nvSpPr>
          <p:spPr bwMode="auto">
            <a:xfrm rot="10800000">
              <a:off x="3717407" y="56516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1" name="Oval 2500"/>
            <p:cNvSpPr/>
            <p:nvPr/>
          </p:nvSpPr>
          <p:spPr bwMode="auto">
            <a:xfrm rot="10800000">
              <a:off x="3717034" y="55098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2" name="Oval 2501"/>
            <p:cNvSpPr/>
            <p:nvPr/>
          </p:nvSpPr>
          <p:spPr bwMode="auto">
            <a:xfrm rot="10800000">
              <a:off x="3717050" y="54383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3" name="Oval 2502"/>
            <p:cNvSpPr/>
            <p:nvPr/>
          </p:nvSpPr>
          <p:spPr bwMode="auto">
            <a:xfrm rot="10800000">
              <a:off x="3910438" y="58040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4" name="Oval 2503"/>
            <p:cNvSpPr/>
            <p:nvPr/>
          </p:nvSpPr>
          <p:spPr bwMode="auto">
            <a:xfrm rot="10800000">
              <a:off x="3910454" y="57325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5" name="Oval 2504"/>
            <p:cNvSpPr/>
            <p:nvPr/>
          </p:nvSpPr>
          <p:spPr bwMode="auto">
            <a:xfrm rot="10800000">
              <a:off x="3910454" y="55896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6" name="Oval 2505"/>
            <p:cNvSpPr/>
            <p:nvPr/>
          </p:nvSpPr>
          <p:spPr bwMode="auto">
            <a:xfrm rot="10800000">
              <a:off x="3910811" y="56587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7" name="Oval 2506"/>
            <p:cNvSpPr/>
            <p:nvPr/>
          </p:nvSpPr>
          <p:spPr bwMode="auto">
            <a:xfrm rot="10800000">
              <a:off x="3910438" y="55169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8" name="Oval 2507"/>
            <p:cNvSpPr/>
            <p:nvPr/>
          </p:nvSpPr>
          <p:spPr bwMode="auto">
            <a:xfrm rot="10800000">
              <a:off x="3910454" y="54454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9" name="Oval 2508"/>
            <p:cNvSpPr/>
            <p:nvPr/>
          </p:nvSpPr>
          <p:spPr bwMode="auto">
            <a:xfrm rot="10800000">
              <a:off x="3623181" y="57887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0" name="Oval 2509"/>
            <p:cNvSpPr/>
            <p:nvPr/>
          </p:nvSpPr>
          <p:spPr bwMode="auto">
            <a:xfrm rot="10800000">
              <a:off x="3623197" y="57172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1" name="Oval 2510"/>
            <p:cNvSpPr/>
            <p:nvPr/>
          </p:nvSpPr>
          <p:spPr bwMode="auto">
            <a:xfrm rot="10800000">
              <a:off x="3623197" y="55743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2" name="Oval 2511"/>
            <p:cNvSpPr/>
            <p:nvPr/>
          </p:nvSpPr>
          <p:spPr bwMode="auto">
            <a:xfrm rot="10800000">
              <a:off x="3623554" y="56434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3" name="Oval 2512"/>
            <p:cNvSpPr/>
            <p:nvPr/>
          </p:nvSpPr>
          <p:spPr bwMode="auto">
            <a:xfrm rot="10800000">
              <a:off x="3623181" y="55016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4" name="Oval 2513"/>
            <p:cNvSpPr/>
            <p:nvPr/>
          </p:nvSpPr>
          <p:spPr bwMode="auto">
            <a:xfrm rot="10800000">
              <a:off x="3623197" y="54301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5" name="Oval 2514"/>
            <p:cNvSpPr/>
            <p:nvPr/>
          </p:nvSpPr>
          <p:spPr bwMode="auto">
            <a:xfrm rot="10800000">
              <a:off x="3520136" y="57998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6" name="Oval 2515"/>
            <p:cNvSpPr/>
            <p:nvPr/>
          </p:nvSpPr>
          <p:spPr bwMode="auto">
            <a:xfrm rot="10800000">
              <a:off x="3520152" y="57283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7" name="Oval 2516"/>
            <p:cNvSpPr/>
            <p:nvPr/>
          </p:nvSpPr>
          <p:spPr bwMode="auto">
            <a:xfrm rot="10800000">
              <a:off x="3520152" y="55854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8" name="Oval 2517"/>
            <p:cNvSpPr/>
            <p:nvPr/>
          </p:nvSpPr>
          <p:spPr bwMode="auto">
            <a:xfrm rot="10800000">
              <a:off x="3520509" y="56545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9" name="Oval 2518"/>
            <p:cNvSpPr/>
            <p:nvPr/>
          </p:nvSpPr>
          <p:spPr bwMode="auto">
            <a:xfrm rot="10800000">
              <a:off x="3520136" y="55127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0" name="Oval 2519"/>
            <p:cNvSpPr/>
            <p:nvPr/>
          </p:nvSpPr>
          <p:spPr bwMode="auto">
            <a:xfrm rot="10800000">
              <a:off x="3520152" y="54412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1" name="Oval 2520"/>
            <p:cNvSpPr/>
            <p:nvPr/>
          </p:nvSpPr>
          <p:spPr bwMode="auto">
            <a:xfrm rot="10800000">
              <a:off x="3342967" y="58031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2" name="Oval 2521"/>
            <p:cNvSpPr/>
            <p:nvPr/>
          </p:nvSpPr>
          <p:spPr bwMode="auto">
            <a:xfrm rot="10800000">
              <a:off x="3342983" y="57315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3" name="Oval 2522"/>
            <p:cNvSpPr/>
            <p:nvPr/>
          </p:nvSpPr>
          <p:spPr bwMode="auto">
            <a:xfrm rot="10800000">
              <a:off x="3342983" y="55887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4" name="Oval 2523"/>
            <p:cNvSpPr/>
            <p:nvPr/>
          </p:nvSpPr>
          <p:spPr bwMode="auto">
            <a:xfrm rot="10800000">
              <a:off x="3343340" y="56578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5" name="Oval 2524"/>
            <p:cNvSpPr/>
            <p:nvPr/>
          </p:nvSpPr>
          <p:spPr bwMode="auto">
            <a:xfrm rot="10800000">
              <a:off x="3342967" y="55160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6" name="Oval 2525"/>
            <p:cNvSpPr/>
            <p:nvPr/>
          </p:nvSpPr>
          <p:spPr bwMode="auto">
            <a:xfrm rot="10800000">
              <a:off x="3342983" y="54445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7" name="Oval 2526"/>
            <p:cNvSpPr/>
            <p:nvPr/>
          </p:nvSpPr>
          <p:spPr bwMode="auto">
            <a:xfrm rot="10800000">
              <a:off x="3239922" y="57858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8" name="Oval 2527"/>
            <p:cNvSpPr/>
            <p:nvPr/>
          </p:nvSpPr>
          <p:spPr bwMode="auto">
            <a:xfrm rot="10800000">
              <a:off x="3239938" y="57143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9" name="Oval 2528"/>
            <p:cNvSpPr/>
            <p:nvPr/>
          </p:nvSpPr>
          <p:spPr bwMode="auto">
            <a:xfrm rot="10800000">
              <a:off x="3239938" y="55714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0" name="Oval 2529"/>
            <p:cNvSpPr/>
            <p:nvPr/>
          </p:nvSpPr>
          <p:spPr bwMode="auto">
            <a:xfrm rot="10800000">
              <a:off x="3240295" y="56405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1" name="Oval 2530"/>
            <p:cNvSpPr/>
            <p:nvPr/>
          </p:nvSpPr>
          <p:spPr bwMode="auto">
            <a:xfrm rot="10800000">
              <a:off x="3239922" y="54987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2" name="Oval 2531"/>
            <p:cNvSpPr/>
            <p:nvPr/>
          </p:nvSpPr>
          <p:spPr bwMode="auto">
            <a:xfrm rot="10800000">
              <a:off x="3239938" y="54272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3" name="Oval 2532"/>
            <p:cNvSpPr/>
            <p:nvPr/>
          </p:nvSpPr>
          <p:spPr bwMode="auto">
            <a:xfrm rot="10800000">
              <a:off x="3433326" y="57929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4" name="Oval 2533"/>
            <p:cNvSpPr/>
            <p:nvPr/>
          </p:nvSpPr>
          <p:spPr bwMode="auto">
            <a:xfrm rot="10800000">
              <a:off x="3433342" y="57214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5" name="Oval 2534"/>
            <p:cNvSpPr/>
            <p:nvPr/>
          </p:nvSpPr>
          <p:spPr bwMode="auto">
            <a:xfrm rot="10800000">
              <a:off x="3433342" y="55785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6" name="Oval 2535"/>
            <p:cNvSpPr/>
            <p:nvPr/>
          </p:nvSpPr>
          <p:spPr bwMode="auto">
            <a:xfrm rot="10800000">
              <a:off x="3433699" y="56476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7" name="Oval 2536"/>
            <p:cNvSpPr/>
            <p:nvPr/>
          </p:nvSpPr>
          <p:spPr bwMode="auto">
            <a:xfrm rot="10800000">
              <a:off x="3433326" y="55058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8" name="Oval 2537"/>
            <p:cNvSpPr/>
            <p:nvPr/>
          </p:nvSpPr>
          <p:spPr bwMode="auto">
            <a:xfrm rot="10800000">
              <a:off x="3433342" y="54343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9" name="Oval 2538"/>
            <p:cNvSpPr/>
            <p:nvPr/>
          </p:nvSpPr>
          <p:spPr bwMode="auto">
            <a:xfrm rot="10800000">
              <a:off x="3146069" y="57989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0" name="Oval 2539"/>
            <p:cNvSpPr/>
            <p:nvPr/>
          </p:nvSpPr>
          <p:spPr bwMode="auto">
            <a:xfrm rot="10800000">
              <a:off x="3146085" y="57274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1" name="Oval 2540"/>
            <p:cNvSpPr/>
            <p:nvPr/>
          </p:nvSpPr>
          <p:spPr bwMode="auto">
            <a:xfrm rot="10800000">
              <a:off x="3146085" y="55845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2" name="Oval 2541"/>
            <p:cNvSpPr/>
            <p:nvPr/>
          </p:nvSpPr>
          <p:spPr bwMode="auto">
            <a:xfrm rot="10800000">
              <a:off x="3146442" y="56536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3" name="Oval 2542"/>
            <p:cNvSpPr/>
            <p:nvPr/>
          </p:nvSpPr>
          <p:spPr bwMode="auto">
            <a:xfrm rot="10800000">
              <a:off x="3146069" y="55118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4" name="Oval 2543"/>
            <p:cNvSpPr/>
            <p:nvPr/>
          </p:nvSpPr>
          <p:spPr bwMode="auto">
            <a:xfrm rot="10800000">
              <a:off x="3146085" y="54403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5" name="Oval 2544"/>
            <p:cNvSpPr/>
            <p:nvPr/>
          </p:nvSpPr>
          <p:spPr bwMode="auto">
            <a:xfrm rot="10800000">
              <a:off x="3043024" y="5810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6" name="Oval 2545"/>
            <p:cNvSpPr/>
            <p:nvPr/>
          </p:nvSpPr>
          <p:spPr bwMode="auto">
            <a:xfrm rot="10800000">
              <a:off x="3043040" y="5738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7" name="Oval 2546"/>
            <p:cNvSpPr/>
            <p:nvPr/>
          </p:nvSpPr>
          <p:spPr bwMode="auto">
            <a:xfrm rot="10800000">
              <a:off x="3043040" y="55956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8" name="Oval 2547"/>
            <p:cNvSpPr/>
            <p:nvPr/>
          </p:nvSpPr>
          <p:spPr bwMode="auto">
            <a:xfrm rot="10800000">
              <a:off x="3043397" y="56647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9" name="Oval 2548"/>
            <p:cNvSpPr/>
            <p:nvPr/>
          </p:nvSpPr>
          <p:spPr bwMode="auto">
            <a:xfrm rot="10800000">
              <a:off x="3043024" y="55229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0" name="Oval 2549"/>
            <p:cNvSpPr/>
            <p:nvPr/>
          </p:nvSpPr>
          <p:spPr bwMode="auto">
            <a:xfrm rot="10800000">
              <a:off x="3043040" y="54514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1" name="Oval 2550"/>
            <p:cNvSpPr/>
            <p:nvPr/>
          </p:nvSpPr>
          <p:spPr bwMode="auto">
            <a:xfrm rot="10800000">
              <a:off x="2865856" y="57889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2" name="Oval 2551"/>
            <p:cNvSpPr/>
            <p:nvPr/>
          </p:nvSpPr>
          <p:spPr bwMode="auto">
            <a:xfrm rot="10800000">
              <a:off x="2865872" y="57174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3" name="Oval 2552"/>
            <p:cNvSpPr/>
            <p:nvPr/>
          </p:nvSpPr>
          <p:spPr bwMode="auto">
            <a:xfrm rot="10800000">
              <a:off x="2865872" y="55745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4" name="Oval 2553"/>
            <p:cNvSpPr/>
            <p:nvPr/>
          </p:nvSpPr>
          <p:spPr bwMode="auto">
            <a:xfrm rot="10800000">
              <a:off x="2866229" y="56436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5" name="Oval 2554"/>
            <p:cNvSpPr/>
            <p:nvPr/>
          </p:nvSpPr>
          <p:spPr bwMode="auto">
            <a:xfrm rot="10800000">
              <a:off x="2865856" y="55018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6" name="Oval 2555"/>
            <p:cNvSpPr/>
            <p:nvPr/>
          </p:nvSpPr>
          <p:spPr bwMode="auto">
            <a:xfrm rot="10800000">
              <a:off x="2865872" y="54303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7" name="Oval 2556"/>
            <p:cNvSpPr/>
            <p:nvPr/>
          </p:nvSpPr>
          <p:spPr bwMode="auto">
            <a:xfrm rot="10800000">
              <a:off x="2762811" y="58000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8" name="Oval 2557"/>
            <p:cNvSpPr/>
            <p:nvPr/>
          </p:nvSpPr>
          <p:spPr bwMode="auto">
            <a:xfrm rot="10800000">
              <a:off x="2762827" y="57285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9" name="Oval 2558"/>
            <p:cNvSpPr/>
            <p:nvPr/>
          </p:nvSpPr>
          <p:spPr bwMode="auto">
            <a:xfrm rot="10800000">
              <a:off x="2762827" y="55856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0" name="Oval 2559"/>
            <p:cNvSpPr/>
            <p:nvPr/>
          </p:nvSpPr>
          <p:spPr bwMode="auto">
            <a:xfrm rot="10800000">
              <a:off x="2763184" y="56547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1" name="Oval 2560"/>
            <p:cNvSpPr/>
            <p:nvPr/>
          </p:nvSpPr>
          <p:spPr bwMode="auto">
            <a:xfrm rot="10800000">
              <a:off x="2762811" y="55129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2" name="Oval 2561"/>
            <p:cNvSpPr/>
            <p:nvPr/>
          </p:nvSpPr>
          <p:spPr bwMode="auto">
            <a:xfrm rot="10800000">
              <a:off x="2762827" y="54414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3" name="Oval 2562"/>
            <p:cNvSpPr/>
            <p:nvPr/>
          </p:nvSpPr>
          <p:spPr bwMode="auto">
            <a:xfrm rot="10800000">
              <a:off x="2956215" y="580004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4" name="Oval 2563"/>
            <p:cNvSpPr/>
            <p:nvPr/>
          </p:nvSpPr>
          <p:spPr bwMode="auto">
            <a:xfrm rot="10800000">
              <a:off x="2956231" y="572850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5" name="Oval 2564"/>
            <p:cNvSpPr/>
            <p:nvPr/>
          </p:nvSpPr>
          <p:spPr bwMode="auto">
            <a:xfrm rot="10800000">
              <a:off x="2956231" y="558561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6" name="Oval 2565"/>
            <p:cNvSpPr/>
            <p:nvPr/>
          </p:nvSpPr>
          <p:spPr bwMode="auto">
            <a:xfrm rot="10800000">
              <a:off x="2956588" y="565473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7" name="Oval 2566"/>
            <p:cNvSpPr/>
            <p:nvPr/>
          </p:nvSpPr>
          <p:spPr bwMode="auto">
            <a:xfrm rot="10800000">
              <a:off x="2956215" y="551296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8" name="Oval 2567"/>
            <p:cNvSpPr/>
            <p:nvPr/>
          </p:nvSpPr>
          <p:spPr bwMode="auto">
            <a:xfrm rot="10800000">
              <a:off x="2956231" y="544142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9" name="Oval 2568"/>
            <p:cNvSpPr/>
            <p:nvPr/>
          </p:nvSpPr>
          <p:spPr bwMode="auto">
            <a:xfrm rot="10800000">
              <a:off x="2668958" y="57847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0" name="Oval 2569"/>
            <p:cNvSpPr/>
            <p:nvPr/>
          </p:nvSpPr>
          <p:spPr bwMode="auto">
            <a:xfrm rot="10800000">
              <a:off x="2668974" y="57132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1" name="Oval 2570"/>
            <p:cNvSpPr/>
            <p:nvPr/>
          </p:nvSpPr>
          <p:spPr bwMode="auto">
            <a:xfrm rot="10800000">
              <a:off x="2668974" y="55703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2" name="Oval 2571"/>
            <p:cNvSpPr/>
            <p:nvPr/>
          </p:nvSpPr>
          <p:spPr bwMode="auto">
            <a:xfrm rot="10800000">
              <a:off x="2669331" y="56394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3" name="Oval 2572"/>
            <p:cNvSpPr/>
            <p:nvPr/>
          </p:nvSpPr>
          <p:spPr bwMode="auto">
            <a:xfrm rot="10800000">
              <a:off x="2668958" y="54976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4" name="Oval 2573"/>
            <p:cNvSpPr/>
            <p:nvPr/>
          </p:nvSpPr>
          <p:spPr bwMode="auto">
            <a:xfrm rot="10800000">
              <a:off x="2668974" y="54261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5" name="Oval 2574"/>
            <p:cNvSpPr/>
            <p:nvPr/>
          </p:nvSpPr>
          <p:spPr bwMode="auto">
            <a:xfrm rot="10800000">
              <a:off x="2565913" y="579585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6" name="Oval 2575"/>
            <p:cNvSpPr/>
            <p:nvPr/>
          </p:nvSpPr>
          <p:spPr bwMode="auto">
            <a:xfrm rot="10800000">
              <a:off x="2565929" y="572431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7" name="Oval 2576"/>
            <p:cNvSpPr/>
            <p:nvPr/>
          </p:nvSpPr>
          <p:spPr bwMode="auto">
            <a:xfrm rot="10800000">
              <a:off x="2565929" y="558142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8" name="Oval 2577"/>
            <p:cNvSpPr/>
            <p:nvPr/>
          </p:nvSpPr>
          <p:spPr bwMode="auto">
            <a:xfrm rot="10800000">
              <a:off x="2566286" y="565054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9" name="Oval 2578"/>
            <p:cNvSpPr/>
            <p:nvPr/>
          </p:nvSpPr>
          <p:spPr bwMode="auto">
            <a:xfrm rot="10800000">
              <a:off x="2565913" y="550877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0" name="Oval 2579"/>
            <p:cNvSpPr/>
            <p:nvPr/>
          </p:nvSpPr>
          <p:spPr bwMode="auto">
            <a:xfrm rot="10800000">
              <a:off x="2565929" y="543723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1" name="Oval 2580"/>
            <p:cNvSpPr/>
            <p:nvPr/>
          </p:nvSpPr>
          <p:spPr bwMode="auto">
            <a:xfrm rot="10800000">
              <a:off x="4298988" y="57823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2" name="Oval 2581"/>
            <p:cNvSpPr/>
            <p:nvPr/>
          </p:nvSpPr>
          <p:spPr bwMode="auto">
            <a:xfrm rot="10800000">
              <a:off x="4299004" y="57108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3" name="Oval 2582"/>
            <p:cNvSpPr/>
            <p:nvPr/>
          </p:nvSpPr>
          <p:spPr bwMode="auto">
            <a:xfrm rot="10800000">
              <a:off x="4299004" y="55679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4" name="Oval 2583"/>
            <p:cNvSpPr/>
            <p:nvPr/>
          </p:nvSpPr>
          <p:spPr bwMode="auto">
            <a:xfrm rot="10800000">
              <a:off x="4299361" y="56370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5" name="Oval 2584"/>
            <p:cNvSpPr/>
            <p:nvPr/>
          </p:nvSpPr>
          <p:spPr bwMode="auto">
            <a:xfrm rot="10800000">
              <a:off x="4298988" y="54952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6" name="Oval 2585"/>
            <p:cNvSpPr/>
            <p:nvPr/>
          </p:nvSpPr>
          <p:spPr bwMode="auto">
            <a:xfrm rot="10800000">
              <a:off x="4299004" y="54237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7" name="Oval 2586"/>
            <p:cNvSpPr/>
            <p:nvPr/>
          </p:nvSpPr>
          <p:spPr bwMode="auto">
            <a:xfrm rot="10800000">
              <a:off x="4195943" y="57934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8" name="Oval 2587"/>
            <p:cNvSpPr/>
            <p:nvPr/>
          </p:nvSpPr>
          <p:spPr bwMode="auto">
            <a:xfrm rot="10800000">
              <a:off x="4195959" y="57219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9" name="Oval 2588"/>
            <p:cNvSpPr/>
            <p:nvPr/>
          </p:nvSpPr>
          <p:spPr bwMode="auto">
            <a:xfrm rot="10800000">
              <a:off x="4195959" y="5579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0" name="Oval 2589"/>
            <p:cNvSpPr/>
            <p:nvPr/>
          </p:nvSpPr>
          <p:spPr bwMode="auto">
            <a:xfrm rot="10800000">
              <a:off x="4196316" y="56481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1" name="Oval 2590"/>
            <p:cNvSpPr/>
            <p:nvPr/>
          </p:nvSpPr>
          <p:spPr bwMode="auto">
            <a:xfrm rot="10800000">
              <a:off x="4195943" y="55063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2" name="Oval 2591"/>
            <p:cNvSpPr/>
            <p:nvPr/>
          </p:nvSpPr>
          <p:spPr bwMode="auto">
            <a:xfrm rot="10800000">
              <a:off x="4195959" y="54348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3" name="Oval 2592"/>
            <p:cNvSpPr/>
            <p:nvPr/>
          </p:nvSpPr>
          <p:spPr bwMode="auto">
            <a:xfrm rot="10800000">
              <a:off x="4389347" y="580054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4" name="Oval 2593"/>
            <p:cNvSpPr/>
            <p:nvPr/>
          </p:nvSpPr>
          <p:spPr bwMode="auto">
            <a:xfrm rot="10800000">
              <a:off x="4389363" y="572900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5" name="Oval 2594"/>
            <p:cNvSpPr/>
            <p:nvPr/>
          </p:nvSpPr>
          <p:spPr bwMode="auto">
            <a:xfrm rot="10800000">
              <a:off x="4389363" y="558611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6" name="Oval 2595"/>
            <p:cNvSpPr/>
            <p:nvPr/>
          </p:nvSpPr>
          <p:spPr bwMode="auto">
            <a:xfrm rot="10800000">
              <a:off x="4389720" y="565523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7" name="Oval 2596"/>
            <p:cNvSpPr/>
            <p:nvPr/>
          </p:nvSpPr>
          <p:spPr bwMode="auto">
            <a:xfrm rot="10800000">
              <a:off x="4389347" y="551346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8" name="Oval 2597"/>
            <p:cNvSpPr/>
            <p:nvPr/>
          </p:nvSpPr>
          <p:spPr bwMode="auto">
            <a:xfrm rot="10800000">
              <a:off x="4389363" y="544191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9" name="Oval 2598"/>
            <p:cNvSpPr/>
            <p:nvPr/>
          </p:nvSpPr>
          <p:spPr bwMode="auto">
            <a:xfrm rot="10800000">
              <a:off x="4102090" y="57852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0" name="Oval 2599"/>
            <p:cNvSpPr/>
            <p:nvPr/>
          </p:nvSpPr>
          <p:spPr bwMode="auto">
            <a:xfrm rot="10800000">
              <a:off x="4102106" y="57137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1" name="Oval 2600"/>
            <p:cNvSpPr/>
            <p:nvPr/>
          </p:nvSpPr>
          <p:spPr bwMode="auto">
            <a:xfrm rot="10800000">
              <a:off x="4102106" y="55708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2" name="Oval 2601"/>
            <p:cNvSpPr/>
            <p:nvPr/>
          </p:nvSpPr>
          <p:spPr bwMode="auto">
            <a:xfrm rot="10800000">
              <a:off x="4102463" y="56399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3" name="Oval 2602"/>
            <p:cNvSpPr/>
            <p:nvPr/>
          </p:nvSpPr>
          <p:spPr bwMode="auto">
            <a:xfrm rot="10800000">
              <a:off x="4102090" y="54981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4" name="Oval 2603"/>
            <p:cNvSpPr/>
            <p:nvPr/>
          </p:nvSpPr>
          <p:spPr bwMode="auto">
            <a:xfrm rot="10800000">
              <a:off x="4102106" y="54266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5" name="Oval 2604"/>
            <p:cNvSpPr/>
            <p:nvPr/>
          </p:nvSpPr>
          <p:spPr bwMode="auto">
            <a:xfrm rot="10800000">
              <a:off x="3999045" y="57963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6" name="Oval 2605"/>
            <p:cNvSpPr/>
            <p:nvPr/>
          </p:nvSpPr>
          <p:spPr bwMode="auto">
            <a:xfrm rot="10800000">
              <a:off x="3999061" y="57248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7" name="Oval 2606"/>
            <p:cNvSpPr/>
            <p:nvPr/>
          </p:nvSpPr>
          <p:spPr bwMode="auto">
            <a:xfrm rot="10800000">
              <a:off x="3999061" y="55819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8" name="Oval 2607"/>
            <p:cNvSpPr/>
            <p:nvPr/>
          </p:nvSpPr>
          <p:spPr bwMode="auto">
            <a:xfrm rot="10800000">
              <a:off x="3999418" y="56510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9" name="Oval 2608"/>
            <p:cNvSpPr/>
            <p:nvPr/>
          </p:nvSpPr>
          <p:spPr bwMode="auto">
            <a:xfrm rot="10800000">
              <a:off x="3999045" y="55092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0" name="Oval 2609"/>
            <p:cNvSpPr/>
            <p:nvPr/>
          </p:nvSpPr>
          <p:spPr bwMode="auto">
            <a:xfrm rot="10800000">
              <a:off x="3999061" y="54377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1" name="Oval 2610"/>
            <p:cNvSpPr/>
            <p:nvPr/>
          </p:nvSpPr>
          <p:spPr bwMode="auto">
            <a:xfrm rot="10800000">
              <a:off x="4485043" y="57828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2" name="Oval 2611"/>
            <p:cNvSpPr/>
            <p:nvPr/>
          </p:nvSpPr>
          <p:spPr bwMode="auto">
            <a:xfrm rot="10800000">
              <a:off x="4485059" y="57112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3" name="Oval 2612"/>
            <p:cNvSpPr/>
            <p:nvPr/>
          </p:nvSpPr>
          <p:spPr bwMode="auto">
            <a:xfrm rot="10800000">
              <a:off x="4485059" y="55684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4" name="Oval 2613"/>
            <p:cNvSpPr/>
            <p:nvPr/>
          </p:nvSpPr>
          <p:spPr bwMode="auto">
            <a:xfrm rot="10800000">
              <a:off x="4485416" y="56375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5" name="Oval 2614"/>
            <p:cNvSpPr/>
            <p:nvPr/>
          </p:nvSpPr>
          <p:spPr bwMode="auto">
            <a:xfrm rot="10800000">
              <a:off x="4485043" y="54957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6" name="Oval 2615"/>
            <p:cNvSpPr/>
            <p:nvPr/>
          </p:nvSpPr>
          <p:spPr bwMode="auto">
            <a:xfrm rot="10800000">
              <a:off x="4485059" y="54242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7" name="Rectangle 2616"/>
            <p:cNvSpPr/>
            <p:nvPr/>
          </p:nvSpPr>
          <p:spPr bwMode="auto">
            <a:xfrm>
              <a:off x="4709511" y="5387419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8" name="Oval 2617"/>
            <p:cNvSpPr/>
            <p:nvPr/>
          </p:nvSpPr>
          <p:spPr bwMode="auto">
            <a:xfrm rot="10800000">
              <a:off x="6003845" y="57929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9" name="Oval 2618"/>
            <p:cNvSpPr/>
            <p:nvPr/>
          </p:nvSpPr>
          <p:spPr bwMode="auto">
            <a:xfrm rot="10800000">
              <a:off x="6003861" y="57214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0" name="Oval 2619"/>
            <p:cNvSpPr/>
            <p:nvPr/>
          </p:nvSpPr>
          <p:spPr bwMode="auto">
            <a:xfrm rot="10800000">
              <a:off x="6003861" y="55785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1" name="Oval 2620"/>
            <p:cNvSpPr/>
            <p:nvPr/>
          </p:nvSpPr>
          <p:spPr bwMode="auto">
            <a:xfrm rot="10800000">
              <a:off x="6004218" y="56476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2" name="Oval 2621"/>
            <p:cNvSpPr/>
            <p:nvPr/>
          </p:nvSpPr>
          <p:spPr bwMode="auto">
            <a:xfrm rot="10800000">
              <a:off x="6003845" y="55058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3" name="Oval 2622"/>
            <p:cNvSpPr/>
            <p:nvPr/>
          </p:nvSpPr>
          <p:spPr bwMode="auto">
            <a:xfrm rot="10800000">
              <a:off x="6003861" y="54343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4" name="Oval 2623"/>
            <p:cNvSpPr/>
            <p:nvPr/>
          </p:nvSpPr>
          <p:spPr bwMode="auto">
            <a:xfrm rot="10800000">
              <a:off x="5900800" y="57969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5" name="Oval 2624"/>
            <p:cNvSpPr/>
            <p:nvPr/>
          </p:nvSpPr>
          <p:spPr bwMode="auto">
            <a:xfrm rot="10800000">
              <a:off x="5900816" y="57254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6" name="Oval 2625"/>
            <p:cNvSpPr/>
            <p:nvPr/>
          </p:nvSpPr>
          <p:spPr bwMode="auto">
            <a:xfrm rot="10800000">
              <a:off x="5900816" y="55825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7" name="Oval 2626"/>
            <p:cNvSpPr/>
            <p:nvPr/>
          </p:nvSpPr>
          <p:spPr bwMode="auto">
            <a:xfrm rot="10800000">
              <a:off x="5901173" y="56516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8" name="Oval 2627"/>
            <p:cNvSpPr/>
            <p:nvPr/>
          </p:nvSpPr>
          <p:spPr bwMode="auto">
            <a:xfrm rot="10800000">
              <a:off x="5900800" y="55098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9" name="Oval 2628"/>
            <p:cNvSpPr/>
            <p:nvPr/>
          </p:nvSpPr>
          <p:spPr bwMode="auto">
            <a:xfrm rot="10800000">
              <a:off x="5900816" y="54383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0" name="Oval 2629"/>
            <p:cNvSpPr/>
            <p:nvPr/>
          </p:nvSpPr>
          <p:spPr bwMode="auto">
            <a:xfrm rot="10800000">
              <a:off x="6094204" y="58040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1" name="Oval 2630"/>
            <p:cNvSpPr/>
            <p:nvPr/>
          </p:nvSpPr>
          <p:spPr bwMode="auto">
            <a:xfrm rot="10800000">
              <a:off x="6094220" y="57325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2" name="Oval 2631"/>
            <p:cNvSpPr/>
            <p:nvPr/>
          </p:nvSpPr>
          <p:spPr bwMode="auto">
            <a:xfrm rot="10800000">
              <a:off x="6094220" y="55896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3" name="Oval 2632"/>
            <p:cNvSpPr/>
            <p:nvPr/>
          </p:nvSpPr>
          <p:spPr bwMode="auto">
            <a:xfrm rot="10800000">
              <a:off x="6094577" y="56587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4" name="Oval 2633"/>
            <p:cNvSpPr/>
            <p:nvPr/>
          </p:nvSpPr>
          <p:spPr bwMode="auto">
            <a:xfrm rot="10800000">
              <a:off x="6094204" y="55169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5" name="Oval 2634"/>
            <p:cNvSpPr/>
            <p:nvPr/>
          </p:nvSpPr>
          <p:spPr bwMode="auto">
            <a:xfrm rot="10800000">
              <a:off x="6094220" y="54454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6" name="Oval 2635"/>
            <p:cNvSpPr/>
            <p:nvPr/>
          </p:nvSpPr>
          <p:spPr bwMode="auto">
            <a:xfrm rot="10800000">
              <a:off x="5806947" y="57887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7" name="Oval 2636"/>
            <p:cNvSpPr/>
            <p:nvPr/>
          </p:nvSpPr>
          <p:spPr bwMode="auto">
            <a:xfrm rot="10800000">
              <a:off x="5806963" y="57172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8" name="Oval 2637"/>
            <p:cNvSpPr/>
            <p:nvPr/>
          </p:nvSpPr>
          <p:spPr bwMode="auto">
            <a:xfrm rot="10800000">
              <a:off x="5806963" y="55743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9" name="Oval 2638"/>
            <p:cNvSpPr/>
            <p:nvPr/>
          </p:nvSpPr>
          <p:spPr bwMode="auto">
            <a:xfrm rot="10800000">
              <a:off x="5807320" y="56434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0" name="Oval 2639"/>
            <p:cNvSpPr/>
            <p:nvPr/>
          </p:nvSpPr>
          <p:spPr bwMode="auto">
            <a:xfrm rot="10800000">
              <a:off x="5806947" y="55016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1" name="Oval 2640"/>
            <p:cNvSpPr/>
            <p:nvPr/>
          </p:nvSpPr>
          <p:spPr bwMode="auto">
            <a:xfrm rot="10800000">
              <a:off x="5806963" y="54301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2" name="Oval 2641"/>
            <p:cNvSpPr/>
            <p:nvPr/>
          </p:nvSpPr>
          <p:spPr bwMode="auto">
            <a:xfrm rot="10800000">
              <a:off x="5703902" y="57998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3" name="Oval 2642"/>
            <p:cNvSpPr/>
            <p:nvPr/>
          </p:nvSpPr>
          <p:spPr bwMode="auto">
            <a:xfrm rot="10800000">
              <a:off x="5703918" y="57283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4" name="Oval 2643"/>
            <p:cNvSpPr/>
            <p:nvPr/>
          </p:nvSpPr>
          <p:spPr bwMode="auto">
            <a:xfrm rot="10800000">
              <a:off x="5703918" y="55854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5" name="Oval 2644"/>
            <p:cNvSpPr/>
            <p:nvPr/>
          </p:nvSpPr>
          <p:spPr bwMode="auto">
            <a:xfrm rot="10800000">
              <a:off x="5704275" y="56545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6" name="Oval 2645"/>
            <p:cNvSpPr/>
            <p:nvPr/>
          </p:nvSpPr>
          <p:spPr bwMode="auto">
            <a:xfrm rot="10800000">
              <a:off x="5703902" y="55127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7" name="Oval 2646"/>
            <p:cNvSpPr/>
            <p:nvPr/>
          </p:nvSpPr>
          <p:spPr bwMode="auto">
            <a:xfrm rot="10800000">
              <a:off x="5703918" y="54412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8" name="Oval 2647"/>
            <p:cNvSpPr/>
            <p:nvPr/>
          </p:nvSpPr>
          <p:spPr bwMode="auto">
            <a:xfrm rot="10800000">
              <a:off x="5526733" y="58031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9" name="Oval 2648"/>
            <p:cNvSpPr/>
            <p:nvPr/>
          </p:nvSpPr>
          <p:spPr bwMode="auto">
            <a:xfrm rot="10800000">
              <a:off x="5526749" y="57315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0" name="Oval 2649"/>
            <p:cNvSpPr/>
            <p:nvPr/>
          </p:nvSpPr>
          <p:spPr bwMode="auto">
            <a:xfrm rot="10800000">
              <a:off x="5526749" y="55887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1" name="Oval 2650"/>
            <p:cNvSpPr/>
            <p:nvPr/>
          </p:nvSpPr>
          <p:spPr bwMode="auto">
            <a:xfrm rot="10800000">
              <a:off x="5527106" y="56578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2" name="Oval 2651"/>
            <p:cNvSpPr/>
            <p:nvPr/>
          </p:nvSpPr>
          <p:spPr bwMode="auto">
            <a:xfrm rot="10800000">
              <a:off x="5526733" y="55160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3" name="Oval 2652"/>
            <p:cNvSpPr/>
            <p:nvPr/>
          </p:nvSpPr>
          <p:spPr bwMode="auto">
            <a:xfrm rot="10800000">
              <a:off x="5526749" y="54445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4" name="Oval 2653"/>
            <p:cNvSpPr/>
            <p:nvPr/>
          </p:nvSpPr>
          <p:spPr bwMode="auto">
            <a:xfrm rot="10800000">
              <a:off x="5423688" y="57858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5" name="Oval 2654"/>
            <p:cNvSpPr/>
            <p:nvPr/>
          </p:nvSpPr>
          <p:spPr bwMode="auto">
            <a:xfrm rot="10800000">
              <a:off x="5423704" y="57143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6" name="Oval 2655"/>
            <p:cNvSpPr/>
            <p:nvPr/>
          </p:nvSpPr>
          <p:spPr bwMode="auto">
            <a:xfrm rot="10800000">
              <a:off x="5423704" y="55714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7" name="Oval 2656"/>
            <p:cNvSpPr/>
            <p:nvPr/>
          </p:nvSpPr>
          <p:spPr bwMode="auto">
            <a:xfrm rot="10800000">
              <a:off x="5424061" y="56405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8" name="Oval 2657"/>
            <p:cNvSpPr/>
            <p:nvPr/>
          </p:nvSpPr>
          <p:spPr bwMode="auto">
            <a:xfrm rot="10800000">
              <a:off x="5423688" y="54987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9" name="Oval 2658"/>
            <p:cNvSpPr/>
            <p:nvPr/>
          </p:nvSpPr>
          <p:spPr bwMode="auto">
            <a:xfrm rot="10800000">
              <a:off x="5423704" y="54272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0" name="Oval 2659"/>
            <p:cNvSpPr/>
            <p:nvPr/>
          </p:nvSpPr>
          <p:spPr bwMode="auto">
            <a:xfrm rot="10800000">
              <a:off x="5617092" y="579295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1" name="Oval 2660"/>
            <p:cNvSpPr/>
            <p:nvPr/>
          </p:nvSpPr>
          <p:spPr bwMode="auto">
            <a:xfrm rot="10800000">
              <a:off x="5617108" y="572141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2" name="Oval 2661"/>
            <p:cNvSpPr/>
            <p:nvPr/>
          </p:nvSpPr>
          <p:spPr bwMode="auto">
            <a:xfrm rot="10800000">
              <a:off x="5617108" y="557852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3" name="Oval 2662"/>
            <p:cNvSpPr/>
            <p:nvPr/>
          </p:nvSpPr>
          <p:spPr bwMode="auto">
            <a:xfrm rot="10800000">
              <a:off x="5617465" y="564764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4" name="Oval 2663"/>
            <p:cNvSpPr/>
            <p:nvPr/>
          </p:nvSpPr>
          <p:spPr bwMode="auto">
            <a:xfrm rot="10800000">
              <a:off x="5617092" y="550587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5" name="Oval 2664"/>
            <p:cNvSpPr/>
            <p:nvPr/>
          </p:nvSpPr>
          <p:spPr bwMode="auto">
            <a:xfrm rot="10800000">
              <a:off x="5617108" y="543433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6" name="Oval 2665"/>
            <p:cNvSpPr/>
            <p:nvPr/>
          </p:nvSpPr>
          <p:spPr bwMode="auto">
            <a:xfrm rot="10800000">
              <a:off x="5329835" y="57989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7" name="Oval 2666"/>
            <p:cNvSpPr/>
            <p:nvPr/>
          </p:nvSpPr>
          <p:spPr bwMode="auto">
            <a:xfrm rot="10800000">
              <a:off x="5329851" y="57274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8" name="Oval 2667"/>
            <p:cNvSpPr/>
            <p:nvPr/>
          </p:nvSpPr>
          <p:spPr bwMode="auto">
            <a:xfrm rot="10800000">
              <a:off x="5329851" y="55845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9" name="Oval 2668"/>
            <p:cNvSpPr/>
            <p:nvPr/>
          </p:nvSpPr>
          <p:spPr bwMode="auto">
            <a:xfrm rot="10800000">
              <a:off x="5330208" y="56536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0" name="Oval 2669"/>
            <p:cNvSpPr/>
            <p:nvPr/>
          </p:nvSpPr>
          <p:spPr bwMode="auto">
            <a:xfrm rot="10800000">
              <a:off x="5329835" y="55118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1" name="Oval 2670"/>
            <p:cNvSpPr/>
            <p:nvPr/>
          </p:nvSpPr>
          <p:spPr bwMode="auto">
            <a:xfrm rot="10800000">
              <a:off x="5329851" y="54403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2" name="Oval 2671"/>
            <p:cNvSpPr/>
            <p:nvPr/>
          </p:nvSpPr>
          <p:spPr bwMode="auto">
            <a:xfrm rot="10800000">
              <a:off x="5226790" y="581003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3" name="Oval 2672"/>
            <p:cNvSpPr/>
            <p:nvPr/>
          </p:nvSpPr>
          <p:spPr bwMode="auto">
            <a:xfrm rot="10800000">
              <a:off x="5226806" y="573849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4" name="Oval 2673"/>
            <p:cNvSpPr/>
            <p:nvPr/>
          </p:nvSpPr>
          <p:spPr bwMode="auto">
            <a:xfrm rot="10800000">
              <a:off x="5226806" y="559560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5" name="Oval 2674"/>
            <p:cNvSpPr/>
            <p:nvPr/>
          </p:nvSpPr>
          <p:spPr bwMode="auto">
            <a:xfrm rot="10800000">
              <a:off x="5227163" y="566472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6" name="Oval 2675"/>
            <p:cNvSpPr/>
            <p:nvPr/>
          </p:nvSpPr>
          <p:spPr bwMode="auto">
            <a:xfrm rot="10800000">
              <a:off x="5226790" y="55229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7" name="Oval 2676"/>
            <p:cNvSpPr/>
            <p:nvPr/>
          </p:nvSpPr>
          <p:spPr bwMode="auto">
            <a:xfrm rot="10800000">
              <a:off x="5226806" y="545140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8" name="Oval 2677"/>
            <p:cNvSpPr/>
            <p:nvPr/>
          </p:nvSpPr>
          <p:spPr bwMode="auto">
            <a:xfrm rot="10800000">
              <a:off x="5049622" y="57889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9" name="Oval 2678"/>
            <p:cNvSpPr/>
            <p:nvPr/>
          </p:nvSpPr>
          <p:spPr bwMode="auto">
            <a:xfrm rot="10800000">
              <a:off x="5049638" y="57174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0" name="Oval 2679"/>
            <p:cNvSpPr/>
            <p:nvPr/>
          </p:nvSpPr>
          <p:spPr bwMode="auto">
            <a:xfrm rot="10800000">
              <a:off x="5049638" y="55745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1" name="Oval 2680"/>
            <p:cNvSpPr/>
            <p:nvPr/>
          </p:nvSpPr>
          <p:spPr bwMode="auto">
            <a:xfrm rot="10800000">
              <a:off x="5049995" y="56436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2" name="Oval 2681"/>
            <p:cNvSpPr/>
            <p:nvPr/>
          </p:nvSpPr>
          <p:spPr bwMode="auto">
            <a:xfrm rot="10800000">
              <a:off x="5049622" y="55018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3" name="Oval 2682"/>
            <p:cNvSpPr/>
            <p:nvPr/>
          </p:nvSpPr>
          <p:spPr bwMode="auto">
            <a:xfrm rot="10800000">
              <a:off x="5049638" y="54303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4" name="Oval 2683"/>
            <p:cNvSpPr/>
            <p:nvPr/>
          </p:nvSpPr>
          <p:spPr bwMode="auto">
            <a:xfrm rot="10800000">
              <a:off x="4946577" y="58000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5" name="Oval 2684"/>
            <p:cNvSpPr/>
            <p:nvPr/>
          </p:nvSpPr>
          <p:spPr bwMode="auto">
            <a:xfrm rot="10800000">
              <a:off x="4946593" y="57285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6" name="Oval 2685"/>
            <p:cNvSpPr/>
            <p:nvPr/>
          </p:nvSpPr>
          <p:spPr bwMode="auto">
            <a:xfrm rot="10800000">
              <a:off x="4946593" y="55856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7" name="Oval 2686"/>
            <p:cNvSpPr/>
            <p:nvPr/>
          </p:nvSpPr>
          <p:spPr bwMode="auto">
            <a:xfrm rot="10800000">
              <a:off x="4946950" y="56547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8" name="Oval 2687"/>
            <p:cNvSpPr/>
            <p:nvPr/>
          </p:nvSpPr>
          <p:spPr bwMode="auto">
            <a:xfrm rot="10800000">
              <a:off x="4946577" y="55129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9" name="Oval 2688"/>
            <p:cNvSpPr/>
            <p:nvPr/>
          </p:nvSpPr>
          <p:spPr bwMode="auto">
            <a:xfrm rot="10800000">
              <a:off x="4946593" y="54414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0" name="Oval 2689"/>
            <p:cNvSpPr/>
            <p:nvPr/>
          </p:nvSpPr>
          <p:spPr bwMode="auto">
            <a:xfrm rot="10800000">
              <a:off x="5139981" y="58000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1" name="Oval 2690"/>
            <p:cNvSpPr/>
            <p:nvPr/>
          </p:nvSpPr>
          <p:spPr bwMode="auto">
            <a:xfrm rot="10800000">
              <a:off x="5139997" y="57285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2" name="Oval 2691"/>
            <p:cNvSpPr/>
            <p:nvPr/>
          </p:nvSpPr>
          <p:spPr bwMode="auto">
            <a:xfrm rot="10800000">
              <a:off x="5139997" y="55856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3" name="Oval 2692"/>
            <p:cNvSpPr/>
            <p:nvPr/>
          </p:nvSpPr>
          <p:spPr bwMode="auto">
            <a:xfrm rot="10800000">
              <a:off x="5140354" y="56547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4" name="Oval 2693"/>
            <p:cNvSpPr/>
            <p:nvPr/>
          </p:nvSpPr>
          <p:spPr bwMode="auto">
            <a:xfrm rot="10800000">
              <a:off x="5139981" y="55129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5" name="Oval 2694"/>
            <p:cNvSpPr/>
            <p:nvPr/>
          </p:nvSpPr>
          <p:spPr bwMode="auto">
            <a:xfrm rot="10800000">
              <a:off x="5139997" y="54414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6" name="Oval 2695"/>
            <p:cNvSpPr/>
            <p:nvPr/>
          </p:nvSpPr>
          <p:spPr bwMode="auto">
            <a:xfrm rot="10800000">
              <a:off x="4852724" y="57847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7" name="Oval 2696"/>
            <p:cNvSpPr/>
            <p:nvPr/>
          </p:nvSpPr>
          <p:spPr bwMode="auto">
            <a:xfrm rot="10800000">
              <a:off x="4852740" y="57132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8" name="Oval 2697"/>
            <p:cNvSpPr/>
            <p:nvPr/>
          </p:nvSpPr>
          <p:spPr bwMode="auto">
            <a:xfrm rot="10800000">
              <a:off x="4852740" y="55703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9" name="Oval 2698"/>
            <p:cNvSpPr/>
            <p:nvPr/>
          </p:nvSpPr>
          <p:spPr bwMode="auto">
            <a:xfrm rot="10800000">
              <a:off x="4853097" y="56394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0" name="Oval 2699"/>
            <p:cNvSpPr/>
            <p:nvPr/>
          </p:nvSpPr>
          <p:spPr bwMode="auto">
            <a:xfrm rot="10800000">
              <a:off x="4852724" y="54976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1" name="Oval 2700"/>
            <p:cNvSpPr/>
            <p:nvPr/>
          </p:nvSpPr>
          <p:spPr bwMode="auto">
            <a:xfrm rot="10800000">
              <a:off x="4852740" y="54261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2" name="Oval 2701"/>
            <p:cNvSpPr/>
            <p:nvPr/>
          </p:nvSpPr>
          <p:spPr bwMode="auto">
            <a:xfrm rot="10800000">
              <a:off x="4749679" y="57958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3" name="Oval 2702"/>
            <p:cNvSpPr/>
            <p:nvPr/>
          </p:nvSpPr>
          <p:spPr bwMode="auto">
            <a:xfrm rot="10800000">
              <a:off x="4749695" y="57243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4" name="Oval 2703"/>
            <p:cNvSpPr/>
            <p:nvPr/>
          </p:nvSpPr>
          <p:spPr bwMode="auto">
            <a:xfrm rot="10800000">
              <a:off x="4749695" y="55814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5" name="Oval 2704"/>
            <p:cNvSpPr/>
            <p:nvPr/>
          </p:nvSpPr>
          <p:spPr bwMode="auto">
            <a:xfrm rot="10800000">
              <a:off x="4750052" y="56505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6" name="Oval 2705"/>
            <p:cNvSpPr/>
            <p:nvPr/>
          </p:nvSpPr>
          <p:spPr bwMode="auto">
            <a:xfrm rot="10800000">
              <a:off x="4749679" y="55087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7" name="Oval 2706"/>
            <p:cNvSpPr/>
            <p:nvPr/>
          </p:nvSpPr>
          <p:spPr bwMode="auto">
            <a:xfrm rot="10800000">
              <a:off x="4749695" y="54372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8" name="Oval 2707"/>
            <p:cNvSpPr/>
            <p:nvPr/>
          </p:nvSpPr>
          <p:spPr bwMode="auto">
            <a:xfrm rot="10800000">
              <a:off x="6482754" y="57823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9" name="Oval 2708"/>
            <p:cNvSpPr/>
            <p:nvPr/>
          </p:nvSpPr>
          <p:spPr bwMode="auto">
            <a:xfrm rot="10800000">
              <a:off x="6482770" y="57108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0" name="Oval 2709"/>
            <p:cNvSpPr/>
            <p:nvPr/>
          </p:nvSpPr>
          <p:spPr bwMode="auto">
            <a:xfrm rot="10800000">
              <a:off x="6482770" y="55679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1" name="Oval 2710"/>
            <p:cNvSpPr/>
            <p:nvPr/>
          </p:nvSpPr>
          <p:spPr bwMode="auto">
            <a:xfrm rot="10800000">
              <a:off x="6483127" y="56370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2" name="Oval 2711"/>
            <p:cNvSpPr/>
            <p:nvPr/>
          </p:nvSpPr>
          <p:spPr bwMode="auto">
            <a:xfrm rot="10800000">
              <a:off x="6482754" y="54952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3" name="Oval 2712"/>
            <p:cNvSpPr/>
            <p:nvPr/>
          </p:nvSpPr>
          <p:spPr bwMode="auto">
            <a:xfrm rot="10800000">
              <a:off x="6482770" y="54237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4" name="Oval 2713"/>
            <p:cNvSpPr/>
            <p:nvPr/>
          </p:nvSpPr>
          <p:spPr bwMode="auto">
            <a:xfrm rot="10800000">
              <a:off x="6379709" y="579345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5" name="Oval 2714"/>
            <p:cNvSpPr/>
            <p:nvPr/>
          </p:nvSpPr>
          <p:spPr bwMode="auto">
            <a:xfrm rot="10800000">
              <a:off x="6379725" y="572191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6" name="Oval 2715"/>
            <p:cNvSpPr/>
            <p:nvPr/>
          </p:nvSpPr>
          <p:spPr bwMode="auto">
            <a:xfrm rot="10800000">
              <a:off x="6379725" y="557902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7" name="Oval 2716"/>
            <p:cNvSpPr/>
            <p:nvPr/>
          </p:nvSpPr>
          <p:spPr bwMode="auto">
            <a:xfrm rot="10800000">
              <a:off x="6380082" y="564814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8" name="Oval 2717"/>
            <p:cNvSpPr/>
            <p:nvPr/>
          </p:nvSpPr>
          <p:spPr bwMode="auto">
            <a:xfrm rot="10800000">
              <a:off x="6379709" y="550637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9" name="Oval 2718"/>
            <p:cNvSpPr/>
            <p:nvPr/>
          </p:nvSpPr>
          <p:spPr bwMode="auto">
            <a:xfrm rot="10800000">
              <a:off x="6379725" y="543483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0" name="Oval 2719"/>
            <p:cNvSpPr/>
            <p:nvPr/>
          </p:nvSpPr>
          <p:spPr bwMode="auto">
            <a:xfrm rot="10800000">
              <a:off x="6573113" y="58005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1" name="Oval 2720"/>
            <p:cNvSpPr/>
            <p:nvPr/>
          </p:nvSpPr>
          <p:spPr bwMode="auto">
            <a:xfrm rot="10800000">
              <a:off x="6573129" y="57290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2" name="Oval 2721"/>
            <p:cNvSpPr/>
            <p:nvPr/>
          </p:nvSpPr>
          <p:spPr bwMode="auto">
            <a:xfrm rot="10800000">
              <a:off x="6573129" y="55861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3" name="Oval 2722"/>
            <p:cNvSpPr/>
            <p:nvPr/>
          </p:nvSpPr>
          <p:spPr bwMode="auto">
            <a:xfrm rot="10800000">
              <a:off x="6573486" y="56552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4" name="Oval 2723"/>
            <p:cNvSpPr/>
            <p:nvPr/>
          </p:nvSpPr>
          <p:spPr bwMode="auto">
            <a:xfrm rot="10800000">
              <a:off x="6573113" y="55134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5" name="Oval 2724"/>
            <p:cNvSpPr/>
            <p:nvPr/>
          </p:nvSpPr>
          <p:spPr bwMode="auto">
            <a:xfrm rot="10800000">
              <a:off x="6573129" y="54419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6" name="Oval 2725"/>
            <p:cNvSpPr/>
            <p:nvPr/>
          </p:nvSpPr>
          <p:spPr bwMode="auto">
            <a:xfrm rot="10800000">
              <a:off x="6285856" y="57852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7" name="Oval 2726"/>
            <p:cNvSpPr/>
            <p:nvPr/>
          </p:nvSpPr>
          <p:spPr bwMode="auto">
            <a:xfrm rot="10800000">
              <a:off x="6285872" y="57137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8" name="Oval 2727"/>
            <p:cNvSpPr/>
            <p:nvPr/>
          </p:nvSpPr>
          <p:spPr bwMode="auto">
            <a:xfrm rot="10800000">
              <a:off x="6285872" y="55708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9" name="Oval 2728"/>
            <p:cNvSpPr/>
            <p:nvPr/>
          </p:nvSpPr>
          <p:spPr bwMode="auto">
            <a:xfrm rot="10800000">
              <a:off x="6286229" y="56399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0" name="Oval 2729"/>
            <p:cNvSpPr/>
            <p:nvPr/>
          </p:nvSpPr>
          <p:spPr bwMode="auto">
            <a:xfrm rot="10800000">
              <a:off x="6285856" y="54981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1" name="Oval 2730"/>
            <p:cNvSpPr/>
            <p:nvPr/>
          </p:nvSpPr>
          <p:spPr bwMode="auto">
            <a:xfrm rot="10800000">
              <a:off x="6285872" y="54266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2" name="Oval 2731"/>
            <p:cNvSpPr/>
            <p:nvPr/>
          </p:nvSpPr>
          <p:spPr bwMode="auto">
            <a:xfrm rot="10800000">
              <a:off x="6182811" y="57963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3" name="Oval 2732"/>
            <p:cNvSpPr/>
            <p:nvPr/>
          </p:nvSpPr>
          <p:spPr bwMode="auto">
            <a:xfrm rot="10800000">
              <a:off x="6182827" y="57248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4" name="Oval 2733"/>
            <p:cNvSpPr/>
            <p:nvPr/>
          </p:nvSpPr>
          <p:spPr bwMode="auto">
            <a:xfrm rot="10800000">
              <a:off x="6182827" y="55819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5" name="Oval 2734"/>
            <p:cNvSpPr/>
            <p:nvPr/>
          </p:nvSpPr>
          <p:spPr bwMode="auto">
            <a:xfrm rot="10800000">
              <a:off x="6183184" y="56510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6" name="Oval 2735"/>
            <p:cNvSpPr/>
            <p:nvPr/>
          </p:nvSpPr>
          <p:spPr bwMode="auto">
            <a:xfrm rot="10800000">
              <a:off x="6182811" y="55092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7" name="Oval 2736"/>
            <p:cNvSpPr/>
            <p:nvPr/>
          </p:nvSpPr>
          <p:spPr bwMode="auto">
            <a:xfrm rot="10800000">
              <a:off x="6182827" y="54377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8" name="Oval 2737"/>
            <p:cNvSpPr/>
            <p:nvPr/>
          </p:nvSpPr>
          <p:spPr bwMode="auto">
            <a:xfrm rot="10800000">
              <a:off x="6668809" y="57828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9" name="Oval 2738"/>
            <p:cNvSpPr/>
            <p:nvPr/>
          </p:nvSpPr>
          <p:spPr bwMode="auto">
            <a:xfrm rot="10800000">
              <a:off x="6668825" y="57112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0" name="Oval 2739"/>
            <p:cNvSpPr/>
            <p:nvPr/>
          </p:nvSpPr>
          <p:spPr bwMode="auto">
            <a:xfrm rot="10800000">
              <a:off x="6668825" y="55684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1" name="Oval 2740"/>
            <p:cNvSpPr/>
            <p:nvPr/>
          </p:nvSpPr>
          <p:spPr bwMode="auto">
            <a:xfrm rot="10800000">
              <a:off x="6669182" y="56375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2" name="Oval 2741"/>
            <p:cNvSpPr/>
            <p:nvPr/>
          </p:nvSpPr>
          <p:spPr bwMode="auto">
            <a:xfrm rot="10800000">
              <a:off x="6668809" y="54957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3" name="Oval 2742"/>
            <p:cNvSpPr/>
            <p:nvPr/>
          </p:nvSpPr>
          <p:spPr bwMode="auto">
            <a:xfrm rot="10800000">
              <a:off x="6668825" y="54242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6544" y="1650319"/>
            <a:ext cx="8650633" cy="485980"/>
            <a:chOff x="256544" y="2123299"/>
            <a:chExt cx="8650633" cy="485980"/>
          </a:xfrm>
        </p:grpSpPr>
        <p:sp>
          <p:nvSpPr>
            <p:cNvPr id="2744" name="Rectangle 2743"/>
            <p:cNvSpPr/>
            <p:nvPr/>
          </p:nvSpPr>
          <p:spPr bwMode="auto">
            <a:xfrm>
              <a:off x="6844393" y="2123299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5" name="Oval 2744"/>
            <p:cNvSpPr/>
            <p:nvPr/>
          </p:nvSpPr>
          <p:spPr bwMode="auto">
            <a:xfrm rot="10800000">
              <a:off x="8138727" y="25288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6" name="Oval 2745"/>
            <p:cNvSpPr/>
            <p:nvPr/>
          </p:nvSpPr>
          <p:spPr bwMode="auto">
            <a:xfrm rot="10800000">
              <a:off x="8138743" y="24572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7" name="Oval 2746"/>
            <p:cNvSpPr/>
            <p:nvPr/>
          </p:nvSpPr>
          <p:spPr bwMode="auto">
            <a:xfrm rot="10800000">
              <a:off x="8138743" y="23144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8" name="Oval 2747"/>
            <p:cNvSpPr/>
            <p:nvPr/>
          </p:nvSpPr>
          <p:spPr bwMode="auto">
            <a:xfrm rot="10800000">
              <a:off x="8139100" y="23835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9" name="Oval 2748"/>
            <p:cNvSpPr/>
            <p:nvPr/>
          </p:nvSpPr>
          <p:spPr bwMode="auto">
            <a:xfrm rot="10800000">
              <a:off x="8138727" y="22417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0" name="Oval 2749"/>
            <p:cNvSpPr/>
            <p:nvPr/>
          </p:nvSpPr>
          <p:spPr bwMode="auto">
            <a:xfrm rot="10800000">
              <a:off x="8138743" y="21702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1" name="Oval 2750"/>
            <p:cNvSpPr/>
            <p:nvPr/>
          </p:nvSpPr>
          <p:spPr bwMode="auto">
            <a:xfrm rot="10800000">
              <a:off x="8035682" y="25328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2" name="Oval 2751"/>
            <p:cNvSpPr/>
            <p:nvPr/>
          </p:nvSpPr>
          <p:spPr bwMode="auto">
            <a:xfrm rot="10800000">
              <a:off x="8035698" y="24612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3" name="Oval 2752"/>
            <p:cNvSpPr/>
            <p:nvPr/>
          </p:nvSpPr>
          <p:spPr bwMode="auto">
            <a:xfrm rot="10800000">
              <a:off x="8035698" y="23184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4" name="Oval 2753"/>
            <p:cNvSpPr/>
            <p:nvPr/>
          </p:nvSpPr>
          <p:spPr bwMode="auto">
            <a:xfrm rot="10800000">
              <a:off x="8036055" y="23875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5" name="Oval 2754"/>
            <p:cNvSpPr/>
            <p:nvPr/>
          </p:nvSpPr>
          <p:spPr bwMode="auto">
            <a:xfrm rot="10800000">
              <a:off x="8035682" y="22457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6" name="Oval 2755"/>
            <p:cNvSpPr/>
            <p:nvPr/>
          </p:nvSpPr>
          <p:spPr bwMode="auto">
            <a:xfrm rot="10800000">
              <a:off x="8035698" y="21742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7" name="Oval 2756"/>
            <p:cNvSpPr/>
            <p:nvPr/>
          </p:nvSpPr>
          <p:spPr bwMode="auto">
            <a:xfrm rot="10800000">
              <a:off x="8229086" y="25399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8" name="Oval 2757"/>
            <p:cNvSpPr/>
            <p:nvPr/>
          </p:nvSpPr>
          <p:spPr bwMode="auto">
            <a:xfrm rot="10800000">
              <a:off x="8229102" y="24683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9" name="Oval 2758"/>
            <p:cNvSpPr/>
            <p:nvPr/>
          </p:nvSpPr>
          <p:spPr bwMode="auto">
            <a:xfrm rot="10800000">
              <a:off x="8229102" y="2325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0" name="Oval 2759"/>
            <p:cNvSpPr/>
            <p:nvPr/>
          </p:nvSpPr>
          <p:spPr bwMode="auto">
            <a:xfrm rot="10800000">
              <a:off x="8229459" y="23946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1" name="Oval 2760"/>
            <p:cNvSpPr/>
            <p:nvPr/>
          </p:nvSpPr>
          <p:spPr bwMode="auto">
            <a:xfrm rot="10800000">
              <a:off x="8229086" y="22528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2" name="Oval 2761"/>
            <p:cNvSpPr/>
            <p:nvPr/>
          </p:nvSpPr>
          <p:spPr bwMode="auto">
            <a:xfrm rot="10800000">
              <a:off x="8229102" y="21812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3" name="Oval 2762"/>
            <p:cNvSpPr/>
            <p:nvPr/>
          </p:nvSpPr>
          <p:spPr bwMode="auto">
            <a:xfrm rot="10800000">
              <a:off x="7941829" y="25246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4" name="Oval 2763"/>
            <p:cNvSpPr/>
            <p:nvPr/>
          </p:nvSpPr>
          <p:spPr bwMode="auto">
            <a:xfrm rot="10800000">
              <a:off x="7941845" y="24531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5" name="Oval 2764"/>
            <p:cNvSpPr/>
            <p:nvPr/>
          </p:nvSpPr>
          <p:spPr bwMode="auto">
            <a:xfrm rot="10800000">
              <a:off x="7941845" y="23102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6" name="Oval 2765"/>
            <p:cNvSpPr/>
            <p:nvPr/>
          </p:nvSpPr>
          <p:spPr bwMode="auto">
            <a:xfrm rot="10800000">
              <a:off x="7942202" y="23793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7" name="Oval 2766"/>
            <p:cNvSpPr/>
            <p:nvPr/>
          </p:nvSpPr>
          <p:spPr bwMode="auto">
            <a:xfrm rot="10800000">
              <a:off x="7941829" y="22375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8" name="Oval 2767"/>
            <p:cNvSpPr/>
            <p:nvPr/>
          </p:nvSpPr>
          <p:spPr bwMode="auto">
            <a:xfrm rot="10800000">
              <a:off x="7941845" y="21660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9" name="Oval 2768"/>
            <p:cNvSpPr/>
            <p:nvPr/>
          </p:nvSpPr>
          <p:spPr bwMode="auto">
            <a:xfrm rot="10800000">
              <a:off x="7838784" y="25357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0" name="Oval 2769"/>
            <p:cNvSpPr/>
            <p:nvPr/>
          </p:nvSpPr>
          <p:spPr bwMode="auto">
            <a:xfrm rot="10800000">
              <a:off x="7838800" y="24641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1" name="Oval 2770"/>
            <p:cNvSpPr/>
            <p:nvPr/>
          </p:nvSpPr>
          <p:spPr bwMode="auto">
            <a:xfrm rot="10800000">
              <a:off x="7838800" y="23213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2" name="Oval 2771"/>
            <p:cNvSpPr/>
            <p:nvPr/>
          </p:nvSpPr>
          <p:spPr bwMode="auto">
            <a:xfrm rot="10800000">
              <a:off x="7839157" y="239042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3" name="Oval 2772"/>
            <p:cNvSpPr/>
            <p:nvPr/>
          </p:nvSpPr>
          <p:spPr bwMode="auto">
            <a:xfrm rot="10800000">
              <a:off x="7838784" y="22486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4" name="Oval 2773"/>
            <p:cNvSpPr/>
            <p:nvPr/>
          </p:nvSpPr>
          <p:spPr bwMode="auto">
            <a:xfrm rot="10800000">
              <a:off x="7838800" y="21771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5" name="Oval 2774"/>
            <p:cNvSpPr/>
            <p:nvPr/>
          </p:nvSpPr>
          <p:spPr bwMode="auto">
            <a:xfrm rot="10800000">
              <a:off x="7661615" y="25390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6" name="Oval 2775"/>
            <p:cNvSpPr/>
            <p:nvPr/>
          </p:nvSpPr>
          <p:spPr bwMode="auto">
            <a:xfrm rot="10800000">
              <a:off x="7661631" y="24674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7" name="Oval 2776"/>
            <p:cNvSpPr/>
            <p:nvPr/>
          </p:nvSpPr>
          <p:spPr bwMode="auto">
            <a:xfrm rot="10800000">
              <a:off x="7661631" y="23245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8" name="Oval 2777"/>
            <p:cNvSpPr/>
            <p:nvPr/>
          </p:nvSpPr>
          <p:spPr bwMode="auto">
            <a:xfrm rot="10800000">
              <a:off x="7661988" y="23937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9" name="Oval 2778"/>
            <p:cNvSpPr/>
            <p:nvPr/>
          </p:nvSpPr>
          <p:spPr bwMode="auto">
            <a:xfrm rot="10800000">
              <a:off x="7661615" y="22519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0" name="Oval 2779"/>
            <p:cNvSpPr/>
            <p:nvPr/>
          </p:nvSpPr>
          <p:spPr bwMode="auto">
            <a:xfrm rot="10800000">
              <a:off x="7661631" y="21803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1" name="Oval 2780"/>
            <p:cNvSpPr/>
            <p:nvPr/>
          </p:nvSpPr>
          <p:spPr bwMode="auto">
            <a:xfrm rot="10800000">
              <a:off x="7558570" y="25217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2" name="Oval 2781"/>
            <p:cNvSpPr/>
            <p:nvPr/>
          </p:nvSpPr>
          <p:spPr bwMode="auto">
            <a:xfrm rot="10800000">
              <a:off x="7558586" y="24502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3" name="Oval 2782"/>
            <p:cNvSpPr/>
            <p:nvPr/>
          </p:nvSpPr>
          <p:spPr bwMode="auto">
            <a:xfrm rot="10800000">
              <a:off x="7558586" y="23073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4" name="Oval 2783"/>
            <p:cNvSpPr/>
            <p:nvPr/>
          </p:nvSpPr>
          <p:spPr bwMode="auto">
            <a:xfrm rot="10800000">
              <a:off x="7558943" y="23764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5" name="Oval 2784"/>
            <p:cNvSpPr/>
            <p:nvPr/>
          </p:nvSpPr>
          <p:spPr bwMode="auto">
            <a:xfrm rot="10800000">
              <a:off x="7558570" y="22346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6" name="Oval 2785"/>
            <p:cNvSpPr/>
            <p:nvPr/>
          </p:nvSpPr>
          <p:spPr bwMode="auto">
            <a:xfrm rot="10800000">
              <a:off x="7558586" y="21631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7" name="Oval 2786"/>
            <p:cNvSpPr/>
            <p:nvPr/>
          </p:nvSpPr>
          <p:spPr bwMode="auto">
            <a:xfrm rot="10800000">
              <a:off x="7751974" y="25288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8" name="Oval 2787"/>
            <p:cNvSpPr/>
            <p:nvPr/>
          </p:nvSpPr>
          <p:spPr bwMode="auto">
            <a:xfrm rot="10800000">
              <a:off x="7751990" y="24572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9" name="Oval 2788"/>
            <p:cNvSpPr/>
            <p:nvPr/>
          </p:nvSpPr>
          <p:spPr bwMode="auto">
            <a:xfrm rot="10800000">
              <a:off x="7751990" y="23144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0" name="Oval 2789"/>
            <p:cNvSpPr/>
            <p:nvPr/>
          </p:nvSpPr>
          <p:spPr bwMode="auto">
            <a:xfrm rot="10800000">
              <a:off x="7752347" y="23835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1" name="Oval 2790"/>
            <p:cNvSpPr/>
            <p:nvPr/>
          </p:nvSpPr>
          <p:spPr bwMode="auto">
            <a:xfrm rot="10800000">
              <a:off x="7751974" y="22417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2" name="Oval 2791"/>
            <p:cNvSpPr/>
            <p:nvPr/>
          </p:nvSpPr>
          <p:spPr bwMode="auto">
            <a:xfrm rot="10800000">
              <a:off x="7751990" y="21702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3" name="Oval 2792"/>
            <p:cNvSpPr/>
            <p:nvPr/>
          </p:nvSpPr>
          <p:spPr bwMode="auto">
            <a:xfrm rot="10800000">
              <a:off x="7464717" y="25348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4" name="Oval 2793"/>
            <p:cNvSpPr/>
            <p:nvPr/>
          </p:nvSpPr>
          <p:spPr bwMode="auto">
            <a:xfrm rot="10800000">
              <a:off x="7464733" y="24632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5" name="Oval 2794"/>
            <p:cNvSpPr/>
            <p:nvPr/>
          </p:nvSpPr>
          <p:spPr bwMode="auto">
            <a:xfrm rot="10800000">
              <a:off x="7464733" y="23203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6" name="Oval 2795"/>
            <p:cNvSpPr/>
            <p:nvPr/>
          </p:nvSpPr>
          <p:spPr bwMode="auto">
            <a:xfrm rot="10800000">
              <a:off x="7465090" y="23895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7" name="Oval 2796"/>
            <p:cNvSpPr/>
            <p:nvPr/>
          </p:nvSpPr>
          <p:spPr bwMode="auto">
            <a:xfrm rot="10800000">
              <a:off x="7464717" y="22477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8" name="Oval 2797"/>
            <p:cNvSpPr/>
            <p:nvPr/>
          </p:nvSpPr>
          <p:spPr bwMode="auto">
            <a:xfrm rot="10800000">
              <a:off x="7464733" y="21762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9" name="Oval 2798"/>
            <p:cNvSpPr/>
            <p:nvPr/>
          </p:nvSpPr>
          <p:spPr bwMode="auto">
            <a:xfrm rot="10800000">
              <a:off x="7361672" y="25459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0" name="Oval 2799"/>
            <p:cNvSpPr/>
            <p:nvPr/>
          </p:nvSpPr>
          <p:spPr bwMode="auto">
            <a:xfrm rot="10800000">
              <a:off x="7361688" y="24743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1" name="Oval 2800"/>
            <p:cNvSpPr/>
            <p:nvPr/>
          </p:nvSpPr>
          <p:spPr bwMode="auto">
            <a:xfrm rot="10800000">
              <a:off x="7361688" y="23314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2" name="Oval 2801"/>
            <p:cNvSpPr/>
            <p:nvPr/>
          </p:nvSpPr>
          <p:spPr bwMode="auto">
            <a:xfrm rot="10800000">
              <a:off x="7362045" y="24006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3" name="Oval 2802"/>
            <p:cNvSpPr/>
            <p:nvPr/>
          </p:nvSpPr>
          <p:spPr bwMode="auto">
            <a:xfrm rot="10800000">
              <a:off x="7361672" y="22588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4" name="Oval 2803"/>
            <p:cNvSpPr/>
            <p:nvPr/>
          </p:nvSpPr>
          <p:spPr bwMode="auto">
            <a:xfrm rot="10800000">
              <a:off x="7361688" y="21872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5" name="Oval 2804"/>
            <p:cNvSpPr/>
            <p:nvPr/>
          </p:nvSpPr>
          <p:spPr bwMode="auto">
            <a:xfrm rot="10800000">
              <a:off x="7184504" y="25248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6" name="Oval 2805"/>
            <p:cNvSpPr/>
            <p:nvPr/>
          </p:nvSpPr>
          <p:spPr bwMode="auto">
            <a:xfrm rot="10800000">
              <a:off x="7184520" y="24533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7" name="Oval 2806"/>
            <p:cNvSpPr/>
            <p:nvPr/>
          </p:nvSpPr>
          <p:spPr bwMode="auto">
            <a:xfrm rot="10800000">
              <a:off x="7184520" y="23104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8" name="Oval 2807"/>
            <p:cNvSpPr/>
            <p:nvPr/>
          </p:nvSpPr>
          <p:spPr bwMode="auto">
            <a:xfrm rot="10800000">
              <a:off x="7184877" y="23795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9" name="Oval 2808"/>
            <p:cNvSpPr/>
            <p:nvPr/>
          </p:nvSpPr>
          <p:spPr bwMode="auto">
            <a:xfrm rot="10800000">
              <a:off x="7184504" y="22377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0" name="Oval 2809"/>
            <p:cNvSpPr/>
            <p:nvPr/>
          </p:nvSpPr>
          <p:spPr bwMode="auto">
            <a:xfrm rot="10800000">
              <a:off x="7184520" y="21662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1" name="Oval 2810"/>
            <p:cNvSpPr/>
            <p:nvPr/>
          </p:nvSpPr>
          <p:spPr bwMode="auto">
            <a:xfrm rot="10800000">
              <a:off x="7081459" y="25359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2" name="Oval 2811"/>
            <p:cNvSpPr/>
            <p:nvPr/>
          </p:nvSpPr>
          <p:spPr bwMode="auto">
            <a:xfrm rot="10800000">
              <a:off x="7081475" y="24643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3" name="Oval 2812"/>
            <p:cNvSpPr/>
            <p:nvPr/>
          </p:nvSpPr>
          <p:spPr bwMode="auto">
            <a:xfrm rot="10800000">
              <a:off x="7081475" y="23214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4" name="Oval 2813"/>
            <p:cNvSpPr/>
            <p:nvPr/>
          </p:nvSpPr>
          <p:spPr bwMode="auto">
            <a:xfrm rot="10800000">
              <a:off x="7081832" y="23906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5" name="Oval 2814"/>
            <p:cNvSpPr/>
            <p:nvPr/>
          </p:nvSpPr>
          <p:spPr bwMode="auto">
            <a:xfrm rot="10800000">
              <a:off x="7081459" y="22488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6" name="Oval 2815"/>
            <p:cNvSpPr/>
            <p:nvPr/>
          </p:nvSpPr>
          <p:spPr bwMode="auto">
            <a:xfrm rot="10800000">
              <a:off x="7081475" y="21773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7" name="Oval 2816"/>
            <p:cNvSpPr/>
            <p:nvPr/>
          </p:nvSpPr>
          <p:spPr bwMode="auto">
            <a:xfrm rot="10800000">
              <a:off x="7274863" y="25359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8" name="Oval 2817"/>
            <p:cNvSpPr/>
            <p:nvPr/>
          </p:nvSpPr>
          <p:spPr bwMode="auto">
            <a:xfrm rot="10800000">
              <a:off x="7274879" y="24643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9" name="Oval 2818"/>
            <p:cNvSpPr/>
            <p:nvPr/>
          </p:nvSpPr>
          <p:spPr bwMode="auto">
            <a:xfrm rot="10800000">
              <a:off x="7274879" y="23214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0" name="Oval 2819"/>
            <p:cNvSpPr/>
            <p:nvPr/>
          </p:nvSpPr>
          <p:spPr bwMode="auto">
            <a:xfrm rot="10800000">
              <a:off x="7275236" y="23906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1" name="Oval 2820"/>
            <p:cNvSpPr/>
            <p:nvPr/>
          </p:nvSpPr>
          <p:spPr bwMode="auto">
            <a:xfrm rot="10800000">
              <a:off x="7274863" y="22488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2" name="Oval 2821"/>
            <p:cNvSpPr/>
            <p:nvPr/>
          </p:nvSpPr>
          <p:spPr bwMode="auto">
            <a:xfrm rot="10800000">
              <a:off x="7274879" y="21773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3" name="Oval 2822"/>
            <p:cNvSpPr/>
            <p:nvPr/>
          </p:nvSpPr>
          <p:spPr bwMode="auto">
            <a:xfrm rot="10800000">
              <a:off x="6987606" y="25206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4" name="Oval 2823"/>
            <p:cNvSpPr/>
            <p:nvPr/>
          </p:nvSpPr>
          <p:spPr bwMode="auto">
            <a:xfrm rot="10800000">
              <a:off x="6987622" y="24491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5" name="Oval 2824"/>
            <p:cNvSpPr/>
            <p:nvPr/>
          </p:nvSpPr>
          <p:spPr bwMode="auto">
            <a:xfrm rot="10800000">
              <a:off x="6987622" y="230622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6" name="Oval 2825"/>
            <p:cNvSpPr/>
            <p:nvPr/>
          </p:nvSpPr>
          <p:spPr bwMode="auto">
            <a:xfrm rot="10800000">
              <a:off x="6987979" y="23753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7" name="Oval 2826"/>
            <p:cNvSpPr/>
            <p:nvPr/>
          </p:nvSpPr>
          <p:spPr bwMode="auto">
            <a:xfrm rot="10800000">
              <a:off x="6987606" y="22335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8" name="Oval 2827"/>
            <p:cNvSpPr/>
            <p:nvPr/>
          </p:nvSpPr>
          <p:spPr bwMode="auto">
            <a:xfrm rot="10800000">
              <a:off x="6987622" y="21620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9" name="Oval 2828"/>
            <p:cNvSpPr/>
            <p:nvPr/>
          </p:nvSpPr>
          <p:spPr bwMode="auto">
            <a:xfrm rot="10800000">
              <a:off x="6884561" y="25317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0" name="Oval 2829"/>
            <p:cNvSpPr/>
            <p:nvPr/>
          </p:nvSpPr>
          <p:spPr bwMode="auto">
            <a:xfrm rot="10800000">
              <a:off x="6884577" y="24601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1" name="Oval 2830"/>
            <p:cNvSpPr/>
            <p:nvPr/>
          </p:nvSpPr>
          <p:spPr bwMode="auto">
            <a:xfrm rot="10800000">
              <a:off x="6884577" y="23173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2" name="Oval 2831"/>
            <p:cNvSpPr/>
            <p:nvPr/>
          </p:nvSpPr>
          <p:spPr bwMode="auto">
            <a:xfrm rot="10800000">
              <a:off x="6884934" y="23864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3" name="Oval 2832"/>
            <p:cNvSpPr/>
            <p:nvPr/>
          </p:nvSpPr>
          <p:spPr bwMode="auto">
            <a:xfrm rot="10800000">
              <a:off x="6884561" y="22446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4" name="Oval 2833"/>
            <p:cNvSpPr/>
            <p:nvPr/>
          </p:nvSpPr>
          <p:spPr bwMode="auto">
            <a:xfrm rot="10800000">
              <a:off x="6884577" y="21731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5" name="Oval 2834"/>
            <p:cNvSpPr/>
            <p:nvPr/>
          </p:nvSpPr>
          <p:spPr bwMode="auto">
            <a:xfrm rot="10800000">
              <a:off x="8617636" y="25182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6" name="Oval 2835"/>
            <p:cNvSpPr/>
            <p:nvPr/>
          </p:nvSpPr>
          <p:spPr bwMode="auto">
            <a:xfrm rot="10800000">
              <a:off x="8617652" y="24467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7" name="Oval 2836"/>
            <p:cNvSpPr/>
            <p:nvPr/>
          </p:nvSpPr>
          <p:spPr bwMode="auto">
            <a:xfrm rot="10800000">
              <a:off x="8617652" y="23038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8" name="Oval 2837"/>
            <p:cNvSpPr/>
            <p:nvPr/>
          </p:nvSpPr>
          <p:spPr bwMode="auto">
            <a:xfrm rot="10800000">
              <a:off x="8618009" y="23729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9" name="Oval 2838"/>
            <p:cNvSpPr/>
            <p:nvPr/>
          </p:nvSpPr>
          <p:spPr bwMode="auto">
            <a:xfrm rot="10800000">
              <a:off x="8617636" y="22311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0" name="Oval 2839"/>
            <p:cNvSpPr/>
            <p:nvPr/>
          </p:nvSpPr>
          <p:spPr bwMode="auto">
            <a:xfrm rot="10800000">
              <a:off x="8617652" y="21596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1" name="Oval 2840"/>
            <p:cNvSpPr/>
            <p:nvPr/>
          </p:nvSpPr>
          <p:spPr bwMode="auto">
            <a:xfrm rot="10800000">
              <a:off x="8514591" y="25293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2" name="Oval 2841"/>
            <p:cNvSpPr/>
            <p:nvPr/>
          </p:nvSpPr>
          <p:spPr bwMode="auto">
            <a:xfrm rot="10800000">
              <a:off x="8514607" y="24577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3" name="Oval 2842"/>
            <p:cNvSpPr/>
            <p:nvPr/>
          </p:nvSpPr>
          <p:spPr bwMode="auto">
            <a:xfrm rot="10800000">
              <a:off x="8514607" y="23149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4" name="Oval 2843"/>
            <p:cNvSpPr/>
            <p:nvPr/>
          </p:nvSpPr>
          <p:spPr bwMode="auto">
            <a:xfrm rot="10800000">
              <a:off x="8514964" y="23840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5" name="Oval 2844"/>
            <p:cNvSpPr/>
            <p:nvPr/>
          </p:nvSpPr>
          <p:spPr bwMode="auto">
            <a:xfrm rot="10800000">
              <a:off x="8514591" y="22422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6" name="Oval 2845"/>
            <p:cNvSpPr/>
            <p:nvPr/>
          </p:nvSpPr>
          <p:spPr bwMode="auto">
            <a:xfrm rot="10800000">
              <a:off x="8514607" y="21707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7" name="Oval 2846"/>
            <p:cNvSpPr/>
            <p:nvPr/>
          </p:nvSpPr>
          <p:spPr bwMode="auto">
            <a:xfrm rot="10800000">
              <a:off x="8707995" y="25364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8" name="Oval 2847"/>
            <p:cNvSpPr/>
            <p:nvPr/>
          </p:nvSpPr>
          <p:spPr bwMode="auto">
            <a:xfrm rot="10800000">
              <a:off x="8708011" y="246488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9" name="Oval 2848"/>
            <p:cNvSpPr/>
            <p:nvPr/>
          </p:nvSpPr>
          <p:spPr bwMode="auto">
            <a:xfrm rot="10800000">
              <a:off x="8708011" y="23219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0" name="Oval 2849"/>
            <p:cNvSpPr/>
            <p:nvPr/>
          </p:nvSpPr>
          <p:spPr bwMode="auto">
            <a:xfrm rot="10800000">
              <a:off x="8708368" y="23911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1" name="Oval 2850"/>
            <p:cNvSpPr/>
            <p:nvPr/>
          </p:nvSpPr>
          <p:spPr bwMode="auto">
            <a:xfrm rot="10800000">
              <a:off x="8707995" y="22493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2" name="Oval 2851"/>
            <p:cNvSpPr/>
            <p:nvPr/>
          </p:nvSpPr>
          <p:spPr bwMode="auto">
            <a:xfrm rot="10800000">
              <a:off x="8708011" y="21777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3" name="Oval 2852"/>
            <p:cNvSpPr/>
            <p:nvPr/>
          </p:nvSpPr>
          <p:spPr bwMode="auto">
            <a:xfrm rot="10800000">
              <a:off x="8420738" y="25211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4" name="Oval 2853"/>
            <p:cNvSpPr/>
            <p:nvPr/>
          </p:nvSpPr>
          <p:spPr bwMode="auto">
            <a:xfrm rot="10800000">
              <a:off x="8420754" y="24496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5" name="Oval 2854"/>
            <p:cNvSpPr/>
            <p:nvPr/>
          </p:nvSpPr>
          <p:spPr bwMode="auto">
            <a:xfrm rot="10800000">
              <a:off x="8420754" y="230672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6" name="Oval 2855"/>
            <p:cNvSpPr/>
            <p:nvPr/>
          </p:nvSpPr>
          <p:spPr bwMode="auto">
            <a:xfrm rot="10800000">
              <a:off x="8421111" y="23758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7" name="Oval 2856"/>
            <p:cNvSpPr/>
            <p:nvPr/>
          </p:nvSpPr>
          <p:spPr bwMode="auto">
            <a:xfrm rot="10800000">
              <a:off x="8420738" y="22340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8" name="Oval 2857"/>
            <p:cNvSpPr/>
            <p:nvPr/>
          </p:nvSpPr>
          <p:spPr bwMode="auto">
            <a:xfrm rot="10800000">
              <a:off x="8420754" y="21625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9" name="Oval 2858"/>
            <p:cNvSpPr/>
            <p:nvPr/>
          </p:nvSpPr>
          <p:spPr bwMode="auto">
            <a:xfrm rot="10800000">
              <a:off x="8317693" y="25322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0" name="Oval 2859"/>
            <p:cNvSpPr/>
            <p:nvPr/>
          </p:nvSpPr>
          <p:spPr bwMode="auto">
            <a:xfrm rot="10800000">
              <a:off x="8317709" y="24606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1" name="Oval 2860"/>
            <p:cNvSpPr/>
            <p:nvPr/>
          </p:nvSpPr>
          <p:spPr bwMode="auto">
            <a:xfrm rot="10800000">
              <a:off x="8317709" y="23178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2" name="Oval 2861"/>
            <p:cNvSpPr/>
            <p:nvPr/>
          </p:nvSpPr>
          <p:spPr bwMode="auto">
            <a:xfrm rot="10800000">
              <a:off x="8318066" y="23869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3" name="Oval 2862"/>
            <p:cNvSpPr/>
            <p:nvPr/>
          </p:nvSpPr>
          <p:spPr bwMode="auto">
            <a:xfrm rot="10800000">
              <a:off x="8317693" y="22451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4" name="Oval 2863"/>
            <p:cNvSpPr/>
            <p:nvPr/>
          </p:nvSpPr>
          <p:spPr bwMode="auto">
            <a:xfrm rot="10800000">
              <a:off x="8317709" y="21736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5" name="Oval 2864"/>
            <p:cNvSpPr/>
            <p:nvPr/>
          </p:nvSpPr>
          <p:spPr bwMode="auto">
            <a:xfrm rot="10800000">
              <a:off x="8803691" y="25187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6" name="Oval 2865"/>
            <p:cNvSpPr/>
            <p:nvPr/>
          </p:nvSpPr>
          <p:spPr bwMode="auto">
            <a:xfrm rot="10800000">
              <a:off x="8803707" y="244717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7" name="Oval 2866"/>
            <p:cNvSpPr/>
            <p:nvPr/>
          </p:nvSpPr>
          <p:spPr bwMode="auto">
            <a:xfrm rot="10800000">
              <a:off x="8803707" y="23042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8" name="Oval 2867"/>
            <p:cNvSpPr/>
            <p:nvPr/>
          </p:nvSpPr>
          <p:spPr bwMode="auto">
            <a:xfrm rot="10800000">
              <a:off x="8804064" y="23734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9" name="Oval 2868"/>
            <p:cNvSpPr/>
            <p:nvPr/>
          </p:nvSpPr>
          <p:spPr bwMode="auto">
            <a:xfrm rot="10800000">
              <a:off x="8803691" y="22316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0" name="Oval 2869"/>
            <p:cNvSpPr/>
            <p:nvPr/>
          </p:nvSpPr>
          <p:spPr bwMode="auto">
            <a:xfrm rot="10800000">
              <a:off x="8803707" y="21600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1" name="Rectangle 2870"/>
            <p:cNvSpPr/>
            <p:nvPr/>
          </p:nvSpPr>
          <p:spPr bwMode="auto">
            <a:xfrm>
              <a:off x="256544" y="2127075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2" name="Oval 2871"/>
            <p:cNvSpPr/>
            <p:nvPr/>
          </p:nvSpPr>
          <p:spPr bwMode="auto">
            <a:xfrm rot="10800000">
              <a:off x="1550878" y="25326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3" name="Oval 2872"/>
            <p:cNvSpPr/>
            <p:nvPr/>
          </p:nvSpPr>
          <p:spPr bwMode="auto">
            <a:xfrm rot="10800000">
              <a:off x="1550894" y="24610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4" name="Oval 2873"/>
            <p:cNvSpPr/>
            <p:nvPr/>
          </p:nvSpPr>
          <p:spPr bwMode="auto">
            <a:xfrm rot="10800000">
              <a:off x="1550894" y="23181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5" name="Oval 2874"/>
            <p:cNvSpPr/>
            <p:nvPr/>
          </p:nvSpPr>
          <p:spPr bwMode="auto">
            <a:xfrm rot="10800000">
              <a:off x="1551251" y="23873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6" name="Oval 2875"/>
            <p:cNvSpPr/>
            <p:nvPr/>
          </p:nvSpPr>
          <p:spPr bwMode="auto">
            <a:xfrm rot="10800000">
              <a:off x="1550878" y="22455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7" name="Oval 2876"/>
            <p:cNvSpPr/>
            <p:nvPr/>
          </p:nvSpPr>
          <p:spPr bwMode="auto">
            <a:xfrm rot="10800000">
              <a:off x="1550894" y="21739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8" name="Oval 2877"/>
            <p:cNvSpPr/>
            <p:nvPr/>
          </p:nvSpPr>
          <p:spPr bwMode="auto">
            <a:xfrm rot="10800000">
              <a:off x="1447833" y="25366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9" name="Oval 2878"/>
            <p:cNvSpPr/>
            <p:nvPr/>
          </p:nvSpPr>
          <p:spPr bwMode="auto">
            <a:xfrm rot="10800000">
              <a:off x="1447849" y="24650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0" name="Oval 2879"/>
            <p:cNvSpPr/>
            <p:nvPr/>
          </p:nvSpPr>
          <p:spPr bwMode="auto">
            <a:xfrm rot="10800000">
              <a:off x="1447849" y="23221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1" name="Oval 2880"/>
            <p:cNvSpPr/>
            <p:nvPr/>
          </p:nvSpPr>
          <p:spPr bwMode="auto">
            <a:xfrm rot="10800000">
              <a:off x="1448206" y="23913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2" name="Oval 2881"/>
            <p:cNvSpPr/>
            <p:nvPr/>
          </p:nvSpPr>
          <p:spPr bwMode="auto">
            <a:xfrm rot="10800000">
              <a:off x="1447833" y="22495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3" name="Oval 2882"/>
            <p:cNvSpPr/>
            <p:nvPr/>
          </p:nvSpPr>
          <p:spPr bwMode="auto">
            <a:xfrm rot="10800000">
              <a:off x="1447849" y="21779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4" name="Oval 2883"/>
            <p:cNvSpPr/>
            <p:nvPr/>
          </p:nvSpPr>
          <p:spPr bwMode="auto">
            <a:xfrm rot="10800000">
              <a:off x="1641237" y="25437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5" name="Oval 2884"/>
            <p:cNvSpPr/>
            <p:nvPr/>
          </p:nvSpPr>
          <p:spPr bwMode="auto">
            <a:xfrm rot="10800000">
              <a:off x="1641253" y="24721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6" name="Oval 2885"/>
            <p:cNvSpPr/>
            <p:nvPr/>
          </p:nvSpPr>
          <p:spPr bwMode="auto">
            <a:xfrm rot="10800000">
              <a:off x="1641253" y="23292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7" name="Oval 2886"/>
            <p:cNvSpPr/>
            <p:nvPr/>
          </p:nvSpPr>
          <p:spPr bwMode="auto">
            <a:xfrm rot="10800000">
              <a:off x="1641610" y="23983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8" name="Oval 2887"/>
            <p:cNvSpPr/>
            <p:nvPr/>
          </p:nvSpPr>
          <p:spPr bwMode="auto">
            <a:xfrm rot="10800000">
              <a:off x="1641237" y="22566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9" name="Oval 2888"/>
            <p:cNvSpPr/>
            <p:nvPr/>
          </p:nvSpPr>
          <p:spPr bwMode="auto">
            <a:xfrm rot="10800000">
              <a:off x="1641253" y="21850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0" name="Oval 2889"/>
            <p:cNvSpPr/>
            <p:nvPr/>
          </p:nvSpPr>
          <p:spPr bwMode="auto">
            <a:xfrm rot="10800000">
              <a:off x="1353980" y="252842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1" name="Oval 2890"/>
            <p:cNvSpPr/>
            <p:nvPr/>
          </p:nvSpPr>
          <p:spPr bwMode="auto">
            <a:xfrm rot="10800000">
              <a:off x="1353996" y="245688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2" name="Oval 2891"/>
            <p:cNvSpPr/>
            <p:nvPr/>
          </p:nvSpPr>
          <p:spPr bwMode="auto">
            <a:xfrm rot="10800000">
              <a:off x="1353996" y="231399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3" name="Oval 2892"/>
            <p:cNvSpPr/>
            <p:nvPr/>
          </p:nvSpPr>
          <p:spPr bwMode="auto">
            <a:xfrm rot="10800000">
              <a:off x="1354353" y="238311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4" name="Oval 2893"/>
            <p:cNvSpPr/>
            <p:nvPr/>
          </p:nvSpPr>
          <p:spPr bwMode="auto">
            <a:xfrm rot="10800000">
              <a:off x="1353980" y="224134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5" name="Oval 2894"/>
            <p:cNvSpPr/>
            <p:nvPr/>
          </p:nvSpPr>
          <p:spPr bwMode="auto">
            <a:xfrm rot="10800000">
              <a:off x="1353996" y="216980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6" name="Oval 2895"/>
            <p:cNvSpPr/>
            <p:nvPr/>
          </p:nvSpPr>
          <p:spPr bwMode="auto">
            <a:xfrm rot="10800000">
              <a:off x="1250935" y="25395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7" name="Oval 2896"/>
            <p:cNvSpPr/>
            <p:nvPr/>
          </p:nvSpPr>
          <p:spPr bwMode="auto">
            <a:xfrm rot="10800000">
              <a:off x="1250951" y="24679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8" name="Oval 2897"/>
            <p:cNvSpPr/>
            <p:nvPr/>
          </p:nvSpPr>
          <p:spPr bwMode="auto">
            <a:xfrm rot="10800000">
              <a:off x="1250951" y="23250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9" name="Oval 2898"/>
            <p:cNvSpPr/>
            <p:nvPr/>
          </p:nvSpPr>
          <p:spPr bwMode="auto">
            <a:xfrm rot="10800000">
              <a:off x="1251308" y="23942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0" name="Oval 2899"/>
            <p:cNvSpPr/>
            <p:nvPr/>
          </p:nvSpPr>
          <p:spPr bwMode="auto">
            <a:xfrm rot="10800000">
              <a:off x="1250935" y="22524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1" name="Oval 2900"/>
            <p:cNvSpPr/>
            <p:nvPr/>
          </p:nvSpPr>
          <p:spPr bwMode="auto">
            <a:xfrm rot="10800000">
              <a:off x="1250951" y="21808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2" name="Oval 2901"/>
            <p:cNvSpPr/>
            <p:nvPr/>
          </p:nvSpPr>
          <p:spPr bwMode="auto">
            <a:xfrm rot="10800000">
              <a:off x="1073766" y="25427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3" name="Oval 2902"/>
            <p:cNvSpPr/>
            <p:nvPr/>
          </p:nvSpPr>
          <p:spPr bwMode="auto">
            <a:xfrm rot="10800000">
              <a:off x="1073782" y="24712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4" name="Oval 2903"/>
            <p:cNvSpPr/>
            <p:nvPr/>
          </p:nvSpPr>
          <p:spPr bwMode="auto">
            <a:xfrm rot="10800000">
              <a:off x="1073782" y="23283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5" name="Oval 2904"/>
            <p:cNvSpPr/>
            <p:nvPr/>
          </p:nvSpPr>
          <p:spPr bwMode="auto">
            <a:xfrm rot="10800000">
              <a:off x="1074139" y="23974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6" name="Oval 2905"/>
            <p:cNvSpPr/>
            <p:nvPr/>
          </p:nvSpPr>
          <p:spPr bwMode="auto">
            <a:xfrm rot="10800000">
              <a:off x="1073766" y="22557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7" name="Oval 2906"/>
            <p:cNvSpPr/>
            <p:nvPr/>
          </p:nvSpPr>
          <p:spPr bwMode="auto">
            <a:xfrm rot="10800000">
              <a:off x="1073782" y="21841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8" name="Oval 2907"/>
            <p:cNvSpPr/>
            <p:nvPr/>
          </p:nvSpPr>
          <p:spPr bwMode="auto">
            <a:xfrm rot="10800000">
              <a:off x="970721" y="25255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9" name="Oval 2908"/>
            <p:cNvSpPr/>
            <p:nvPr/>
          </p:nvSpPr>
          <p:spPr bwMode="auto">
            <a:xfrm rot="10800000">
              <a:off x="970737" y="24539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0" name="Oval 2909"/>
            <p:cNvSpPr/>
            <p:nvPr/>
          </p:nvSpPr>
          <p:spPr bwMode="auto">
            <a:xfrm rot="10800000">
              <a:off x="970737" y="23110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1" name="Oval 2910"/>
            <p:cNvSpPr/>
            <p:nvPr/>
          </p:nvSpPr>
          <p:spPr bwMode="auto">
            <a:xfrm rot="10800000">
              <a:off x="971094" y="23802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2" name="Oval 2911"/>
            <p:cNvSpPr/>
            <p:nvPr/>
          </p:nvSpPr>
          <p:spPr bwMode="auto">
            <a:xfrm rot="10800000">
              <a:off x="970721" y="22384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3" name="Oval 2912"/>
            <p:cNvSpPr/>
            <p:nvPr/>
          </p:nvSpPr>
          <p:spPr bwMode="auto">
            <a:xfrm rot="10800000">
              <a:off x="970737" y="21669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4" name="Oval 2913"/>
            <p:cNvSpPr/>
            <p:nvPr/>
          </p:nvSpPr>
          <p:spPr bwMode="auto">
            <a:xfrm rot="10800000">
              <a:off x="1164125" y="25326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5" name="Oval 2914"/>
            <p:cNvSpPr/>
            <p:nvPr/>
          </p:nvSpPr>
          <p:spPr bwMode="auto">
            <a:xfrm rot="10800000">
              <a:off x="1164141" y="24610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6" name="Oval 2915"/>
            <p:cNvSpPr/>
            <p:nvPr/>
          </p:nvSpPr>
          <p:spPr bwMode="auto">
            <a:xfrm rot="10800000">
              <a:off x="1164141" y="23181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7" name="Oval 2916"/>
            <p:cNvSpPr/>
            <p:nvPr/>
          </p:nvSpPr>
          <p:spPr bwMode="auto">
            <a:xfrm rot="10800000">
              <a:off x="1164498" y="23873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8" name="Oval 2917"/>
            <p:cNvSpPr/>
            <p:nvPr/>
          </p:nvSpPr>
          <p:spPr bwMode="auto">
            <a:xfrm rot="10800000">
              <a:off x="1164125" y="22455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9" name="Oval 2918"/>
            <p:cNvSpPr/>
            <p:nvPr/>
          </p:nvSpPr>
          <p:spPr bwMode="auto">
            <a:xfrm rot="10800000">
              <a:off x="1164141" y="21739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0" name="Oval 2919"/>
            <p:cNvSpPr/>
            <p:nvPr/>
          </p:nvSpPr>
          <p:spPr bwMode="auto">
            <a:xfrm rot="10800000">
              <a:off x="876868" y="25386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1" name="Oval 2920"/>
            <p:cNvSpPr/>
            <p:nvPr/>
          </p:nvSpPr>
          <p:spPr bwMode="auto">
            <a:xfrm rot="10800000">
              <a:off x="876884" y="24670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2" name="Oval 2921"/>
            <p:cNvSpPr/>
            <p:nvPr/>
          </p:nvSpPr>
          <p:spPr bwMode="auto">
            <a:xfrm rot="10800000">
              <a:off x="876884" y="23241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3" name="Oval 2922"/>
            <p:cNvSpPr/>
            <p:nvPr/>
          </p:nvSpPr>
          <p:spPr bwMode="auto">
            <a:xfrm rot="10800000">
              <a:off x="877241" y="23932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4" name="Oval 2923"/>
            <p:cNvSpPr/>
            <p:nvPr/>
          </p:nvSpPr>
          <p:spPr bwMode="auto">
            <a:xfrm rot="10800000">
              <a:off x="876868" y="22515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5" name="Oval 2924"/>
            <p:cNvSpPr/>
            <p:nvPr/>
          </p:nvSpPr>
          <p:spPr bwMode="auto">
            <a:xfrm rot="10800000">
              <a:off x="876884" y="217998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6" name="Oval 2925"/>
            <p:cNvSpPr/>
            <p:nvPr/>
          </p:nvSpPr>
          <p:spPr bwMode="auto">
            <a:xfrm rot="10800000">
              <a:off x="773823" y="25496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7" name="Oval 2926"/>
            <p:cNvSpPr/>
            <p:nvPr/>
          </p:nvSpPr>
          <p:spPr bwMode="auto">
            <a:xfrm rot="10800000">
              <a:off x="773839" y="24781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8" name="Oval 2927"/>
            <p:cNvSpPr/>
            <p:nvPr/>
          </p:nvSpPr>
          <p:spPr bwMode="auto">
            <a:xfrm rot="10800000">
              <a:off x="773839" y="23352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9" name="Oval 2928"/>
            <p:cNvSpPr/>
            <p:nvPr/>
          </p:nvSpPr>
          <p:spPr bwMode="auto">
            <a:xfrm rot="10800000">
              <a:off x="774196" y="24043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0" name="Oval 2929"/>
            <p:cNvSpPr/>
            <p:nvPr/>
          </p:nvSpPr>
          <p:spPr bwMode="auto">
            <a:xfrm rot="10800000">
              <a:off x="773823" y="22626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1" name="Oval 2930"/>
            <p:cNvSpPr/>
            <p:nvPr/>
          </p:nvSpPr>
          <p:spPr bwMode="auto">
            <a:xfrm rot="10800000">
              <a:off x="773839" y="21910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2" name="Oval 2931"/>
            <p:cNvSpPr/>
            <p:nvPr/>
          </p:nvSpPr>
          <p:spPr bwMode="auto">
            <a:xfrm rot="10800000">
              <a:off x="596655" y="25286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3" name="Oval 2932"/>
            <p:cNvSpPr/>
            <p:nvPr/>
          </p:nvSpPr>
          <p:spPr bwMode="auto">
            <a:xfrm rot="10800000">
              <a:off x="596671" y="24570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4" name="Oval 2933"/>
            <p:cNvSpPr/>
            <p:nvPr/>
          </p:nvSpPr>
          <p:spPr bwMode="auto">
            <a:xfrm rot="10800000">
              <a:off x="596671" y="23141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5" name="Oval 2934"/>
            <p:cNvSpPr/>
            <p:nvPr/>
          </p:nvSpPr>
          <p:spPr bwMode="auto">
            <a:xfrm rot="10800000">
              <a:off x="597028" y="23833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6" name="Oval 2935"/>
            <p:cNvSpPr/>
            <p:nvPr/>
          </p:nvSpPr>
          <p:spPr bwMode="auto">
            <a:xfrm rot="10800000">
              <a:off x="596655" y="22415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7" name="Oval 2936"/>
            <p:cNvSpPr/>
            <p:nvPr/>
          </p:nvSpPr>
          <p:spPr bwMode="auto">
            <a:xfrm rot="10800000">
              <a:off x="596671" y="21699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8" name="Oval 2937"/>
            <p:cNvSpPr/>
            <p:nvPr/>
          </p:nvSpPr>
          <p:spPr bwMode="auto">
            <a:xfrm rot="10800000">
              <a:off x="493610" y="253970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9" name="Oval 2938"/>
            <p:cNvSpPr/>
            <p:nvPr/>
          </p:nvSpPr>
          <p:spPr bwMode="auto">
            <a:xfrm rot="10800000">
              <a:off x="493626" y="246816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0" name="Oval 2939"/>
            <p:cNvSpPr/>
            <p:nvPr/>
          </p:nvSpPr>
          <p:spPr bwMode="auto">
            <a:xfrm rot="10800000">
              <a:off x="493626" y="232527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1" name="Oval 2940"/>
            <p:cNvSpPr/>
            <p:nvPr/>
          </p:nvSpPr>
          <p:spPr bwMode="auto">
            <a:xfrm rot="10800000">
              <a:off x="493983" y="239439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2" name="Oval 2941"/>
            <p:cNvSpPr/>
            <p:nvPr/>
          </p:nvSpPr>
          <p:spPr bwMode="auto">
            <a:xfrm rot="10800000">
              <a:off x="493610" y="225261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3" name="Oval 2942"/>
            <p:cNvSpPr/>
            <p:nvPr/>
          </p:nvSpPr>
          <p:spPr bwMode="auto">
            <a:xfrm rot="10800000">
              <a:off x="493626" y="218107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4" name="Oval 2943"/>
            <p:cNvSpPr/>
            <p:nvPr/>
          </p:nvSpPr>
          <p:spPr bwMode="auto">
            <a:xfrm rot="10800000">
              <a:off x="687014" y="25397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5" name="Oval 2944"/>
            <p:cNvSpPr/>
            <p:nvPr/>
          </p:nvSpPr>
          <p:spPr bwMode="auto">
            <a:xfrm rot="10800000">
              <a:off x="687030" y="24681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6" name="Oval 2945"/>
            <p:cNvSpPr/>
            <p:nvPr/>
          </p:nvSpPr>
          <p:spPr bwMode="auto">
            <a:xfrm rot="10800000">
              <a:off x="687030" y="23252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7" name="Oval 2946"/>
            <p:cNvSpPr/>
            <p:nvPr/>
          </p:nvSpPr>
          <p:spPr bwMode="auto">
            <a:xfrm rot="10800000">
              <a:off x="687387" y="23943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8" name="Oval 2947"/>
            <p:cNvSpPr/>
            <p:nvPr/>
          </p:nvSpPr>
          <p:spPr bwMode="auto">
            <a:xfrm rot="10800000">
              <a:off x="687014" y="22526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9" name="Oval 2948"/>
            <p:cNvSpPr/>
            <p:nvPr/>
          </p:nvSpPr>
          <p:spPr bwMode="auto">
            <a:xfrm rot="10800000">
              <a:off x="687030" y="21810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0" name="Oval 2949"/>
            <p:cNvSpPr/>
            <p:nvPr/>
          </p:nvSpPr>
          <p:spPr bwMode="auto">
            <a:xfrm rot="10800000">
              <a:off x="399757" y="25244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1" name="Oval 2950"/>
            <p:cNvSpPr/>
            <p:nvPr/>
          </p:nvSpPr>
          <p:spPr bwMode="auto">
            <a:xfrm rot="10800000">
              <a:off x="399773" y="24528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2" name="Oval 2951"/>
            <p:cNvSpPr/>
            <p:nvPr/>
          </p:nvSpPr>
          <p:spPr bwMode="auto">
            <a:xfrm rot="10800000">
              <a:off x="399773" y="23099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3" name="Oval 2952"/>
            <p:cNvSpPr/>
            <p:nvPr/>
          </p:nvSpPr>
          <p:spPr bwMode="auto">
            <a:xfrm rot="10800000">
              <a:off x="400130" y="237911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4" name="Oval 2953"/>
            <p:cNvSpPr/>
            <p:nvPr/>
          </p:nvSpPr>
          <p:spPr bwMode="auto">
            <a:xfrm rot="10800000">
              <a:off x="399757" y="22373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5" name="Oval 2954"/>
            <p:cNvSpPr/>
            <p:nvPr/>
          </p:nvSpPr>
          <p:spPr bwMode="auto">
            <a:xfrm rot="10800000">
              <a:off x="399773" y="21658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6" name="Oval 2955"/>
            <p:cNvSpPr/>
            <p:nvPr/>
          </p:nvSpPr>
          <p:spPr bwMode="auto">
            <a:xfrm rot="10800000">
              <a:off x="296712" y="25355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7" name="Oval 2956"/>
            <p:cNvSpPr/>
            <p:nvPr/>
          </p:nvSpPr>
          <p:spPr bwMode="auto">
            <a:xfrm rot="10800000">
              <a:off x="296728" y="24639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8" name="Oval 2957"/>
            <p:cNvSpPr/>
            <p:nvPr/>
          </p:nvSpPr>
          <p:spPr bwMode="auto">
            <a:xfrm rot="10800000">
              <a:off x="296728" y="23210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9" name="Oval 2958"/>
            <p:cNvSpPr/>
            <p:nvPr/>
          </p:nvSpPr>
          <p:spPr bwMode="auto">
            <a:xfrm rot="10800000">
              <a:off x="297085" y="23902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0" name="Oval 2959"/>
            <p:cNvSpPr/>
            <p:nvPr/>
          </p:nvSpPr>
          <p:spPr bwMode="auto">
            <a:xfrm rot="10800000">
              <a:off x="296712" y="22484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1" name="Oval 2960"/>
            <p:cNvSpPr/>
            <p:nvPr/>
          </p:nvSpPr>
          <p:spPr bwMode="auto">
            <a:xfrm rot="10800000">
              <a:off x="296728" y="21768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2" name="Oval 2961"/>
            <p:cNvSpPr/>
            <p:nvPr/>
          </p:nvSpPr>
          <p:spPr bwMode="auto">
            <a:xfrm rot="10800000">
              <a:off x="2029787" y="25220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3" name="Oval 2962"/>
            <p:cNvSpPr/>
            <p:nvPr/>
          </p:nvSpPr>
          <p:spPr bwMode="auto">
            <a:xfrm rot="10800000">
              <a:off x="2029803" y="24504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4" name="Oval 2963"/>
            <p:cNvSpPr/>
            <p:nvPr/>
          </p:nvSpPr>
          <p:spPr bwMode="auto">
            <a:xfrm rot="10800000">
              <a:off x="2029803" y="23075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5" name="Oval 2964"/>
            <p:cNvSpPr/>
            <p:nvPr/>
          </p:nvSpPr>
          <p:spPr bwMode="auto">
            <a:xfrm rot="10800000">
              <a:off x="2030160" y="23767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6" name="Oval 2965"/>
            <p:cNvSpPr/>
            <p:nvPr/>
          </p:nvSpPr>
          <p:spPr bwMode="auto">
            <a:xfrm rot="10800000">
              <a:off x="2029787" y="22349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7" name="Oval 2966"/>
            <p:cNvSpPr/>
            <p:nvPr/>
          </p:nvSpPr>
          <p:spPr bwMode="auto">
            <a:xfrm rot="10800000">
              <a:off x="2029803" y="21634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8" name="Oval 2967"/>
            <p:cNvSpPr/>
            <p:nvPr/>
          </p:nvSpPr>
          <p:spPr bwMode="auto">
            <a:xfrm rot="10800000">
              <a:off x="1926742" y="253311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9" name="Oval 2968"/>
            <p:cNvSpPr/>
            <p:nvPr/>
          </p:nvSpPr>
          <p:spPr bwMode="auto">
            <a:xfrm rot="10800000">
              <a:off x="1926758" y="246157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0" name="Oval 2969"/>
            <p:cNvSpPr/>
            <p:nvPr/>
          </p:nvSpPr>
          <p:spPr bwMode="auto">
            <a:xfrm rot="10800000">
              <a:off x="1926758" y="231868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1" name="Oval 2970"/>
            <p:cNvSpPr/>
            <p:nvPr/>
          </p:nvSpPr>
          <p:spPr bwMode="auto">
            <a:xfrm rot="10800000">
              <a:off x="1927115" y="238780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2" name="Oval 2971"/>
            <p:cNvSpPr/>
            <p:nvPr/>
          </p:nvSpPr>
          <p:spPr bwMode="auto">
            <a:xfrm rot="10800000">
              <a:off x="1926742" y="224602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3" name="Oval 2972"/>
            <p:cNvSpPr/>
            <p:nvPr/>
          </p:nvSpPr>
          <p:spPr bwMode="auto">
            <a:xfrm rot="10800000">
              <a:off x="1926758" y="217448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4" name="Oval 2973"/>
            <p:cNvSpPr/>
            <p:nvPr/>
          </p:nvSpPr>
          <p:spPr bwMode="auto">
            <a:xfrm rot="10800000">
              <a:off x="2120146" y="25402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5" name="Oval 2974"/>
            <p:cNvSpPr/>
            <p:nvPr/>
          </p:nvSpPr>
          <p:spPr bwMode="auto">
            <a:xfrm rot="10800000">
              <a:off x="2120162" y="24686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6" name="Oval 2975"/>
            <p:cNvSpPr/>
            <p:nvPr/>
          </p:nvSpPr>
          <p:spPr bwMode="auto">
            <a:xfrm rot="10800000">
              <a:off x="2120162" y="23257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7" name="Oval 2976"/>
            <p:cNvSpPr/>
            <p:nvPr/>
          </p:nvSpPr>
          <p:spPr bwMode="auto">
            <a:xfrm rot="10800000">
              <a:off x="2120519" y="23948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8" name="Oval 2977"/>
            <p:cNvSpPr/>
            <p:nvPr/>
          </p:nvSpPr>
          <p:spPr bwMode="auto">
            <a:xfrm rot="10800000">
              <a:off x="2120146" y="22531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9" name="Oval 2978"/>
            <p:cNvSpPr/>
            <p:nvPr/>
          </p:nvSpPr>
          <p:spPr bwMode="auto">
            <a:xfrm rot="10800000">
              <a:off x="2120162" y="21815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0" name="Oval 2979"/>
            <p:cNvSpPr/>
            <p:nvPr/>
          </p:nvSpPr>
          <p:spPr bwMode="auto">
            <a:xfrm rot="10800000">
              <a:off x="1832889" y="25249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1" name="Oval 2980"/>
            <p:cNvSpPr/>
            <p:nvPr/>
          </p:nvSpPr>
          <p:spPr bwMode="auto">
            <a:xfrm rot="10800000">
              <a:off x="1832905" y="24533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2" name="Oval 2981"/>
            <p:cNvSpPr/>
            <p:nvPr/>
          </p:nvSpPr>
          <p:spPr bwMode="auto">
            <a:xfrm rot="10800000">
              <a:off x="1832905" y="23104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3" name="Oval 2982"/>
            <p:cNvSpPr/>
            <p:nvPr/>
          </p:nvSpPr>
          <p:spPr bwMode="auto">
            <a:xfrm rot="10800000">
              <a:off x="1833262" y="23796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4" name="Oval 2983"/>
            <p:cNvSpPr/>
            <p:nvPr/>
          </p:nvSpPr>
          <p:spPr bwMode="auto">
            <a:xfrm rot="10800000">
              <a:off x="1832889" y="22378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5" name="Oval 2984"/>
            <p:cNvSpPr/>
            <p:nvPr/>
          </p:nvSpPr>
          <p:spPr bwMode="auto">
            <a:xfrm rot="10800000">
              <a:off x="1832905" y="21663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6" name="Oval 2985"/>
            <p:cNvSpPr/>
            <p:nvPr/>
          </p:nvSpPr>
          <p:spPr bwMode="auto">
            <a:xfrm rot="10800000">
              <a:off x="1729844" y="25360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7" name="Oval 2986"/>
            <p:cNvSpPr/>
            <p:nvPr/>
          </p:nvSpPr>
          <p:spPr bwMode="auto">
            <a:xfrm rot="10800000">
              <a:off x="1729860" y="24644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8" name="Oval 2987"/>
            <p:cNvSpPr/>
            <p:nvPr/>
          </p:nvSpPr>
          <p:spPr bwMode="auto">
            <a:xfrm rot="10800000">
              <a:off x="1729860" y="23215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9" name="Oval 2988"/>
            <p:cNvSpPr/>
            <p:nvPr/>
          </p:nvSpPr>
          <p:spPr bwMode="auto">
            <a:xfrm rot="10800000">
              <a:off x="1730217" y="23907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0" name="Oval 2989"/>
            <p:cNvSpPr/>
            <p:nvPr/>
          </p:nvSpPr>
          <p:spPr bwMode="auto">
            <a:xfrm rot="10800000">
              <a:off x="1729844" y="22489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1" name="Oval 2990"/>
            <p:cNvSpPr/>
            <p:nvPr/>
          </p:nvSpPr>
          <p:spPr bwMode="auto">
            <a:xfrm rot="10800000">
              <a:off x="1729860" y="21773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2" name="Oval 2991"/>
            <p:cNvSpPr/>
            <p:nvPr/>
          </p:nvSpPr>
          <p:spPr bwMode="auto">
            <a:xfrm rot="10800000">
              <a:off x="2215842" y="25224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3" name="Oval 2992"/>
            <p:cNvSpPr/>
            <p:nvPr/>
          </p:nvSpPr>
          <p:spPr bwMode="auto">
            <a:xfrm rot="10800000">
              <a:off x="2215858" y="24509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4" name="Oval 2993"/>
            <p:cNvSpPr/>
            <p:nvPr/>
          </p:nvSpPr>
          <p:spPr bwMode="auto">
            <a:xfrm rot="10800000">
              <a:off x="2215858" y="23080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5" name="Oval 2994"/>
            <p:cNvSpPr/>
            <p:nvPr/>
          </p:nvSpPr>
          <p:spPr bwMode="auto">
            <a:xfrm rot="10800000">
              <a:off x="2216215" y="23771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6" name="Oval 2995"/>
            <p:cNvSpPr/>
            <p:nvPr/>
          </p:nvSpPr>
          <p:spPr bwMode="auto">
            <a:xfrm rot="10800000">
              <a:off x="2215842" y="22354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7" name="Oval 2996"/>
            <p:cNvSpPr/>
            <p:nvPr/>
          </p:nvSpPr>
          <p:spPr bwMode="auto">
            <a:xfrm rot="10800000">
              <a:off x="2215858" y="21638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8" name="Rectangle 2997"/>
            <p:cNvSpPr/>
            <p:nvPr/>
          </p:nvSpPr>
          <p:spPr bwMode="auto">
            <a:xfrm>
              <a:off x="2489116" y="2126798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9" name="Oval 2998"/>
            <p:cNvSpPr/>
            <p:nvPr/>
          </p:nvSpPr>
          <p:spPr bwMode="auto">
            <a:xfrm rot="10800000">
              <a:off x="3783450" y="25323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0" name="Oval 2999"/>
            <p:cNvSpPr/>
            <p:nvPr/>
          </p:nvSpPr>
          <p:spPr bwMode="auto">
            <a:xfrm rot="10800000">
              <a:off x="3783466" y="24607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1" name="Oval 3000"/>
            <p:cNvSpPr/>
            <p:nvPr/>
          </p:nvSpPr>
          <p:spPr bwMode="auto">
            <a:xfrm rot="10800000">
              <a:off x="3783466" y="23179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2" name="Oval 3001"/>
            <p:cNvSpPr/>
            <p:nvPr/>
          </p:nvSpPr>
          <p:spPr bwMode="auto">
            <a:xfrm rot="10800000">
              <a:off x="3783823" y="2387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3" name="Oval 3002"/>
            <p:cNvSpPr/>
            <p:nvPr/>
          </p:nvSpPr>
          <p:spPr bwMode="auto">
            <a:xfrm rot="10800000">
              <a:off x="3783450" y="22452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4" name="Oval 3003"/>
            <p:cNvSpPr/>
            <p:nvPr/>
          </p:nvSpPr>
          <p:spPr bwMode="auto">
            <a:xfrm rot="10800000">
              <a:off x="3783466" y="21737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5" name="Oval 3004"/>
            <p:cNvSpPr/>
            <p:nvPr/>
          </p:nvSpPr>
          <p:spPr bwMode="auto">
            <a:xfrm rot="10800000">
              <a:off x="3680405" y="25363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6" name="Oval 3005"/>
            <p:cNvSpPr/>
            <p:nvPr/>
          </p:nvSpPr>
          <p:spPr bwMode="auto">
            <a:xfrm rot="10800000">
              <a:off x="3680421" y="24647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7" name="Oval 3006"/>
            <p:cNvSpPr/>
            <p:nvPr/>
          </p:nvSpPr>
          <p:spPr bwMode="auto">
            <a:xfrm rot="10800000">
              <a:off x="3680421" y="23219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8" name="Oval 3007"/>
            <p:cNvSpPr/>
            <p:nvPr/>
          </p:nvSpPr>
          <p:spPr bwMode="auto">
            <a:xfrm rot="10800000">
              <a:off x="3680778" y="23910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9" name="Oval 3008"/>
            <p:cNvSpPr/>
            <p:nvPr/>
          </p:nvSpPr>
          <p:spPr bwMode="auto">
            <a:xfrm rot="10800000">
              <a:off x="3680405" y="22492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0" name="Oval 3009"/>
            <p:cNvSpPr/>
            <p:nvPr/>
          </p:nvSpPr>
          <p:spPr bwMode="auto">
            <a:xfrm rot="10800000">
              <a:off x="3680421" y="21777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1" name="Oval 3010"/>
            <p:cNvSpPr/>
            <p:nvPr/>
          </p:nvSpPr>
          <p:spPr bwMode="auto">
            <a:xfrm rot="10800000">
              <a:off x="3873809" y="25434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2" name="Oval 3011"/>
            <p:cNvSpPr/>
            <p:nvPr/>
          </p:nvSpPr>
          <p:spPr bwMode="auto">
            <a:xfrm rot="10800000">
              <a:off x="3873825" y="24718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3" name="Oval 3012"/>
            <p:cNvSpPr/>
            <p:nvPr/>
          </p:nvSpPr>
          <p:spPr bwMode="auto">
            <a:xfrm rot="10800000">
              <a:off x="3873825" y="23289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4" name="Oval 3013"/>
            <p:cNvSpPr/>
            <p:nvPr/>
          </p:nvSpPr>
          <p:spPr bwMode="auto">
            <a:xfrm rot="10800000">
              <a:off x="3874182" y="23981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5" name="Oval 3014"/>
            <p:cNvSpPr/>
            <p:nvPr/>
          </p:nvSpPr>
          <p:spPr bwMode="auto">
            <a:xfrm rot="10800000">
              <a:off x="3873809" y="22563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6" name="Oval 3015"/>
            <p:cNvSpPr/>
            <p:nvPr/>
          </p:nvSpPr>
          <p:spPr bwMode="auto">
            <a:xfrm rot="10800000">
              <a:off x="3873825" y="21847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7" name="Oval 3016"/>
            <p:cNvSpPr/>
            <p:nvPr/>
          </p:nvSpPr>
          <p:spPr bwMode="auto">
            <a:xfrm rot="10800000">
              <a:off x="3586552" y="25281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8" name="Oval 3017"/>
            <p:cNvSpPr/>
            <p:nvPr/>
          </p:nvSpPr>
          <p:spPr bwMode="auto">
            <a:xfrm rot="10800000">
              <a:off x="3586568" y="24566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9" name="Oval 3018"/>
            <p:cNvSpPr/>
            <p:nvPr/>
          </p:nvSpPr>
          <p:spPr bwMode="auto">
            <a:xfrm rot="10800000">
              <a:off x="3586568" y="23137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0" name="Oval 3019"/>
            <p:cNvSpPr/>
            <p:nvPr/>
          </p:nvSpPr>
          <p:spPr bwMode="auto">
            <a:xfrm rot="10800000">
              <a:off x="3586925" y="23828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1" name="Oval 3020"/>
            <p:cNvSpPr/>
            <p:nvPr/>
          </p:nvSpPr>
          <p:spPr bwMode="auto">
            <a:xfrm rot="10800000">
              <a:off x="3586552" y="22410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2" name="Oval 3021"/>
            <p:cNvSpPr/>
            <p:nvPr/>
          </p:nvSpPr>
          <p:spPr bwMode="auto">
            <a:xfrm rot="10800000">
              <a:off x="3586568" y="21695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3" name="Oval 3022"/>
            <p:cNvSpPr/>
            <p:nvPr/>
          </p:nvSpPr>
          <p:spPr bwMode="auto">
            <a:xfrm rot="10800000">
              <a:off x="3483507" y="25392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4" name="Oval 3023"/>
            <p:cNvSpPr/>
            <p:nvPr/>
          </p:nvSpPr>
          <p:spPr bwMode="auto">
            <a:xfrm rot="10800000">
              <a:off x="3483523" y="24676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5" name="Oval 3024"/>
            <p:cNvSpPr/>
            <p:nvPr/>
          </p:nvSpPr>
          <p:spPr bwMode="auto">
            <a:xfrm rot="10800000">
              <a:off x="3483523" y="23248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6" name="Oval 3025"/>
            <p:cNvSpPr/>
            <p:nvPr/>
          </p:nvSpPr>
          <p:spPr bwMode="auto">
            <a:xfrm rot="10800000">
              <a:off x="3483880" y="23939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7" name="Oval 3026"/>
            <p:cNvSpPr/>
            <p:nvPr/>
          </p:nvSpPr>
          <p:spPr bwMode="auto">
            <a:xfrm rot="10800000">
              <a:off x="3483507" y="22521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8" name="Oval 3027"/>
            <p:cNvSpPr/>
            <p:nvPr/>
          </p:nvSpPr>
          <p:spPr bwMode="auto">
            <a:xfrm rot="10800000">
              <a:off x="3483523" y="21806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9" name="Oval 3028"/>
            <p:cNvSpPr/>
            <p:nvPr/>
          </p:nvSpPr>
          <p:spPr bwMode="auto">
            <a:xfrm rot="10800000">
              <a:off x="3306338" y="25425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0" name="Oval 3029"/>
            <p:cNvSpPr/>
            <p:nvPr/>
          </p:nvSpPr>
          <p:spPr bwMode="auto">
            <a:xfrm rot="10800000">
              <a:off x="3306354" y="24709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1" name="Oval 3030"/>
            <p:cNvSpPr/>
            <p:nvPr/>
          </p:nvSpPr>
          <p:spPr bwMode="auto">
            <a:xfrm rot="10800000">
              <a:off x="3306354" y="23280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2" name="Oval 3031"/>
            <p:cNvSpPr/>
            <p:nvPr/>
          </p:nvSpPr>
          <p:spPr bwMode="auto">
            <a:xfrm rot="10800000">
              <a:off x="3306711" y="23972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3" name="Oval 3032"/>
            <p:cNvSpPr/>
            <p:nvPr/>
          </p:nvSpPr>
          <p:spPr bwMode="auto">
            <a:xfrm rot="10800000">
              <a:off x="3306338" y="22554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4" name="Oval 3033"/>
            <p:cNvSpPr/>
            <p:nvPr/>
          </p:nvSpPr>
          <p:spPr bwMode="auto">
            <a:xfrm rot="10800000">
              <a:off x="3306354" y="21838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5" name="Oval 3034"/>
            <p:cNvSpPr/>
            <p:nvPr/>
          </p:nvSpPr>
          <p:spPr bwMode="auto">
            <a:xfrm rot="10800000">
              <a:off x="3203293" y="25252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6" name="Oval 3035"/>
            <p:cNvSpPr/>
            <p:nvPr/>
          </p:nvSpPr>
          <p:spPr bwMode="auto">
            <a:xfrm rot="10800000">
              <a:off x="3203309" y="24537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7" name="Oval 3036"/>
            <p:cNvSpPr/>
            <p:nvPr/>
          </p:nvSpPr>
          <p:spPr bwMode="auto">
            <a:xfrm rot="10800000">
              <a:off x="3203309" y="23108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8" name="Oval 3037"/>
            <p:cNvSpPr/>
            <p:nvPr/>
          </p:nvSpPr>
          <p:spPr bwMode="auto">
            <a:xfrm rot="10800000">
              <a:off x="3203666" y="23799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9" name="Oval 3038"/>
            <p:cNvSpPr/>
            <p:nvPr/>
          </p:nvSpPr>
          <p:spPr bwMode="auto">
            <a:xfrm rot="10800000">
              <a:off x="3203293" y="22381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0" name="Oval 3039"/>
            <p:cNvSpPr/>
            <p:nvPr/>
          </p:nvSpPr>
          <p:spPr bwMode="auto">
            <a:xfrm rot="10800000">
              <a:off x="3203309" y="21666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1" name="Oval 3040"/>
            <p:cNvSpPr/>
            <p:nvPr/>
          </p:nvSpPr>
          <p:spPr bwMode="auto">
            <a:xfrm rot="10800000">
              <a:off x="3396697" y="25323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2" name="Oval 3041"/>
            <p:cNvSpPr/>
            <p:nvPr/>
          </p:nvSpPr>
          <p:spPr bwMode="auto">
            <a:xfrm rot="10800000">
              <a:off x="3396713" y="24607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3" name="Oval 3042"/>
            <p:cNvSpPr/>
            <p:nvPr/>
          </p:nvSpPr>
          <p:spPr bwMode="auto">
            <a:xfrm rot="10800000">
              <a:off x="3396713" y="23179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4" name="Oval 3043"/>
            <p:cNvSpPr/>
            <p:nvPr/>
          </p:nvSpPr>
          <p:spPr bwMode="auto">
            <a:xfrm rot="10800000">
              <a:off x="3397070" y="2387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5" name="Oval 3044"/>
            <p:cNvSpPr/>
            <p:nvPr/>
          </p:nvSpPr>
          <p:spPr bwMode="auto">
            <a:xfrm rot="10800000">
              <a:off x="3396697" y="22452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6" name="Oval 3045"/>
            <p:cNvSpPr/>
            <p:nvPr/>
          </p:nvSpPr>
          <p:spPr bwMode="auto">
            <a:xfrm rot="10800000">
              <a:off x="3396713" y="21737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7" name="Oval 3046"/>
            <p:cNvSpPr/>
            <p:nvPr/>
          </p:nvSpPr>
          <p:spPr bwMode="auto">
            <a:xfrm rot="10800000">
              <a:off x="3109440" y="25383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8" name="Oval 3047"/>
            <p:cNvSpPr/>
            <p:nvPr/>
          </p:nvSpPr>
          <p:spPr bwMode="auto">
            <a:xfrm rot="10800000">
              <a:off x="3109456" y="24667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9" name="Oval 3048"/>
            <p:cNvSpPr/>
            <p:nvPr/>
          </p:nvSpPr>
          <p:spPr bwMode="auto">
            <a:xfrm rot="10800000">
              <a:off x="3109456" y="23238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0" name="Oval 3049"/>
            <p:cNvSpPr/>
            <p:nvPr/>
          </p:nvSpPr>
          <p:spPr bwMode="auto">
            <a:xfrm rot="10800000">
              <a:off x="3109813" y="23930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1" name="Oval 3050"/>
            <p:cNvSpPr/>
            <p:nvPr/>
          </p:nvSpPr>
          <p:spPr bwMode="auto">
            <a:xfrm rot="10800000">
              <a:off x="3109440" y="22512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2" name="Oval 3051"/>
            <p:cNvSpPr/>
            <p:nvPr/>
          </p:nvSpPr>
          <p:spPr bwMode="auto">
            <a:xfrm rot="10800000">
              <a:off x="3109456" y="21797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3" name="Oval 3052"/>
            <p:cNvSpPr/>
            <p:nvPr/>
          </p:nvSpPr>
          <p:spPr bwMode="auto">
            <a:xfrm rot="10800000">
              <a:off x="3006395" y="25494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4" name="Oval 3053"/>
            <p:cNvSpPr/>
            <p:nvPr/>
          </p:nvSpPr>
          <p:spPr bwMode="auto">
            <a:xfrm rot="10800000">
              <a:off x="3006411" y="24778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5" name="Oval 3054"/>
            <p:cNvSpPr/>
            <p:nvPr/>
          </p:nvSpPr>
          <p:spPr bwMode="auto">
            <a:xfrm rot="10800000">
              <a:off x="3006411" y="233498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6" name="Oval 3055"/>
            <p:cNvSpPr/>
            <p:nvPr/>
          </p:nvSpPr>
          <p:spPr bwMode="auto">
            <a:xfrm rot="10800000">
              <a:off x="3006768" y="24041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7" name="Oval 3056"/>
            <p:cNvSpPr/>
            <p:nvPr/>
          </p:nvSpPr>
          <p:spPr bwMode="auto">
            <a:xfrm rot="10800000">
              <a:off x="3006395" y="22623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8" name="Oval 3057"/>
            <p:cNvSpPr/>
            <p:nvPr/>
          </p:nvSpPr>
          <p:spPr bwMode="auto">
            <a:xfrm rot="10800000">
              <a:off x="3006411" y="21907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9" name="Oval 3058"/>
            <p:cNvSpPr/>
            <p:nvPr/>
          </p:nvSpPr>
          <p:spPr bwMode="auto">
            <a:xfrm rot="10800000">
              <a:off x="2829227" y="25283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0" name="Oval 3059"/>
            <p:cNvSpPr/>
            <p:nvPr/>
          </p:nvSpPr>
          <p:spPr bwMode="auto">
            <a:xfrm rot="10800000">
              <a:off x="2829243" y="24567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1" name="Oval 3060"/>
            <p:cNvSpPr/>
            <p:nvPr/>
          </p:nvSpPr>
          <p:spPr bwMode="auto">
            <a:xfrm rot="10800000">
              <a:off x="2829243" y="23139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2" name="Oval 3061"/>
            <p:cNvSpPr/>
            <p:nvPr/>
          </p:nvSpPr>
          <p:spPr bwMode="auto">
            <a:xfrm rot="10800000">
              <a:off x="2829600" y="23830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3" name="Oval 3062"/>
            <p:cNvSpPr/>
            <p:nvPr/>
          </p:nvSpPr>
          <p:spPr bwMode="auto">
            <a:xfrm rot="10800000">
              <a:off x="2829227" y="22412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4" name="Oval 3063"/>
            <p:cNvSpPr/>
            <p:nvPr/>
          </p:nvSpPr>
          <p:spPr bwMode="auto">
            <a:xfrm rot="10800000">
              <a:off x="2829243" y="21697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5" name="Oval 3064"/>
            <p:cNvSpPr/>
            <p:nvPr/>
          </p:nvSpPr>
          <p:spPr bwMode="auto">
            <a:xfrm rot="10800000">
              <a:off x="2726182" y="25394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6" name="Oval 3065"/>
            <p:cNvSpPr/>
            <p:nvPr/>
          </p:nvSpPr>
          <p:spPr bwMode="auto">
            <a:xfrm rot="10800000">
              <a:off x="2726198" y="24678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7" name="Oval 3066"/>
            <p:cNvSpPr/>
            <p:nvPr/>
          </p:nvSpPr>
          <p:spPr bwMode="auto">
            <a:xfrm rot="10800000">
              <a:off x="2726198" y="23249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8" name="Oval 3067"/>
            <p:cNvSpPr/>
            <p:nvPr/>
          </p:nvSpPr>
          <p:spPr bwMode="auto">
            <a:xfrm rot="10800000">
              <a:off x="2726555" y="23941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9" name="Oval 3068"/>
            <p:cNvSpPr/>
            <p:nvPr/>
          </p:nvSpPr>
          <p:spPr bwMode="auto">
            <a:xfrm rot="10800000">
              <a:off x="2726182" y="22523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0" name="Oval 3069"/>
            <p:cNvSpPr/>
            <p:nvPr/>
          </p:nvSpPr>
          <p:spPr bwMode="auto">
            <a:xfrm rot="10800000">
              <a:off x="2726198" y="21808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1" name="Oval 3070"/>
            <p:cNvSpPr/>
            <p:nvPr/>
          </p:nvSpPr>
          <p:spPr bwMode="auto">
            <a:xfrm rot="10800000">
              <a:off x="2919586" y="25394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2" name="Oval 3071"/>
            <p:cNvSpPr/>
            <p:nvPr/>
          </p:nvSpPr>
          <p:spPr bwMode="auto">
            <a:xfrm rot="10800000">
              <a:off x="2919602" y="24678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3" name="Oval 3072"/>
            <p:cNvSpPr/>
            <p:nvPr/>
          </p:nvSpPr>
          <p:spPr bwMode="auto">
            <a:xfrm rot="10800000">
              <a:off x="2919602" y="23249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4" name="Oval 3073"/>
            <p:cNvSpPr/>
            <p:nvPr/>
          </p:nvSpPr>
          <p:spPr bwMode="auto">
            <a:xfrm rot="10800000">
              <a:off x="2919959" y="23941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5" name="Oval 3074"/>
            <p:cNvSpPr/>
            <p:nvPr/>
          </p:nvSpPr>
          <p:spPr bwMode="auto">
            <a:xfrm rot="10800000">
              <a:off x="2919586" y="22523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6" name="Oval 3075"/>
            <p:cNvSpPr/>
            <p:nvPr/>
          </p:nvSpPr>
          <p:spPr bwMode="auto">
            <a:xfrm rot="10800000">
              <a:off x="2919602" y="218080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7" name="Oval 3076"/>
            <p:cNvSpPr/>
            <p:nvPr/>
          </p:nvSpPr>
          <p:spPr bwMode="auto">
            <a:xfrm rot="10800000">
              <a:off x="2632329" y="25241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8" name="Oval 3077"/>
            <p:cNvSpPr/>
            <p:nvPr/>
          </p:nvSpPr>
          <p:spPr bwMode="auto">
            <a:xfrm rot="10800000">
              <a:off x="2632345" y="24526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9" name="Oval 3078"/>
            <p:cNvSpPr/>
            <p:nvPr/>
          </p:nvSpPr>
          <p:spPr bwMode="auto">
            <a:xfrm rot="10800000">
              <a:off x="2632345" y="23097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0" name="Oval 3079"/>
            <p:cNvSpPr/>
            <p:nvPr/>
          </p:nvSpPr>
          <p:spPr bwMode="auto">
            <a:xfrm rot="10800000">
              <a:off x="2632702" y="23788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1" name="Oval 3080"/>
            <p:cNvSpPr/>
            <p:nvPr/>
          </p:nvSpPr>
          <p:spPr bwMode="auto">
            <a:xfrm rot="10800000">
              <a:off x="2632329" y="22370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2" name="Oval 3081"/>
            <p:cNvSpPr/>
            <p:nvPr/>
          </p:nvSpPr>
          <p:spPr bwMode="auto">
            <a:xfrm rot="10800000">
              <a:off x="2632345" y="21655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3" name="Oval 3082"/>
            <p:cNvSpPr/>
            <p:nvPr/>
          </p:nvSpPr>
          <p:spPr bwMode="auto">
            <a:xfrm rot="10800000">
              <a:off x="2529284" y="25352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4" name="Oval 3083"/>
            <p:cNvSpPr/>
            <p:nvPr/>
          </p:nvSpPr>
          <p:spPr bwMode="auto">
            <a:xfrm rot="10800000">
              <a:off x="2529300" y="246369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5" name="Oval 3084"/>
            <p:cNvSpPr/>
            <p:nvPr/>
          </p:nvSpPr>
          <p:spPr bwMode="auto">
            <a:xfrm rot="10800000">
              <a:off x="2529300" y="2320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6" name="Oval 3085"/>
            <p:cNvSpPr/>
            <p:nvPr/>
          </p:nvSpPr>
          <p:spPr bwMode="auto">
            <a:xfrm rot="10800000">
              <a:off x="2529657" y="23899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7" name="Oval 3086"/>
            <p:cNvSpPr/>
            <p:nvPr/>
          </p:nvSpPr>
          <p:spPr bwMode="auto">
            <a:xfrm rot="10800000">
              <a:off x="2529284" y="22481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8" name="Oval 3087"/>
            <p:cNvSpPr/>
            <p:nvPr/>
          </p:nvSpPr>
          <p:spPr bwMode="auto">
            <a:xfrm rot="10800000">
              <a:off x="2529300" y="21766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9" name="Oval 3088"/>
            <p:cNvSpPr/>
            <p:nvPr/>
          </p:nvSpPr>
          <p:spPr bwMode="auto">
            <a:xfrm rot="10800000">
              <a:off x="4262359" y="25217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0" name="Oval 3089"/>
            <p:cNvSpPr/>
            <p:nvPr/>
          </p:nvSpPr>
          <p:spPr bwMode="auto">
            <a:xfrm rot="10800000">
              <a:off x="4262375" y="24502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1" name="Oval 3090"/>
            <p:cNvSpPr/>
            <p:nvPr/>
          </p:nvSpPr>
          <p:spPr bwMode="auto">
            <a:xfrm rot="10800000">
              <a:off x="4262375" y="23073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2" name="Oval 3091"/>
            <p:cNvSpPr/>
            <p:nvPr/>
          </p:nvSpPr>
          <p:spPr bwMode="auto">
            <a:xfrm rot="10800000">
              <a:off x="4262732" y="23764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3" name="Oval 3092"/>
            <p:cNvSpPr/>
            <p:nvPr/>
          </p:nvSpPr>
          <p:spPr bwMode="auto">
            <a:xfrm rot="10800000">
              <a:off x="4262359" y="22346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4" name="Oval 3093"/>
            <p:cNvSpPr/>
            <p:nvPr/>
          </p:nvSpPr>
          <p:spPr bwMode="auto">
            <a:xfrm rot="10800000">
              <a:off x="4262375" y="21631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5" name="Oval 3094"/>
            <p:cNvSpPr/>
            <p:nvPr/>
          </p:nvSpPr>
          <p:spPr bwMode="auto">
            <a:xfrm rot="10800000">
              <a:off x="4159314" y="25328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6" name="Oval 3095"/>
            <p:cNvSpPr/>
            <p:nvPr/>
          </p:nvSpPr>
          <p:spPr bwMode="auto">
            <a:xfrm rot="10800000">
              <a:off x="4159330" y="24612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7" name="Oval 3096"/>
            <p:cNvSpPr/>
            <p:nvPr/>
          </p:nvSpPr>
          <p:spPr bwMode="auto">
            <a:xfrm rot="10800000">
              <a:off x="4159330" y="23184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8" name="Oval 3097"/>
            <p:cNvSpPr/>
            <p:nvPr/>
          </p:nvSpPr>
          <p:spPr bwMode="auto">
            <a:xfrm rot="10800000">
              <a:off x="4159687" y="23875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9" name="Oval 3098"/>
            <p:cNvSpPr/>
            <p:nvPr/>
          </p:nvSpPr>
          <p:spPr bwMode="auto">
            <a:xfrm rot="10800000">
              <a:off x="4159314" y="22457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0" name="Oval 3099"/>
            <p:cNvSpPr/>
            <p:nvPr/>
          </p:nvSpPr>
          <p:spPr bwMode="auto">
            <a:xfrm rot="10800000">
              <a:off x="4159330" y="21742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1" name="Oval 3100"/>
            <p:cNvSpPr/>
            <p:nvPr/>
          </p:nvSpPr>
          <p:spPr bwMode="auto">
            <a:xfrm rot="10800000">
              <a:off x="4352718" y="25399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2" name="Oval 3101"/>
            <p:cNvSpPr/>
            <p:nvPr/>
          </p:nvSpPr>
          <p:spPr bwMode="auto">
            <a:xfrm rot="10800000">
              <a:off x="4352734" y="24683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3" name="Oval 3102"/>
            <p:cNvSpPr/>
            <p:nvPr/>
          </p:nvSpPr>
          <p:spPr bwMode="auto">
            <a:xfrm rot="10800000">
              <a:off x="4352734" y="232549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4" name="Oval 3103"/>
            <p:cNvSpPr/>
            <p:nvPr/>
          </p:nvSpPr>
          <p:spPr bwMode="auto">
            <a:xfrm rot="10800000">
              <a:off x="4353091" y="23946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5" name="Oval 3104"/>
            <p:cNvSpPr/>
            <p:nvPr/>
          </p:nvSpPr>
          <p:spPr bwMode="auto">
            <a:xfrm rot="10800000">
              <a:off x="4352718" y="22528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6" name="Oval 3105"/>
            <p:cNvSpPr/>
            <p:nvPr/>
          </p:nvSpPr>
          <p:spPr bwMode="auto">
            <a:xfrm rot="10800000">
              <a:off x="4352734" y="21812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7" name="Oval 3106"/>
            <p:cNvSpPr/>
            <p:nvPr/>
          </p:nvSpPr>
          <p:spPr bwMode="auto">
            <a:xfrm rot="10800000">
              <a:off x="4065461" y="25246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8" name="Oval 3107"/>
            <p:cNvSpPr/>
            <p:nvPr/>
          </p:nvSpPr>
          <p:spPr bwMode="auto">
            <a:xfrm rot="10800000">
              <a:off x="4065477" y="24531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9" name="Oval 3108"/>
            <p:cNvSpPr/>
            <p:nvPr/>
          </p:nvSpPr>
          <p:spPr bwMode="auto">
            <a:xfrm rot="10800000">
              <a:off x="4065477" y="23102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0" name="Oval 3109"/>
            <p:cNvSpPr/>
            <p:nvPr/>
          </p:nvSpPr>
          <p:spPr bwMode="auto">
            <a:xfrm rot="10800000">
              <a:off x="4065834" y="23793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1" name="Oval 3110"/>
            <p:cNvSpPr/>
            <p:nvPr/>
          </p:nvSpPr>
          <p:spPr bwMode="auto">
            <a:xfrm rot="10800000">
              <a:off x="4065461" y="22375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2" name="Oval 3111"/>
            <p:cNvSpPr/>
            <p:nvPr/>
          </p:nvSpPr>
          <p:spPr bwMode="auto">
            <a:xfrm rot="10800000">
              <a:off x="4065477" y="21660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3" name="Oval 3112"/>
            <p:cNvSpPr/>
            <p:nvPr/>
          </p:nvSpPr>
          <p:spPr bwMode="auto">
            <a:xfrm rot="10800000">
              <a:off x="3962416" y="25357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4" name="Oval 3113"/>
            <p:cNvSpPr/>
            <p:nvPr/>
          </p:nvSpPr>
          <p:spPr bwMode="auto">
            <a:xfrm rot="10800000">
              <a:off x="3962432" y="24641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5" name="Oval 3114"/>
            <p:cNvSpPr/>
            <p:nvPr/>
          </p:nvSpPr>
          <p:spPr bwMode="auto">
            <a:xfrm rot="10800000">
              <a:off x="3962432" y="23213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6" name="Oval 3115"/>
            <p:cNvSpPr/>
            <p:nvPr/>
          </p:nvSpPr>
          <p:spPr bwMode="auto">
            <a:xfrm rot="10800000">
              <a:off x="3962789" y="23904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7" name="Oval 3116"/>
            <p:cNvSpPr/>
            <p:nvPr/>
          </p:nvSpPr>
          <p:spPr bwMode="auto">
            <a:xfrm rot="10800000">
              <a:off x="3962416" y="22486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8" name="Oval 3117"/>
            <p:cNvSpPr/>
            <p:nvPr/>
          </p:nvSpPr>
          <p:spPr bwMode="auto">
            <a:xfrm rot="10800000">
              <a:off x="3962432" y="21771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9" name="Oval 3118"/>
            <p:cNvSpPr/>
            <p:nvPr/>
          </p:nvSpPr>
          <p:spPr bwMode="auto">
            <a:xfrm rot="10800000">
              <a:off x="4448414" y="25222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0" name="Oval 3119"/>
            <p:cNvSpPr/>
            <p:nvPr/>
          </p:nvSpPr>
          <p:spPr bwMode="auto">
            <a:xfrm rot="10800000">
              <a:off x="4448430" y="24506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1" name="Oval 3120"/>
            <p:cNvSpPr/>
            <p:nvPr/>
          </p:nvSpPr>
          <p:spPr bwMode="auto">
            <a:xfrm rot="10800000">
              <a:off x="4448430" y="23077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2" name="Oval 3121"/>
            <p:cNvSpPr/>
            <p:nvPr/>
          </p:nvSpPr>
          <p:spPr bwMode="auto">
            <a:xfrm rot="10800000">
              <a:off x="4448787" y="23769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3" name="Oval 3122"/>
            <p:cNvSpPr/>
            <p:nvPr/>
          </p:nvSpPr>
          <p:spPr bwMode="auto">
            <a:xfrm rot="10800000">
              <a:off x="4448414" y="22351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4" name="Oval 3123"/>
            <p:cNvSpPr/>
            <p:nvPr/>
          </p:nvSpPr>
          <p:spPr bwMode="auto">
            <a:xfrm rot="10800000">
              <a:off x="4448430" y="21635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5" name="Rectangle 3124"/>
            <p:cNvSpPr/>
            <p:nvPr/>
          </p:nvSpPr>
          <p:spPr bwMode="auto">
            <a:xfrm>
              <a:off x="4672882" y="2126798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6" name="Oval 3125"/>
            <p:cNvSpPr/>
            <p:nvPr/>
          </p:nvSpPr>
          <p:spPr bwMode="auto">
            <a:xfrm rot="10800000">
              <a:off x="5967216" y="25323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7" name="Oval 3126"/>
            <p:cNvSpPr/>
            <p:nvPr/>
          </p:nvSpPr>
          <p:spPr bwMode="auto">
            <a:xfrm rot="10800000">
              <a:off x="5967232" y="24607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8" name="Oval 3127"/>
            <p:cNvSpPr/>
            <p:nvPr/>
          </p:nvSpPr>
          <p:spPr bwMode="auto">
            <a:xfrm rot="10800000">
              <a:off x="5967232" y="23179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9" name="Oval 3128"/>
            <p:cNvSpPr/>
            <p:nvPr/>
          </p:nvSpPr>
          <p:spPr bwMode="auto">
            <a:xfrm rot="10800000">
              <a:off x="5967589" y="2387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0" name="Oval 3129"/>
            <p:cNvSpPr/>
            <p:nvPr/>
          </p:nvSpPr>
          <p:spPr bwMode="auto">
            <a:xfrm rot="10800000">
              <a:off x="5967216" y="22452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1" name="Oval 3130"/>
            <p:cNvSpPr/>
            <p:nvPr/>
          </p:nvSpPr>
          <p:spPr bwMode="auto">
            <a:xfrm rot="10800000">
              <a:off x="5967232" y="21737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2" name="Oval 3131"/>
            <p:cNvSpPr/>
            <p:nvPr/>
          </p:nvSpPr>
          <p:spPr bwMode="auto">
            <a:xfrm rot="10800000">
              <a:off x="5864171" y="25363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3" name="Oval 3132"/>
            <p:cNvSpPr/>
            <p:nvPr/>
          </p:nvSpPr>
          <p:spPr bwMode="auto">
            <a:xfrm rot="10800000">
              <a:off x="5864187" y="24647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4" name="Oval 3133"/>
            <p:cNvSpPr/>
            <p:nvPr/>
          </p:nvSpPr>
          <p:spPr bwMode="auto">
            <a:xfrm rot="10800000">
              <a:off x="5864187" y="23219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5" name="Oval 3134"/>
            <p:cNvSpPr/>
            <p:nvPr/>
          </p:nvSpPr>
          <p:spPr bwMode="auto">
            <a:xfrm rot="10800000">
              <a:off x="5864544" y="23910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6" name="Oval 3135"/>
            <p:cNvSpPr/>
            <p:nvPr/>
          </p:nvSpPr>
          <p:spPr bwMode="auto">
            <a:xfrm rot="10800000">
              <a:off x="5864171" y="22492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7" name="Oval 3136"/>
            <p:cNvSpPr/>
            <p:nvPr/>
          </p:nvSpPr>
          <p:spPr bwMode="auto">
            <a:xfrm rot="10800000">
              <a:off x="5864187" y="21777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8" name="Oval 3137"/>
            <p:cNvSpPr/>
            <p:nvPr/>
          </p:nvSpPr>
          <p:spPr bwMode="auto">
            <a:xfrm rot="10800000">
              <a:off x="6057575" y="25434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9" name="Oval 3138"/>
            <p:cNvSpPr/>
            <p:nvPr/>
          </p:nvSpPr>
          <p:spPr bwMode="auto">
            <a:xfrm rot="10800000">
              <a:off x="6057591" y="24718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0" name="Oval 3139"/>
            <p:cNvSpPr/>
            <p:nvPr/>
          </p:nvSpPr>
          <p:spPr bwMode="auto">
            <a:xfrm rot="10800000">
              <a:off x="6057591" y="23289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1" name="Oval 3140"/>
            <p:cNvSpPr/>
            <p:nvPr/>
          </p:nvSpPr>
          <p:spPr bwMode="auto">
            <a:xfrm rot="10800000">
              <a:off x="6057948" y="23981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2" name="Oval 3141"/>
            <p:cNvSpPr/>
            <p:nvPr/>
          </p:nvSpPr>
          <p:spPr bwMode="auto">
            <a:xfrm rot="10800000">
              <a:off x="6057575" y="22563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3" name="Oval 3142"/>
            <p:cNvSpPr/>
            <p:nvPr/>
          </p:nvSpPr>
          <p:spPr bwMode="auto">
            <a:xfrm rot="10800000">
              <a:off x="6057591" y="21847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4" name="Oval 3143"/>
            <p:cNvSpPr/>
            <p:nvPr/>
          </p:nvSpPr>
          <p:spPr bwMode="auto">
            <a:xfrm rot="10800000">
              <a:off x="5770318" y="25281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5" name="Oval 3144"/>
            <p:cNvSpPr/>
            <p:nvPr/>
          </p:nvSpPr>
          <p:spPr bwMode="auto">
            <a:xfrm rot="10800000">
              <a:off x="5770334" y="24566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6" name="Oval 3145"/>
            <p:cNvSpPr/>
            <p:nvPr/>
          </p:nvSpPr>
          <p:spPr bwMode="auto">
            <a:xfrm rot="10800000">
              <a:off x="5770334" y="23137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7" name="Oval 3146"/>
            <p:cNvSpPr/>
            <p:nvPr/>
          </p:nvSpPr>
          <p:spPr bwMode="auto">
            <a:xfrm rot="10800000">
              <a:off x="5770691" y="23828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8" name="Oval 3147"/>
            <p:cNvSpPr/>
            <p:nvPr/>
          </p:nvSpPr>
          <p:spPr bwMode="auto">
            <a:xfrm rot="10800000">
              <a:off x="5770318" y="22410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9" name="Oval 3148"/>
            <p:cNvSpPr/>
            <p:nvPr/>
          </p:nvSpPr>
          <p:spPr bwMode="auto">
            <a:xfrm rot="10800000">
              <a:off x="5770334" y="21695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0" name="Oval 3149"/>
            <p:cNvSpPr/>
            <p:nvPr/>
          </p:nvSpPr>
          <p:spPr bwMode="auto">
            <a:xfrm rot="10800000">
              <a:off x="5667273" y="25392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1" name="Oval 3150"/>
            <p:cNvSpPr/>
            <p:nvPr/>
          </p:nvSpPr>
          <p:spPr bwMode="auto">
            <a:xfrm rot="10800000">
              <a:off x="5667289" y="24676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2" name="Oval 3151"/>
            <p:cNvSpPr/>
            <p:nvPr/>
          </p:nvSpPr>
          <p:spPr bwMode="auto">
            <a:xfrm rot="10800000">
              <a:off x="5667289" y="23248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3" name="Oval 3152"/>
            <p:cNvSpPr/>
            <p:nvPr/>
          </p:nvSpPr>
          <p:spPr bwMode="auto">
            <a:xfrm rot="10800000">
              <a:off x="5667646" y="23939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4" name="Oval 3153"/>
            <p:cNvSpPr/>
            <p:nvPr/>
          </p:nvSpPr>
          <p:spPr bwMode="auto">
            <a:xfrm rot="10800000">
              <a:off x="5667273" y="22521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5" name="Oval 3154"/>
            <p:cNvSpPr/>
            <p:nvPr/>
          </p:nvSpPr>
          <p:spPr bwMode="auto">
            <a:xfrm rot="10800000">
              <a:off x="5667289" y="21806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6" name="Oval 3155"/>
            <p:cNvSpPr/>
            <p:nvPr/>
          </p:nvSpPr>
          <p:spPr bwMode="auto">
            <a:xfrm rot="10800000">
              <a:off x="5490104" y="25425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7" name="Oval 3156"/>
            <p:cNvSpPr/>
            <p:nvPr/>
          </p:nvSpPr>
          <p:spPr bwMode="auto">
            <a:xfrm rot="10800000">
              <a:off x="5490120" y="24709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8" name="Oval 3157"/>
            <p:cNvSpPr/>
            <p:nvPr/>
          </p:nvSpPr>
          <p:spPr bwMode="auto">
            <a:xfrm rot="10800000">
              <a:off x="5490120" y="23280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9" name="Oval 3158"/>
            <p:cNvSpPr/>
            <p:nvPr/>
          </p:nvSpPr>
          <p:spPr bwMode="auto">
            <a:xfrm rot="10800000">
              <a:off x="5490477" y="23972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0" name="Oval 3159"/>
            <p:cNvSpPr/>
            <p:nvPr/>
          </p:nvSpPr>
          <p:spPr bwMode="auto">
            <a:xfrm rot="10800000">
              <a:off x="5490104" y="22554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1" name="Oval 3160"/>
            <p:cNvSpPr/>
            <p:nvPr/>
          </p:nvSpPr>
          <p:spPr bwMode="auto">
            <a:xfrm rot="10800000">
              <a:off x="5490120" y="21838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2" name="Oval 3161"/>
            <p:cNvSpPr/>
            <p:nvPr/>
          </p:nvSpPr>
          <p:spPr bwMode="auto">
            <a:xfrm rot="10800000">
              <a:off x="5387059" y="25252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3" name="Oval 3162"/>
            <p:cNvSpPr/>
            <p:nvPr/>
          </p:nvSpPr>
          <p:spPr bwMode="auto">
            <a:xfrm rot="10800000">
              <a:off x="5387075" y="24537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4" name="Oval 3163"/>
            <p:cNvSpPr/>
            <p:nvPr/>
          </p:nvSpPr>
          <p:spPr bwMode="auto">
            <a:xfrm rot="10800000">
              <a:off x="5387075" y="23108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5" name="Oval 3164"/>
            <p:cNvSpPr/>
            <p:nvPr/>
          </p:nvSpPr>
          <p:spPr bwMode="auto">
            <a:xfrm rot="10800000">
              <a:off x="5387432" y="23799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6" name="Oval 3165"/>
            <p:cNvSpPr/>
            <p:nvPr/>
          </p:nvSpPr>
          <p:spPr bwMode="auto">
            <a:xfrm rot="10800000">
              <a:off x="5387059" y="22381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7" name="Oval 3166"/>
            <p:cNvSpPr/>
            <p:nvPr/>
          </p:nvSpPr>
          <p:spPr bwMode="auto">
            <a:xfrm rot="10800000">
              <a:off x="5387075" y="21666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8" name="Oval 3167"/>
            <p:cNvSpPr/>
            <p:nvPr/>
          </p:nvSpPr>
          <p:spPr bwMode="auto">
            <a:xfrm rot="10800000">
              <a:off x="5580463" y="25323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9" name="Oval 3168"/>
            <p:cNvSpPr/>
            <p:nvPr/>
          </p:nvSpPr>
          <p:spPr bwMode="auto">
            <a:xfrm rot="10800000">
              <a:off x="5580479" y="246079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0" name="Oval 3169"/>
            <p:cNvSpPr/>
            <p:nvPr/>
          </p:nvSpPr>
          <p:spPr bwMode="auto">
            <a:xfrm rot="10800000">
              <a:off x="5580479" y="23179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1" name="Oval 3170"/>
            <p:cNvSpPr/>
            <p:nvPr/>
          </p:nvSpPr>
          <p:spPr bwMode="auto">
            <a:xfrm rot="10800000">
              <a:off x="5580836" y="23870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2" name="Oval 3171"/>
            <p:cNvSpPr/>
            <p:nvPr/>
          </p:nvSpPr>
          <p:spPr bwMode="auto">
            <a:xfrm rot="10800000">
              <a:off x="5580463" y="22452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3" name="Oval 3172"/>
            <p:cNvSpPr/>
            <p:nvPr/>
          </p:nvSpPr>
          <p:spPr bwMode="auto">
            <a:xfrm rot="10800000">
              <a:off x="5580479" y="21737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4" name="Oval 3173"/>
            <p:cNvSpPr/>
            <p:nvPr/>
          </p:nvSpPr>
          <p:spPr bwMode="auto">
            <a:xfrm rot="10800000">
              <a:off x="5293206" y="25383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5" name="Oval 3174"/>
            <p:cNvSpPr/>
            <p:nvPr/>
          </p:nvSpPr>
          <p:spPr bwMode="auto">
            <a:xfrm rot="10800000">
              <a:off x="5293222" y="24667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6" name="Oval 3175"/>
            <p:cNvSpPr/>
            <p:nvPr/>
          </p:nvSpPr>
          <p:spPr bwMode="auto">
            <a:xfrm rot="10800000">
              <a:off x="5293222" y="23238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7" name="Oval 3176"/>
            <p:cNvSpPr/>
            <p:nvPr/>
          </p:nvSpPr>
          <p:spPr bwMode="auto">
            <a:xfrm rot="10800000">
              <a:off x="5293579" y="23930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8" name="Oval 3177"/>
            <p:cNvSpPr/>
            <p:nvPr/>
          </p:nvSpPr>
          <p:spPr bwMode="auto">
            <a:xfrm rot="10800000">
              <a:off x="5293206" y="22512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9" name="Oval 3178"/>
            <p:cNvSpPr/>
            <p:nvPr/>
          </p:nvSpPr>
          <p:spPr bwMode="auto">
            <a:xfrm rot="10800000">
              <a:off x="5293222" y="21797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0" name="Oval 3179"/>
            <p:cNvSpPr/>
            <p:nvPr/>
          </p:nvSpPr>
          <p:spPr bwMode="auto">
            <a:xfrm rot="10800000">
              <a:off x="5190161" y="25494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1" name="Oval 3180"/>
            <p:cNvSpPr/>
            <p:nvPr/>
          </p:nvSpPr>
          <p:spPr bwMode="auto">
            <a:xfrm rot="10800000">
              <a:off x="5190177" y="24778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2" name="Oval 3181"/>
            <p:cNvSpPr/>
            <p:nvPr/>
          </p:nvSpPr>
          <p:spPr bwMode="auto">
            <a:xfrm rot="10800000">
              <a:off x="5190177" y="233498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3" name="Oval 3182"/>
            <p:cNvSpPr/>
            <p:nvPr/>
          </p:nvSpPr>
          <p:spPr bwMode="auto">
            <a:xfrm rot="10800000">
              <a:off x="5190534" y="24041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4" name="Oval 3183"/>
            <p:cNvSpPr/>
            <p:nvPr/>
          </p:nvSpPr>
          <p:spPr bwMode="auto">
            <a:xfrm rot="10800000">
              <a:off x="5190161" y="226233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5" name="Oval 3184"/>
            <p:cNvSpPr/>
            <p:nvPr/>
          </p:nvSpPr>
          <p:spPr bwMode="auto">
            <a:xfrm rot="10800000">
              <a:off x="5190177" y="21907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6" name="Oval 3185"/>
            <p:cNvSpPr/>
            <p:nvPr/>
          </p:nvSpPr>
          <p:spPr bwMode="auto">
            <a:xfrm rot="10800000">
              <a:off x="5012993" y="25283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7" name="Oval 3186"/>
            <p:cNvSpPr/>
            <p:nvPr/>
          </p:nvSpPr>
          <p:spPr bwMode="auto">
            <a:xfrm rot="10800000">
              <a:off x="5013009" y="24567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8" name="Oval 3187"/>
            <p:cNvSpPr/>
            <p:nvPr/>
          </p:nvSpPr>
          <p:spPr bwMode="auto">
            <a:xfrm rot="10800000">
              <a:off x="5013009" y="23139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9" name="Oval 3188"/>
            <p:cNvSpPr/>
            <p:nvPr/>
          </p:nvSpPr>
          <p:spPr bwMode="auto">
            <a:xfrm rot="10800000">
              <a:off x="5013366" y="23830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0" name="Oval 3189"/>
            <p:cNvSpPr/>
            <p:nvPr/>
          </p:nvSpPr>
          <p:spPr bwMode="auto">
            <a:xfrm rot="10800000">
              <a:off x="5012993" y="22412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1" name="Oval 3190"/>
            <p:cNvSpPr/>
            <p:nvPr/>
          </p:nvSpPr>
          <p:spPr bwMode="auto">
            <a:xfrm rot="10800000">
              <a:off x="5013009" y="21697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2" name="Oval 3191"/>
            <p:cNvSpPr/>
            <p:nvPr/>
          </p:nvSpPr>
          <p:spPr bwMode="auto">
            <a:xfrm rot="10800000">
              <a:off x="4909948" y="25394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3" name="Oval 3192"/>
            <p:cNvSpPr/>
            <p:nvPr/>
          </p:nvSpPr>
          <p:spPr bwMode="auto">
            <a:xfrm rot="10800000">
              <a:off x="4909964" y="24678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4" name="Oval 3193"/>
            <p:cNvSpPr/>
            <p:nvPr/>
          </p:nvSpPr>
          <p:spPr bwMode="auto">
            <a:xfrm rot="10800000">
              <a:off x="4909964" y="23249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5" name="Oval 3194"/>
            <p:cNvSpPr/>
            <p:nvPr/>
          </p:nvSpPr>
          <p:spPr bwMode="auto">
            <a:xfrm rot="10800000">
              <a:off x="4910321" y="23941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6" name="Oval 3195"/>
            <p:cNvSpPr/>
            <p:nvPr/>
          </p:nvSpPr>
          <p:spPr bwMode="auto">
            <a:xfrm rot="10800000">
              <a:off x="4909948" y="22523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7" name="Oval 3196"/>
            <p:cNvSpPr/>
            <p:nvPr/>
          </p:nvSpPr>
          <p:spPr bwMode="auto">
            <a:xfrm rot="10800000">
              <a:off x="4909964" y="21808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8" name="Oval 3197"/>
            <p:cNvSpPr/>
            <p:nvPr/>
          </p:nvSpPr>
          <p:spPr bwMode="auto">
            <a:xfrm rot="10800000">
              <a:off x="5103352" y="25394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9" name="Oval 3198"/>
            <p:cNvSpPr/>
            <p:nvPr/>
          </p:nvSpPr>
          <p:spPr bwMode="auto">
            <a:xfrm rot="10800000">
              <a:off x="5103368" y="24678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0" name="Oval 3199"/>
            <p:cNvSpPr/>
            <p:nvPr/>
          </p:nvSpPr>
          <p:spPr bwMode="auto">
            <a:xfrm rot="10800000">
              <a:off x="5103368" y="23249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1" name="Oval 3200"/>
            <p:cNvSpPr/>
            <p:nvPr/>
          </p:nvSpPr>
          <p:spPr bwMode="auto">
            <a:xfrm rot="10800000">
              <a:off x="5103725" y="23941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2" name="Oval 3201"/>
            <p:cNvSpPr/>
            <p:nvPr/>
          </p:nvSpPr>
          <p:spPr bwMode="auto">
            <a:xfrm rot="10800000">
              <a:off x="5103352" y="22523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3" name="Oval 3202"/>
            <p:cNvSpPr/>
            <p:nvPr/>
          </p:nvSpPr>
          <p:spPr bwMode="auto">
            <a:xfrm rot="10800000">
              <a:off x="5103368" y="21808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4" name="Oval 3203"/>
            <p:cNvSpPr/>
            <p:nvPr/>
          </p:nvSpPr>
          <p:spPr bwMode="auto">
            <a:xfrm rot="10800000">
              <a:off x="4816095" y="25241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5" name="Oval 3204"/>
            <p:cNvSpPr/>
            <p:nvPr/>
          </p:nvSpPr>
          <p:spPr bwMode="auto">
            <a:xfrm rot="10800000">
              <a:off x="4816111" y="24526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6" name="Oval 3205"/>
            <p:cNvSpPr/>
            <p:nvPr/>
          </p:nvSpPr>
          <p:spPr bwMode="auto">
            <a:xfrm rot="10800000">
              <a:off x="4816111" y="23097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7" name="Oval 3206"/>
            <p:cNvSpPr/>
            <p:nvPr/>
          </p:nvSpPr>
          <p:spPr bwMode="auto">
            <a:xfrm rot="10800000">
              <a:off x="4816468" y="23788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8" name="Oval 3207"/>
            <p:cNvSpPr/>
            <p:nvPr/>
          </p:nvSpPr>
          <p:spPr bwMode="auto">
            <a:xfrm rot="10800000">
              <a:off x="4816095" y="22370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9" name="Oval 3208"/>
            <p:cNvSpPr/>
            <p:nvPr/>
          </p:nvSpPr>
          <p:spPr bwMode="auto">
            <a:xfrm rot="10800000">
              <a:off x="4816111" y="21655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0" name="Oval 3209"/>
            <p:cNvSpPr/>
            <p:nvPr/>
          </p:nvSpPr>
          <p:spPr bwMode="auto">
            <a:xfrm rot="10800000">
              <a:off x="4713050" y="25352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1" name="Oval 3210"/>
            <p:cNvSpPr/>
            <p:nvPr/>
          </p:nvSpPr>
          <p:spPr bwMode="auto">
            <a:xfrm rot="10800000">
              <a:off x="4713066" y="24636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2" name="Oval 3211"/>
            <p:cNvSpPr/>
            <p:nvPr/>
          </p:nvSpPr>
          <p:spPr bwMode="auto">
            <a:xfrm rot="10800000">
              <a:off x="4713066" y="2320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3" name="Oval 3212"/>
            <p:cNvSpPr/>
            <p:nvPr/>
          </p:nvSpPr>
          <p:spPr bwMode="auto">
            <a:xfrm rot="10800000">
              <a:off x="4713423" y="23899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4" name="Oval 3213"/>
            <p:cNvSpPr/>
            <p:nvPr/>
          </p:nvSpPr>
          <p:spPr bwMode="auto">
            <a:xfrm rot="10800000">
              <a:off x="4713050" y="22481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5" name="Oval 3214"/>
            <p:cNvSpPr/>
            <p:nvPr/>
          </p:nvSpPr>
          <p:spPr bwMode="auto">
            <a:xfrm rot="10800000">
              <a:off x="4713066" y="21766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6" name="Oval 3215"/>
            <p:cNvSpPr/>
            <p:nvPr/>
          </p:nvSpPr>
          <p:spPr bwMode="auto">
            <a:xfrm rot="10800000">
              <a:off x="6446125" y="25217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7" name="Oval 3216"/>
            <p:cNvSpPr/>
            <p:nvPr/>
          </p:nvSpPr>
          <p:spPr bwMode="auto">
            <a:xfrm rot="10800000">
              <a:off x="6446141" y="24502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8" name="Oval 3217"/>
            <p:cNvSpPr/>
            <p:nvPr/>
          </p:nvSpPr>
          <p:spPr bwMode="auto">
            <a:xfrm rot="10800000">
              <a:off x="6446141" y="23073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9" name="Oval 3218"/>
            <p:cNvSpPr/>
            <p:nvPr/>
          </p:nvSpPr>
          <p:spPr bwMode="auto">
            <a:xfrm rot="10800000">
              <a:off x="6446498" y="23764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0" name="Oval 3219"/>
            <p:cNvSpPr/>
            <p:nvPr/>
          </p:nvSpPr>
          <p:spPr bwMode="auto">
            <a:xfrm rot="10800000">
              <a:off x="6446125" y="22346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1" name="Oval 3220"/>
            <p:cNvSpPr/>
            <p:nvPr/>
          </p:nvSpPr>
          <p:spPr bwMode="auto">
            <a:xfrm rot="10800000">
              <a:off x="6446141" y="21631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2" name="Oval 3221"/>
            <p:cNvSpPr/>
            <p:nvPr/>
          </p:nvSpPr>
          <p:spPr bwMode="auto">
            <a:xfrm rot="10800000">
              <a:off x="6343080" y="253283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3" name="Oval 3222"/>
            <p:cNvSpPr/>
            <p:nvPr/>
          </p:nvSpPr>
          <p:spPr bwMode="auto">
            <a:xfrm rot="10800000">
              <a:off x="6343096" y="24612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4" name="Oval 3223"/>
            <p:cNvSpPr/>
            <p:nvPr/>
          </p:nvSpPr>
          <p:spPr bwMode="auto">
            <a:xfrm rot="10800000">
              <a:off x="6343096" y="23184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5" name="Oval 3224"/>
            <p:cNvSpPr/>
            <p:nvPr/>
          </p:nvSpPr>
          <p:spPr bwMode="auto">
            <a:xfrm rot="10800000">
              <a:off x="6343453" y="23875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6" name="Oval 3225"/>
            <p:cNvSpPr/>
            <p:nvPr/>
          </p:nvSpPr>
          <p:spPr bwMode="auto">
            <a:xfrm rot="10800000">
              <a:off x="6343080" y="22457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7" name="Oval 3226"/>
            <p:cNvSpPr/>
            <p:nvPr/>
          </p:nvSpPr>
          <p:spPr bwMode="auto">
            <a:xfrm rot="10800000">
              <a:off x="6343096" y="21742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8" name="Oval 3227"/>
            <p:cNvSpPr/>
            <p:nvPr/>
          </p:nvSpPr>
          <p:spPr bwMode="auto">
            <a:xfrm rot="10800000">
              <a:off x="6536484" y="25399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9" name="Oval 3228"/>
            <p:cNvSpPr/>
            <p:nvPr/>
          </p:nvSpPr>
          <p:spPr bwMode="auto">
            <a:xfrm rot="10800000">
              <a:off x="6536500" y="24683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0" name="Oval 3229"/>
            <p:cNvSpPr/>
            <p:nvPr/>
          </p:nvSpPr>
          <p:spPr bwMode="auto">
            <a:xfrm rot="10800000">
              <a:off x="6536500" y="2325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1" name="Oval 3230"/>
            <p:cNvSpPr/>
            <p:nvPr/>
          </p:nvSpPr>
          <p:spPr bwMode="auto">
            <a:xfrm rot="10800000">
              <a:off x="6536857" y="23946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2" name="Oval 3231"/>
            <p:cNvSpPr/>
            <p:nvPr/>
          </p:nvSpPr>
          <p:spPr bwMode="auto">
            <a:xfrm rot="10800000">
              <a:off x="6536484" y="22528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3" name="Oval 3232"/>
            <p:cNvSpPr/>
            <p:nvPr/>
          </p:nvSpPr>
          <p:spPr bwMode="auto">
            <a:xfrm rot="10800000">
              <a:off x="6536500" y="21812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4" name="Oval 3233"/>
            <p:cNvSpPr/>
            <p:nvPr/>
          </p:nvSpPr>
          <p:spPr bwMode="auto">
            <a:xfrm rot="10800000">
              <a:off x="6249227" y="25246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5" name="Oval 3234"/>
            <p:cNvSpPr/>
            <p:nvPr/>
          </p:nvSpPr>
          <p:spPr bwMode="auto">
            <a:xfrm rot="10800000">
              <a:off x="6249243" y="24531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6" name="Oval 3235"/>
            <p:cNvSpPr/>
            <p:nvPr/>
          </p:nvSpPr>
          <p:spPr bwMode="auto">
            <a:xfrm rot="10800000">
              <a:off x="6249243" y="23102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7" name="Oval 3236"/>
            <p:cNvSpPr/>
            <p:nvPr/>
          </p:nvSpPr>
          <p:spPr bwMode="auto">
            <a:xfrm rot="10800000">
              <a:off x="6249600" y="23793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8" name="Oval 3237"/>
            <p:cNvSpPr/>
            <p:nvPr/>
          </p:nvSpPr>
          <p:spPr bwMode="auto">
            <a:xfrm rot="10800000">
              <a:off x="6249227" y="22375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9" name="Oval 3238"/>
            <p:cNvSpPr/>
            <p:nvPr/>
          </p:nvSpPr>
          <p:spPr bwMode="auto">
            <a:xfrm rot="10800000">
              <a:off x="6249243" y="21660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0" name="Oval 3239"/>
            <p:cNvSpPr/>
            <p:nvPr/>
          </p:nvSpPr>
          <p:spPr bwMode="auto">
            <a:xfrm rot="10800000">
              <a:off x="6146182" y="25357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1" name="Oval 3240"/>
            <p:cNvSpPr/>
            <p:nvPr/>
          </p:nvSpPr>
          <p:spPr bwMode="auto">
            <a:xfrm rot="10800000">
              <a:off x="6146198" y="24641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2" name="Oval 3241"/>
            <p:cNvSpPr/>
            <p:nvPr/>
          </p:nvSpPr>
          <p:spPr bwMode="auto">
            <a:xfrm rot="10800000">
              <a:off x="6146198" y="23213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3" name="Oval 3242"/>
            <p:cNvSpPr/>
            <p:nvPr/>
          </p:nvSpPr>
          <p:spPr bwMode="auto">
            <a:xfrm rot="10800000">
              <a:off x="6146555" y="23904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4" name="Oval 3243"/>
            <p:cNvSpPr/>
            <p:nvPr/>
          </p:nvSpPr>
          <p:spPr bwMode="auto">
            <a:xfrm rot="10800000">
              <a:off x="6146182" y="224865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5" name="Oval 3244"/>
            <p:cNvSpPr/>
            <p:nvPr/>
          </p:nvSpPr>
          <p:spPr bwMode="auto">
            <a:xfrm rot="10800000">
              <a:off x="6146198" y="21771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6" name="Oval 3245"/>
            <p:cNvSpPr/>
            <p:nvPr/>
          </p:nvSpPr>
          <p:spPr bwMode="auto">
            <a:xfrm rot="10800000">
              <a:off x="6632180" y="25222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7" name="Oval 3246"/>
            <p:cNvSpPr/>
            <p:nvPr/>
          </p:nvSpPr>
          <p:spPr bwMode="auto">
            <a:xfrm rot="10800000">
              <a:off x="6632196" y="24506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8" name="Oval 3247"/>
            <p:cNvSpPr/>
            <p:nvPr/>
          </p:nvSpPr>
          <p:spPr bwMode="auto">
            <a:xfrm rot="10800000">
              <a:off x="6632196" y="23077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9" name="Oval 3248"/>
            <p:cNvSpPr/>
            <p:nvPr/>
          </p:nvSpPr>
          <p:spPr bwMode="auto">
            <a:xfrm rot="10800000">
              <a:off x="6632553" y="23769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0" name="Oval 3249"/>
            <p:cNvSpPr/>
            <p:nvPr/>
          </p:nvSpPr>
          <p:spPr bwMode="auto">
            <a:xfrm rot="10800000">
              <a:off x="6632180" y="22351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1" name="Oval 3250"/>
            <p:cNvSpPr/>
            <p:nvPr/>
          </p:nvSpPr>
          <p:spPr bwMode="auto">
            <a:xfrm rot="10800000">
              <a:off x="6632196" y="21635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60" name="Content Placeholder 2"/>
          <p:cNvSpPr txBox="1">
            <a:spLocks/>
          </p:cNvSpPr>
          <p:nvPr/>
        </p:nvSpPr>
        <p:spPr>
          <a:xfrm>
            <a:off x="1088046" y="5396920"/>
            <a:ext cx="41020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61" name="Content Placeholder 2"/>
          <p:cNvSpPr txBox="1">
            <a:spLocks/>
          </p:cNvSpPr>
          <p:nvPr/>
        </p:nvSpPr>
        <p:spPr>
          <a:xfrm>
            <a:off x="1084481" y="4457541"/>
            <a:ext cx="41020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62" name="Content Placeholder 2"/>
          <p:cNvSpPr txBox="1">
            <a:spLocks/>
          </p:cNvSpPr>
          <p:nvPr/>
        </p:nvSpPr>
        <p:spPr>
          <a:xfrm>
            <a:off x="3420206" y="4464806"/>
            <a:ext cx="41020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63" name="Content Placeholder 2"/>
          <p:cNvSpPr txBox="1">
            <a:spLocks/>
          </p:cNvSpPr>
          <p:nvPr/>
        </p:nvSpPr>
        <p:spPr>
          <a:xfrm>
            <a:off x="3446507" y="5396920"/>
            <a:ext cx="41020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64" name="Content Placeholder 2"/>
          <p:cNvSpPr txBox="1">
            <a:spLocks/>
          </p:cNvSpPr>
          <p:nvPr/>
        </p:nvSpPr>
        <p:spPr>
          <a:xfrm>
            <a:off x="5536176" y="4464806"/>
            <a:ext cx="41020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65" name="Content Placeholder 2"/>
          <p:cNvSpPr txBox="1">
            <a:spLocks/>
          </p:cNvSpPr>
          <p:nvPr/>
        </p:nvSpPr>
        <p:spPr>
          <a:xfrm>
            <a:off x="5572452" y="5396920"/>
            <a:ext cx="41020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66" name="Content Placeholder 2"/>
          <p:cNvSpPr txBox="1">
            <a:spLocks/>
          </p:cNvSpPr>
          <p:nvPr/>
        </p:nvSpPr>
        <p:spPr>
          <a:xfrm>
            <a:off x="7689525" y="4464806"/>
            <a:ext cx="41020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67" name="Content Placeholder 2"/>
          <p:cNvSpPr txBox="1">
            <a:spLocks/>
          </p:cNvSpPr>
          <p:nvPr/>
        </p:nvSpPr>
        <p:spPr>
          <a:xfrm>
            <a:off x="7728527" y="5396920"/>
            <a:ext cx="41020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68" name="Content Placeholder 2"/>
          <p:cNvSpPr txBox="1">
            <a:spLocks/>
          </p:cNvSpPr>
          <p:nvPr/>
        </p:nvSpPr>
        <p:spPr>
          <a:xfrm>
            <a:off x="284082" y="3502116"/>
            <a:ext cx="1755169" cy="3323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Before training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5635" y="2557857"/>
            <a:ext cx="2062784" cy="960681"/>
            <a:chOff x="265635" y="3030837"/>
            <a:chExt cx="2062784" cy="960681"/>
          </a:xfrm>
        </p:grpSpPr>
        <p:sp>
          <p:nvSpPr>
            <p:cNvPr id="3379" name="Rectangle 3378"/>
            <p:cNvSpPr/>
            <p:nvPr/>
          </p:nvSpPr>
          <p:spPr bwMode="auto">
            <a:xfrm>
              <a:off x="265635" y="3030837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0" name="Oval 3379"/>
            <p:cNvSpPr/>
            <p:nvPr/>
          </p:nvSpPr>
          <p:spPr bwMode="auto">
            <a:xfrm rot="10800000">
              <a:off x="1559969" y="34363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1" name="Oval 3380"/>
            <p:cNvSpPr/>
            <p:nvPr/>
          </p:nvSpPr>
          <p:spPr bwMode="auto">
            <a:xfrm rot="10800000">
              <a:off x="1559985" y="33648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2" name="Oval 3381"/>
            <p:cNvSpPr/>
            <p:nvPr/>
          </p:nvSpPr>
          <p:spPr bwMode="auto">
            <a:xfrm rot="10800000">
              <a:off x="1559985" y="32219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3" name="Oval 3382"/>
            <p:cNvSpPr/>
            <p:nvPr/>
          </p:nvSpPr>
          <p:spPr bwMode="auto">
            <a:xfrm rot="10800000">
              <a:off x="1560342" y="32910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4" name="Oval 3383"/>
            <p:cNvSpPr/>
            <p:nvPr/>
          </p:nvSpPr>
          <p:spPr bwMode="auto">
            <a:xfrm rot="10800000">
              <a:off x="1559969" y="31492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5" name="Oval 3384"/>
            <p:cNvSpPr/>
            <p:nvPr/>
          </p:nvSpPr>
          <p:spPr bwMode="auto">
            <a:xfrm rot="10800000">
              <a:off x="1559985" y="30777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6" name="Oval 3385"/>
            <p:cNvSpPr/>
            <p:nvPr/>
          </p:nvSpPr>
          <p:spPr bwMode="auto">
            <a:xfrm rot="10800000">
              <a:off x="1456924" y="34403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7" name="Oval 3386"/>
            <p:cNvSpPr/>
            <p:nvPr/>
          </p:nvSpPr>
          <p:spPr bwMode="auto">
            <a:xfrm rot="10800000">
              <a:off x="1456940" y="33688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8" name="Oval 3387"/>
            <p:cNvSpPr/>
            <p:nvPr/>
          </p:nvSpPr>
          <p:spPr bwMode="auto">
            <a:xfrm rot="10800000">
              <a:off x="1456940" y="32259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9" name="Oval 3388"/>
            <p:cNvSpPr/>
            <p:nvPr/>
          </p:nvSpPr>
          <p:spPr bwMode="auto">
            <a:xfrm rot="10800000">
              <a:off x="1457297" y="32950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0" name="Oval 3389"/>
            <p:cNvSpPr/>
            <p:nvPr/>
          </p:nvSpPr>
          <p:spPr bwMode="auto">
            <a:xfrm rot="10800000">
              <a:off x="1456924" y="31532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1" name="Oval 3390"/>
            <p:cNvSpPr/>
            <p:nvPr/>
          </p:nvSpPr>
          <p:spPr bwMode="auto">
            <a:xfrm rot="10800000">
              <a:off x="1456940" y="30817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2" name="Oval 3391"/>
            <p:cNvSpPr/>
            <p:nvPr/>
          </p:nvSpPr>
          <p:spPr bwMode="auto">
            <a:xfrm rot="10800000">
              <a:off x="1650328" y="34474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3" name="Oval 3392"/>
            <p:cNvSpPr/>
            <p:nvPr/>
          </p:nvSpPr>
          <p:spPr bwMode="auto">
            <a:xfrm rot="10800000">
              <a:off x="1650344" y="33759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4" name="Oval 3393"/>
            <p:cNvSpPr/>
            <p:nvPr/>
          </p:nvSpPr>
          <p:spPr bwMode="auto">
            <a:xfrm rot="10800000">
              <a:off x="1650344" y="32330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5" name="Oval 3394"/>
            <p:cNvSpPr/>
            <p:nvPr/>
          </p:nvSpPr>
          <p:spPr bwMode="auto">
            <a:xfrm rot="10800000">
              <a:off x="1650701" y="33021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6" name="Oval 3395"/>
            <p:cNvSpPr/>
            <p:nvPr/>
          </p:nvSpPr>
          <p:spPr bwMode="auto">
            <a:xfrm rot="10800000">
              <a:off x="1650328" y="31603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7" name="Oval 3396"/>
            <p:cNvSpPr/>
            <p:nvPr/>
          </p:nvSpPr>
          <p:spPr bwMode="auto">
            <a:xfrm rot="10800000">
              <a:off x="1650344" y="30888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8" name="Oval 3397"/>
            <p:cNvSpPr/>
            <p:nvPr/>
          </p:nvSpPr>
          <p:spPr bwMode="auto">
            <a:xfrm rot="10800000">
              <a:off x="1363071" y="34321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9" name="Oval 3398"/>
            <p:cNvSpPr/>
            <p:nvPr/>
          </p:nvSpPr>
          <p:spPr bwMode="auto">
            <a:xfrm rot="10800000">
              <a:off x="1363087" y="33606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0" name="Oval 3399"/>
            <p:cNvSpPr/>
            <p:nvPr/>
          </p:nvSpPr>
          <p:spPr bwMode="auto">
            <a:xfrm rot="10800000">
              <a:off x="1363087" y="32177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1" name="Oval 3400"/>
            <p:cNvSpPr/>
            <p:nvPr/>
          </p:nvSpPr>
          <p:spPr bwMode="auto">
            <a:xfrm rot="10800000">
              <a:off x="1363444" y="32868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2" name="Oval 3401"/>
            <p:cNvSpPr/>
            <p:nvPr/>
          </p:nvSpPr>
          <p:spPr bwMode="auto">
            <a:xfrm rot="10800000">
              <a:off x="1363071" y="31451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3" name="Oval 3402"/>
            <p:cNvSpPr/>
            <p:nvPr/>
          </p:nvSpPr>
          <p:spPr bwMode="auto">
            <a:xfrm rot="10800000">
              <a:off x="1363087" y="30735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4" name="Oval 3403"/>
            <p:cNvSpPr/>
            <p:nvPr/>
          </p:nvSpPr>
          <p:spPr bwMode="auto">
            <a:xfrm rot="10800000">
              <a:off x="1260026" y="34432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5" name="Oval 3404"/>
            <p:cNvSpPr/>
            <p:nvPr/>
          </p:nvSpPr>
          <p:spPr bwMode="auto">
            <a:xfrm rot="10800000">
              <a:off x="1260042" y="33717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6" name="Oval 3405"/>
            <p:cNvSpPr/>
            <p:nvPr/>
          </p:nvSpPr>
          <p:spPr bwMode="auto">
            <a:xfrm rot="10800000">
              <a:off x="1260042" y="32288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7" name="Oval 3406"/>
            <p:cNvSpPr/>
            <p:nvPr/>
          </p:nvSpPr>
          <p:spPr bwMode="auto">
            <a:xfrm rot="10800000">
              <a:off x="1260399" y="32979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8" name="Oval 3407"/>
            <p:cNvSpPr/>
            <p:nvPr/>
          </p:nvSpPr>
          <p:spPr bwMode="auto">
            <a:xfrm rot="10800000">
              <a:off x="1260026" y="31561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9" name="Oval 3408"/>
            <p:cNvSpPr/>
            <p:nvPr/>
          </p:nvSpPr>
          <p:spPr bwMode="auto">
            <a:xfrm rot="10800000">
              <a:off x="1260042" y="30846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0" name="Oval 3409"/>
            <p:cNvSpPr/>
            <p:nvPr/>
          </p:nvSpPr>
          <p:spPr bwMode="auto">
            <a:xfrm rot="10800000">
              <a:off x="1082857" y="34465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1" name="Oval 3410"/>
            <p:cNvSpPr/>
            <p:nvPr/>
          </p:nvSpPr>
          <p:spPr bwMode="auto">
            <a:xfrm rot="10800000">
              <a:off x="1082873" y="33750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2" name="Oval 3411"/>
            <p:cNvSpPr/>
            <p:nvPr/>
          </p:nvSpPr>
          <p:spPr bwMode="auto">
            <a:xfrm rot="10800000">
              <a:off x="1082873" y="32321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3" name="Oval 3412"/>
            <p:cNvSpPr/>
            <p:nvPr/>
          </p:nvSpPr>
          <p:spPr bwMode="auto">
            <a:xfrm rot="10800000">
              <a:off x="1083230" y="33012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4" name="Oval 3413"/>
            <p:cNvSpPr/>
            <p:nvPr/>
          </p:nvSpPr>
          <p:spPr bwMode="auto">
            <a:xfrm rot="10800000">
              <a:off x="1082857" y="31594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5" name="Oval 3414"/>
            <p:cNvSpPr/>
            <p:nvPr/>
          </p:nvSpPr>
          <p:spPr bwMode="auto">
            <a:xfrm rot="10800000">
              <a:off x="1082873" y="30879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6" name="Oval 3415"/>
            <p:cNvSpPr/>
            <p:nvPr/>
          </p:nvSpPr>
          <p:spPr bwMode="auto">
            <a:xfrm rot="10800000">
              <a:off x="979812" y="34292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7" name="Oval 3416"/>
            <p:cNvSpPr/>
            <p:nvPr/>
          </p:nvSpPr>
          <p:spPr bwMode="auto">
            <a:xfrm rot="10800000">
              <a:off x="979828" y="33577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8" name="Oval 3417"/>
            <p:cNvSpPr/>
            <p:nvPr/>
          </p:nvSpPr>
          <p:spPr bwMode="auto">
            <a:xfrm rot="10800000">
              <a:off x="979828" y="32148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9" name="Oval 3418"/>
            <p:cNvSpPr/>
            <p:nvPr/>
          </p:nvSpPr>
          <p:spPr bwMode="auto">
            <a:xfrm rot="10800000">
              <a:off x="980185" y="32839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0" name="Oval 3419"/>
            <p:cNvSpPr/>
            <p:nvPr/>
          </p:nvSpPr>
          <p:spPr bwMode="auto">
            <a:xfrm rot="10800000">
              <a:off x="979812" y="31422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1" name="Oval 3420"/>
            <p:cNvSpPr/>
            <p:nvPr/>
          </p:nvSpPr>
          <p:spPr bwMode="auto">
            <a:xfrm rot="10800000">
              <a:off x="979828" y="30706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2" name="Oval 3421"/>
            <p:cNvSpPr/>
            <p:nvPr/>
          </p:nvSpPr>
          <p:spPr bwMode="auto">
            <a:xfrm rot="10800000">
              <a:off x="1173216" y="343637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3" name="Oval 3422"/>
            <p:cNvSpPr/>
            <p:nvPr/>
          </p:nvSpPr>
          <p:spPr bwMode="auto">
            <a:xfrm rot="10800000">
              <a:off x="1173232" y="336483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4" name="Oval 3423"/>
            <p:cNvSpPr/>
            <p:nvPr/>
          </p:nvSpPr>
          <p:spPr bwMode="auto">
            <a:xfrm rot="10800000">
              <a:off x="1173232" y="322194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5" name="Oval 3424"/>
            <p:cNvSpPr/>
            <p:nvPr/>
          </p:nvSpPr>
          <p:spPr bwMode="auto">
            <a:xfrm rot="10800000">
              <a:off x="1173589" y="329106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6" name="Oval 3425"/>
            <p:cNvSpPr/>
            <p:nvPr/>
          </p:nvSpPr>
          <p:spPr bwMode="auto">
            <a:xfrm rot="10800000">
              <a:off x="1173216" y="314929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7" name="Oval 3426"/>
            <p:cNvSpPr/>
            <p:nvPr/>
          </p:nvSpPr>
          <p:spPr bwMode="auto">
            <a:xfrm rot="10800000">
              <a:off x="1173232" y="30777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8" name="Oval 3427"/>
            <p:cNvSpPr/>
            <p:nvPr/>
          </p:nvSpPr>
          <p:spPr bwMode="auto">
            <a:xfrm rot="10800000">
              <a:off x="885959" y="34423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9" name="Oval 3428"/>
            <p:cNvSpPr/>
            <p:nvPr/>
          </p:nvSpPr>
          <p:spPr bwMode="auto">
            <a:xfrm rot="10800000">
              <a:off x="885975" y="337082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0" name="Oval 3429"/>
            <p:cNvSpPr/>
            <p:nvPr/>
          </p:nvSpPr>
          <p:spPr bwMode="auto">
            <a:xfrm rot="10800000">
              <a:off x="885975" y="32279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1" name="Oval 3430"/>
            <p:cNvSpPr/>
            <p:nvPr/>
          </p:nvSpPr>
          <p:spPr bwMode="auto">
            <a:xfrm rot="10800000">
              <a:off x="886332" y="32970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2" name="Oval 3431"/>
            <p:cNvSpPr/>
            <p:nvPr/>
          </p:nvSpPr>
          <p:spPr bwMode="auto">
            <a:xfrm rot="10800000">
              <a:off x="885959" y="31552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3" name="Oval 3432"/>
            <p:cNvSpPr/>
            <p:nvPr/>
          </p:nvSpPr>
          <p:spPr bwMode="auto">
            <a:xfrm rot="10800000">
              <a:off x="885975" y="308374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4" name="Oval 3433"/>
            <p:cNvSpPr/>
            <p:nvPr/>
          </p:nvSpPr>
          <p:spPr bwMode="auto">
            <a:xfrm rot="10800000">
              <a:off x="782914" y="34534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5" name="Oval 3434"/>
            <p:cNvSpPr/>
            <p:nvPr/>
          </p:nvSpPr>
          <p:spPr bwMode="auto">
            <a:xfrm rot="10800000">
              <a:off x="782930" y="338191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6" name="Oval 3435"/>
            <p:cNvSpPr/>
            <p:nvPr/>
          </p:nvSpPr>
          <p:spPr bwMode="auto">
            <a:xfrm rot="10800000">
              <a:off x="782930" y="32390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7" name="Oval 3436"/>
            <p:cNvSpPr/>
            <p:nvPr/>
          </p:nvSpPr>
          <p:spPr bwMode="auto">
            <a:xfrm rot="10800000">
              <a:off x="783287" y="330814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8" name="Oval 3437"/>
            <p:cNvSpPr/>
            <p:nvPr/>
          </p:nvSpPr>
          <p:spPr bwMode="auto">
            <a:xfrm rot="10800000">
              <a:off x="782914" y="31663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9" name="Oval 3438"/>
            <p:cNvSpPr/>
            <p:nvPr/>
          </p:nvSpPr>
          <p:spPr bwMode="auto">
            <a:xfrm rot="10800000">
              <a:off x="782930" y="309482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0" name="Oval 3439"/>
            <p:cNvSpPr/>
            <p:nvPr/>
          </p:nvSpPr>
          <p:spPr bwMode="auto">
            <a:xfrm rot="10800000">
              <a:off x="605746" y="343238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1" name="Oval 3440"/>
            <p:cNvSpPr/>
            <p:nvPr/>
          </p:nvSpPr>
          <p:spPr bwMode="auto">
            <a:xfrm rot="10800000">
              <a:off x="605762" y="336083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2" name="Oval 3441"/>
            <p:cNvSpPr/>
            <p:nvPr/>
          </p:nvSpPr>
          <p:spPr bwMode="auto">
            <a:xfrm rot="10800000">
              <a:off x="605762" y="32179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3" name="Oval 3442"/>
            <p:cNvSpPr/>
            <p:nvPr/>
          </p:nvSpPr>
          <p:spPr bwMode="auto">
            <a:xfrm rot="10800000">
              <a:off x="606119" y="32870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4" name="Oval 3443"/>
            <p:cNvSpPr/>
            <p:nvPr/>
          </p:nvSpPr>
          <p:spPr bwMode="auto">
            <a:xfrm rot="10800000">
              <a:off x="605746" y="31452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5" name="Oval 3444"/>
            <p:cNvSpPr/>
            <p:nvPr/>
          </p:nvSpPr>
          <p:spPr bwMode="auto">
            <a:xfrm rot="10800000">
              <a:off x="605762" y="30737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6" name="Oval 3445"/>
            <p:cNvSpPr/>
            <p:nvPr/>
          </p:nvSpPr>
          <p:spPr bwMode="auto">
            <a:xfrm rot="10800000">
              <a:off x="502701" y="34434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7" name="Oval 3446"/>
            <p:cNvSpPr/>
            <p:nvPr/>
          </p:nvSpPr>
          <p:spPr bwMode="auto">
            <a:xfrm rot="10800000">
              <a:off x="502717" y="33719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8" name="Oval 3447"/>
            <p:cNvSpPr/>
            <p:nvPr/>
          </p:nvSpPr>
          <p:spPr bwMode="auto">
            <a:xfrm rot="10800000">
              <a:off x="502717" y="32290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9" name="Oval 3448"/>
            <p:cNvSpPr/>
            <p:nvPr/>
          </p:nvSpPr>
          <p:spPr bwMode="auto">
            <a:xfrm rot="10800000">
              <a:off x="503074" y="32981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0" name="Oval 3449"/>
            <p:cNvSpPr/>
            <p:nvPr/>
          </p:nvSpPr>
          <p:spPr bwMode="auto">
            <a:xfrm rot="10800000">
              <a:off x="502701" y="31563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1" name="Oval 3450"/>
            <p:cNvSpPr/>
            <p:nvPr/>
          </p:nvSpPr>
          <p:spPr bwMode="auto">
            <a:xfrm rot="10800000">
              <a:off x="502717" y="30848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2" name="Oval 3451"/>
            <p:cNvSpPr/>
            <p:nvPr/>
          </p:nvSpPr>
          <p:spPr bwMode="auto">
            <a:xfrm rot="10800000">
              <a:off x="696105" y="34434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3" name="Oval 3452"/>
            <p:cNvSpPr/>
            <p:nvPr/>
          </p:nvSpPr>
          <p:spPr bwMode="auto">
            <a:xfrm rot="10800000">
              <a:off x="696121" y="337192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4" name="Oval 3453"/>
            <p:cNvSpPr/>
            <p:nvPr/>
          </p:nvSpPr>
          <p:spPr bwMode="auto">
            <a:xfrm rot="10800000">
              <a:off x="696121" y="32290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5" name="Oval 3454"/>
            <p:cNvSpPr/>
            <p:nvPr/>
          </p:nvSpPr>
          <p:spPr bwMode="auto">
            <a:xfrm rot="10800000">
              <a:off x="696478" y="32981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6" name="Oval 3455"/>
            <p:cNvSpPr/>
            <p:nvPr/>
          </p:nvSpPr>
          <p:spPr bwMode="auto">
            <a:xfrm rot="10800000">
              <a:off x="696105" y="31563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7" name="Oval 3456"/>
            <p:cNvSpPr/>
            <p:nvPr/>
          </p:nvSpPr>
          <p:spPr bwMode="auto">
            <a:xfrm rot="10800000">
              <a:off x="696121" y="30848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8" name="Oval 3457"/>
            <p:cNvSpPr/>
            <p:nvPr/>
          </p:nvSpPr>
          <p:spPr bwMode="auto">
            <a:xfrm rot="10800000">
              <a:off x="408848" y="342819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9" name="Oval 3458"/>
            <p:cNvSpPr/>
            <p:nvPr/>
          </p:nvSpPr>
          <p:spPr bwMode="auto">
            <a:xfrm rot="10800000">
              <a:off x="408864" y="335665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0" name="Oval 3459"/>
            <p:cNvSpPr/>
            <p:nvPr/>
          </p:nvSpPr>
          <p:spPr bwMode="auto">
            <a:xfrm rot="10800000">
              <a:off x="408864" y="321376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1" name="Oval 3460"/>
            <p:cNvSpPr/>
            <p:nvPr/>
          </p:nvSpPr>
          <p:spPr bwMode="auto">
            <a:xfrm rot="10800000">
              <a:off x="409221" y="328288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2" name="Oval 3461"/>
            <p:cNvSpPr/>
            <p:nvPr/>
          </p:nvSpPr>
          <p:spPr bwMode="auto">
            <a:xfrm rot="10800000">
              <a:off x="408848" y="314110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3" name="Oval 3462"/>
            <p:cNvSpPr/>
            <p:nvPr/>
          </p:nvSpPr>
          <p:spPr bwMode="auto">
            <a:xfrm rot="10800000">
              <a:off x="408864" y="306956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4" name="Oval 3463"/>
            <p:cNvSpPr/>
            <p:nvPr/>
          </p:nvSpPr>
          <p:spPr bwMode="auto">
            <a:xfrm rot="10800000">
              <a:off x="305803" y="34392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5" name="Oval 3464"/>
            <p:cNvSpPr/>
            <p:nvPr/>
          </p:nvSpPr>
          <p:spPr bwMode="auto">
            <a:xfrm rot="10800000">
              <a:off x="305819" y="33677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6" name="Oval 3465"/>
            <p:cNvSpPr/>
            <p:nvPr/>
          </p:nvSpPr>
          <p:spPr bwMode="auto">
            <a:xfrm rot="10800000">
              <a:off x="305819" y="32248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7" name="Oval 3466"/>
            <p:cNvSpPr/>
            <p:nvPr/>
          </p:nvSpPr>
          <p:spPr bwMode="auto">
            <a:xfrm rot="10800000">
              <a:off x="306176" y="32939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8" name="Oval 3467"/>
            <p:cNvSpPr/>
            <p:nvPr/>
          </p:nvSpPr>
          <p:spPr bwMode="auto">
            <a:xfrm rot="10800000">
              <a:off x="305803" y="31521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9" name="Oval 3468"/>
            <p:cNvSpPr/>
            <p:nvPr/>
          </p:nvSpPr>
          <p:spPr bwMode="auto">
            <a:xfrm rot="10800000">
              <a:off x="305819" y="30806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0" name="Oval 3469"/>
            <p:cNvSpPr/>
            <p:nvPr/>
          </p:nvSpPr>
          <p:spPr bwMode="auto">
            <a:xfrm rot="10800000">
              <a:off x="2038878" y="34257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1" name="Oval 3470"/>
            <p:cNvSpPr/>
            <p:nvPr/>
          </p:nvSpPr>
          <p:spPr bwMode="auto">
            <a:xfrm rot="10800000">
              <a:off x="2038894" y="33542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2" name="Oval 3471"/>
            <p:cNvSpPr/>
            <p:nvPr/>
          </p:nvSpPr>
          <p:spPr bwMode="auto">
            <a:xfrm rot="10800000">
              <a:off x="2038894" y="32113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3" name="Oval 3472"/>
            <p:cNvSpPr/>
            <p:nvPr/>
          </p:nvSpPr>
          <p:spPr bwMode="auto">
            <a:xfrm rot="10800000">
              <a:off x="2039251" y="32804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4" name="Oval 3473"/>
            <p:cNvSpPr/>
            <p:nvPr/>
          </p:nvSpPr>
          <p:spPr bwMode="auto">
            <a:xfrm rot="10800000">
              <a:off x="2038878" y="31387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5" name="Oval 3474"/>
            <p:cNvSpPr/>
            <p:nvPr/>
          </p:nvSpPr>
          <p:spPr bwMode="auto">
            <a:xfrm rot="10800000">
              <a:off x="2038894" y="30671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6" name="Oval 3475"/>
            <p:cNvSpPr/>
            <p:nvPr/>
          </p:nvSpPr>
          <p:spPr bwMode="auto">
            <a:xfrm rot="10800000">
              <a:off x="1935833" y="34368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7" name="Oval 3476"/>
            <p:cNvSpPr/>
            <p:nvPr/>
          </p:nvSpPr>
          <p:spPr bwMode="auto">
            <a:xfrm rot="10800000">
              <a:off x="1935849" y="33653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8" name="Oval 3477"/>
            <p:cNvSpPr/>
            <p:nvPr/>
          </p:nvSpPr>
          <p:spPr bwMode="auto">
            <a:xfrm rot="10800000">
              <a:off x="1935849" y="32224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9" name="Oval 3478"/>
            <p:cNvSpPr/>
            <p:nvPr/>
          </p:nvSpPr>
          <p:spPr bwMode="auto">
            <a:xfrm rot="10800000">
              <a:off x="1936206" y="32915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0" name="Oval 3479"/>
            <p:cNvSpPr/>
            <p:nvPr/>
          </p:nvSpPr>
          <p:spPr bwMode="auto">
            <a:xfrm rot="10800000">
              <a:off x="1935833" y="31497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1" name="Oval 3480"/>
            <p:cNvSpPr/>
            <p:nvPr/>
          </p:nvSpPr>
          <p:spPr bwMode="auto">
            <a:xfrm rot="10800000">
              <a:off x="1935849" y="30782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2" name="Oval 3481"/>
            <p:cNvSpPr/>
            <p:nvPr/>
          </p:nvSpPr>
          <p:spPr bwMode="auto">
            <a:xfrm rot="10800000">
              <a:off x="2129237" y="344396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3" name="Oval 3482"/>
            <p:cNvSpPr/>
            <p:nvPr/>
          </p:nvSpPr>
          <p:spPr bwMode="auto">
            <a:xfrm rot="10800000">
              <a:off x="2129253" y="337242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4" name="Oval 3483"/>
            <p:cNvSpPr/>
            <p:nvPr/>
          </p:nvSpPr>
          <p:spPr bwMode="auto">
            <a:xfrm rot="10800000">
              <a:off x="2129253" y="322953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5" name="Oval 3484"/>
            <p:cNvSpPr/>
            <p:nvPr/>
          </p:nvSpPr>
          <p:spPr bwMode="auto">
            <a:xfrm rot="10800000">
              <a:off x="2129610" y="32986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6" name="Oval 3485"/>
            <p:cNvSpPr/>
            <p:nvPr/>
          </p:nvSpPr>
          <p:spPr bwMode="auto">
            <a:xfrm rot="10800000">
              <a:off x="2129237" y="315687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7" name="Oval 3486"/>
            <p:cNvSpPr/>
            <p:nvPr/>
          </p:nvSpPr>
          <p:spPr bwMode="auto">
            <a:xfrm rot="10800000">
              <a:off x="2129253" y="308533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8" name="Oval 3487"/>
            <p:cNvSpPr/>
            <p:nvPr/>
          </p:nvSpPr>
          <p:spPr bwMode="auto">
            <a:xfrm rot="10800000">
              <a:off x="1841980" y="34286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9" name="Oval 3488"/>
            <p:cNvSpPr/>
            <p:nvPr/>
          </p:nvSpPr>
          <p:spPr bwMode="auto">
            <a:xfrm rot="10800000">
              <a:off x="1841996" y="33571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0" name="Oval 3489"/>
            <p:cNvSpPr/>
            <p:nvPr/>
          </p:nvSpPr>
          <p:spPr bwMode="auto">
            <a:xfrm rot="10800000">
              <a:off x="1841996" y="32142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1" name="Oval 3490"/>
            <p:cNvSpPr/>
            <p:nvPr/>
          </p:nvSpPr>
          <p:spPr bwMode="auto">
            <a:xfrm rot="10800000">
              <a:off x="1842353" y="32833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2" name="Oval 3491"/>
            <p:cNvSpPr/>
            <p:nvPr/>
          </p:nvSpPr>
          <p:spPr bwMode="auto">
            <a:xfrm rot="10800000">
              <a:off x="1841980" y="314160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3" name="Oval 3492"/>
            <p:cNvSpPr/>
            <p:nvPr/>
          </p:nvSpPr>
          <p:spPr bwMode="auto">
            <a:xfrm rot="10800000">
              <a:off x="1841996" y="30700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4" name="Oval 3493"/>
            <p:cNvSpPr/>
            <p:nvPr/>
          </p:nvSpPr>
          <p:spPr bwMode="auto">
            <a:xfrm rot="10800000">
              <a:off x="1738935" y="34397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5" name="Oval 3494"/>
            <p:cNvSpPr/>
            <p:nvPr/>
          </p:nvSpPr>
          <p:spPr bwMode="auto">
            <a:xfrm rot="10800000">
              <a:off x="1738951" y="33682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6" name="Oval 3495"/>
            <p:cNvSpPr/>
            <p:nvPr/>
          </p:nvSpPr>
          <p:spPr bwMode="auto">
            <a:xfrm rot="10800000">
              <a:off x="1738951" y="32253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7" name="Oval 3496"/>
            <p:cNvSpPr/>
            <p:nvPr/>
          </p:nvSpPr>
          <p:spPr bwMode="auto">
            <a:xfrm rot="10800000">
              <a:off x="1739308" y="32944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8" name="Oval 3497"/>
            <p:cNvSpPr/>
            <p:nvPr/>
          </p:nvSpPr>
          <p:spPr bwMode="auto">
            <a:xfrm rot="10800000">
              <a:off x="1738935" y="31526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9" name="Oval 3498"/>
            <p:cNvSpPr/>
            <p:nvPr/>
          </p:nvSpPr>
          <p:spPr bwMode="auto">
            <a:xfrm rot="10800000">
              <a:off x="1738951" y="30811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0" name="Oval 3499"/>
            <p:cNvSpPr/>
            <p:nvPr/>
          </p:nvSpPr>
          <p:spPr bwMode="auto">
            <a:xfrm rot="10800000">
              <a:off x="2224933" y="34262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1" name="Oval 3500"/>
            <p:cNvSpPr/>
            <p:nvPr/>
          </p:nvSpPr>
          <p:spPr bwMode="auto">
            <a:xfrm rot="10800000">
              <a:off x="2224949" y="335470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2" name="Oval 3501"/>
            <p:cNvSpPr/>
            <p:nvPr/>
          </p:nvSpPr>
          <p:spPr bwMode="auto">
            <a:xfrm rot="10800000">
              <a:off x="2224949" y="32118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3" name="Oval 3502"/>
            <p:cNvSpPr/>
            <p:nvPr/>
          </p:nvSpPr>
          <p:spPr bwMode="auto">
            <a:xfrm rot="10800000">
              <a:off x="2225306" y="32809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4" name="Oval 3503"/>
            <p:cNvSpPr/>
            <p:nvPr/>
          </p:nvSpPr>
          <p:spPr bwMode="auto">
            <a:xfrm rot="10800000">
              <a:off x="2224933" y="31391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5" name="Oval 3504"/>
            <p:cNvSpPr/>
            <p:nvPr/>
          </p:nvSpPr>
          <p:spPr bwMode="auto">
            <a:xfrm rot="10800000">
              <a:off x="2224949" y="30676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69" name="Content Placeholder 2"/>
            <p:cNvSpPr txBox="1">
              <a:spLocks/>
            </p:cNvSpPr>
            <p:nvPr/>
          </p:nvSpPr>
          <p:spPr>
            <a:xfrm>
              <a:off x="1041717" y="3534513"/>
              <a:ext cx="410200" cy="45700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</a:t>
              </a:r>
              <a:endPara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770" name="Content Placeholder 2"/>
          <p:cNvSpPr txBox="1">
            <a:spLocks/>
          </p:cNvSpPr>
          <p:nvPr/>
        </p:nvSpPr>
        <p:spPr>
          <a:xfrm>
            <a:off x="1038152" y="2122154"/>
            <a:ext cx="41020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71" name="Content Placeholder 2"/>
          <p:cNvSpPr txBox="1">
            <a:spLocks/>
          </p:cNvSpPr>
          <p:nvPr/>
        </p:nvSpPr>
        <p:spPr>
          <a:xfrm>
            <a:off x="3357142" y="2123134"/>
            <a:ext cx="571850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B’’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98207" y="2557580"/>
            <a:ext cx="2062784" cy="954673"/>
            <a:chOff x="2498207" y="3030560"/>
            <a:chExt cx="2062784" cy="954673"/>
          </a:xfrm>
        </p:grpSpPr>
        <p:sp>
          <p:nvSpPr>
            <p:cNvPr id="3506" name="Rectangle 3505"/>
            <p:cNvSpPr/>
            <p:nvPr/>
          </p:nvSpPr>
          <p:spPr bwMode="auto">
            <a:xfrm>
              <a:off x="2498207" y="3030560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7" name="Oval 3506"/>
            <p:cNvSpPr/>
            <p:nvPr/>
          </p:nvSpPr>
          <p:spPr bwMode="auto">
            <a:xfrm rot="10800000">
              <a:off x="3792541" y="34361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8" name="Oval 3507"/>
            <p:cNvSpPr/>
            <p:nvPr/>
          </p:nvSpPr>
          <p:spPr bwMode="auto">
            <a:xfrm rot="10800000">
              <a:off x="3792557" y="33645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9" name="Oval 3508"/>
            <p:cNvSpPr/>
            <p:nvPr/>
          </p:nvSpPr>
          <p:spPr bwMode="auto">
            <a:xfrm rot="10800000">
              <a:off x="3792557" y="32216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0" name="Oval 3509"/>
            <p:cNvSpPr/>
            <p:nvPr/>
          </p:nvSpPr>
          <p:spPr bwMode="auto">
            <a:xfrm rot="10800000">
              <a:off x="3792914" y="32907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1" name="Oval 3510"/>
            <p:cNvSpPr/>
            <p:nvPr/>
          </p:nvSpPr>
          <p:spPr bwMode="auto">
            <a:xfrm rot="10800000">
              <a:off x="3792541" y="31490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2" name="Oval 3511"/>
            <p:cNvSpPr/>
            <p:nvPr/>
          </p:nvSpPr>
          <p:spPr bwMode="auto">
            <a:xfrm rot="10800000">
              <a:off x="3792557" y="30774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3" name="Oval 3512"/>
            <p:cNvSpPr/>
            <p:nvPr/>
          </p:nvSpPr>
          <p:spPr bwMode="auto">
            <a:xfrm rot="10800000">
              <a:off x="3689496" y="34400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4" name="Oval 3513"/>
            <p:cNvSpPr/>
            <p:nvPr/>
          </p:nvSpPr>
          <p:spPr bwMode="auto">
            <a:xfrm rot="10800000">
              <a:off x="3689512" y="33685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5" name="Oval 3514"/>
            <p:cNvSpPr/>
            <p:nvPr/>
          </p:nvSpPr>
          <p:spPr bwMode="auto">
            <a:xfrm rot="10800000">
              <a:off x="3689512" y="32256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6" name="Oval 3515"/>
            <p:cNvSpPr/>
            <p:nvPr/>
          </p:nvSpPr>
          <p:spPr bwMode="auto">
            <a:xfrm rot="10800000">
              <a:off x="3689869" y="32947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7" name="Oval 3516"/>
            <p:cNvSpPr/>
            <p:nvPr/>
          </p:nvSpPr>
          <p:spPr bwMode="auto">
            <a:xfrm rot="10800000">
              <a:off x="3689496" y="31530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8" name="Oval 3517"/>
            <p:cNvSpPr/>
            <p:nvPr/>
          </p:nvSpPr>
          <p:spPr bwMode="auto">
            <a:xfrm rot="10800000">
              <a:off x="3689512" y="30814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9" name="Oval 3518"/>
            <p:cNvSpPr/>
            <p:nvPr/>
          </p:nvSpPr>
          <p:spPr bwMode="auto">
            <a:xfrm rot="10800000">
              <a:off x="3882900" y="34471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0" name="Oval 3519"/>
            <p:cNvSpPr/>
            <p:nvPr/>
          </p:nvSpPr>
          <p:spPr bwMode="auto">
            <a:xfrm rot="10800000">
              <a:off x="3882916" y="33756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1" name="Oval 3520"/>
            <p:cNvSpPr/>
            <p:nvPr/>
          </p:nvSpPr>
          <p:spPr bwMode="auto">
            <a:xfrm rot="10800000">
              <a:off x="3882916" y="32327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2" name="Oval 3521"/>
            <p:cNvSpPr/>
            <p:nvPr/>
          </p:nvSpPr>
          <p:spPr bwMode="auto">
            <a:xfrm rot="10800000">
              <a:off x="3883273" y="33018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3" name="Oval 3522"/>
            <p:cNvSpPr/>
            <p:nvPr/>
          </p:nvSpPr>
          <p:spPr bwMode="auto">
            <a:xfrm rot="10800000">
              <a:off x="3882900" y="31601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4" name="Oval 3523"/>
            <p:cNvSpPr/>
            <p:nvPr/>
          </p:nvSpPr>
          <p:spPr bwMode="auto">
            <a:xfrm rot="10800000">
              <a:off x="3882916" y="30885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5" name="Oval 3524"/>
            <p:cNvSpPr/>
            <p:nvPr/>
          </p:nvSpPr>
          <p:spPr bwMode="auto">
            <a:xfrm rot="10800000">
              <a:off x="3595643" y="34319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6" name="Oval 3525"/>
            <p:cNvSpPr/>
            <p:nvPr/>
          </p:nvSpPr>
          <p:spPr bwMode="auto">
            <a:xfrm rot="10800000">
              <a:off x="3595659" y="33603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7" name="Oval 3526"/>
            <p:cNvSpPr/>
            <p:nvPr/>
          </p:nvSpPr>
          <p:spPr bwMode="auto">
            <a:xfrm rot="10800000">
              <a:off x="3595659" y="32174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8" name="Oval 3527"/>
            <p:cNvSpPr/>
            <p:nvPr/>
          </p:nvSpPr>
          <p:spPr bwMode="auto">
            <a:xfrm rot="10800000">
              <a:off x="3596016" y="32866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9" name="Oval 3528"/>
            <p:cNvSpPr/>
            <p:nvPr/>
          </p:nvSpPr>
          <p:spPr bwMode="auto">
            <a:xfrm rot="10800000">
              <a:off x="3595643" y="31448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0" name="Oval 3529"/>
            <p:cNvSpPr/>
            <p:nvPr/>
          </p:nvSpPr>
          <p:spPr bwMode="auto">
            <a:xfrm rot="10800000">
              <a:off x="3595659" y="30732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1" name="Oval 3530"/>
            <p:cNvSpPr/>
            <p:nvPr/>
          </p:nvSpPr>
          <p:spPr bwMode="auto">
            <a:xfrm rot="10800000">
              <a:off x="3492598" y="34429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2" name="Oval 3531"/>
            <p:cNvSpPr/>
            <p:nvPr/>
          </p:nvSpPr>
          <p:spPr bwMode="auto">
            <a:xfrm rot="10800000">
              <a:off x="3492614" y="33714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3" name="Oval 3532"/>
            <p:cNvSpPr/>
            <p:nvPr/>
          </p:nvSpPr>
          <p:spPr bwMode="auto">
            <a:xfrm rot="10800000">
              <a:off x="3492614" y="32285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4" name="Oval 3533"/>
            <p:cNvSpPr/>
            <p:nvPr/>
          </p:nvSpPr>
          <p:spPr bwMode="auto">
            <a:xfrm rot="10800000">
              <a:off x="3492971" y="32976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5" name="Oval 3534"/>
            <p:cNvSpPr/>
            <p:nvPr/>
          </p:nvSpPr>
          <p:spPr bwMode="auto">
            <a:xfrm rot="10800000">
              <a:off x="3492598" y="31559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6" name="Oval 3535"/>
            <p:cNvSpPr/>
            <p:nvPr/>
          </p:nvSpPr>
          <p:spPr bwMode="auto">
            <a:xfrm rot="10800000">
              <a:off x="3492614" y="30843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7" name="Oval 3536"/>
            <p:cNvSpPr/>
            <p:nvPr/>
          </p:nvSpPr>
          <p:spPr bwMode="auto">
            <a:xfrm rot="10800000">
              <a:off x="3315429" y="34462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8" name="Oval 3537"/>
            <p:cNvSpPr/>
            <p:nvPr/>
          </p:nvSpPr>
          <p:spPr bwMode="auto">
            <a:xfrm rot="10800000">
              <a:off x="3315445" y="33747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9" name="Oval 3538"/>
            <p:cNvSpPr/>
            <p:nvPr/>
          </p:nvSpPr>
          <p:spPr bwMode="auto">
            <a:xfrm rot="10800000">
              <a:off x="3315445" y="32318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0" name="Oval 3539"/>
            <p:cNvSpPr/>
            <p:nvPr/>
          </p:nvSpPr>
          <p:spPr bwMode="auto">
            <a:xfrm rot="10800000">
              <a:off x="3315802" y="33009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1" name="Oval 3540"/>
            <p:cNvSpPr/>
            <p:nvPr/>
          </p:nvSpPr>
          <p:spPr bwMode="auto">
            <a:xfrm rot="10800000">
              <a:off x="3315429" y="31591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2" name="Oval 3541"/>
            <p:cNvSpPr/>
            <p:nvPr/>
          </p:nvSpPr>
          <p:spPr bwMode="auto">
            <a:xfrm rot="10800000">
              <a:off x="3315445" y="30876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3" name="Oval 3542"/>
            <p:cNvSpPr/>
            <p:nvPr/>
          </p:nvSpPr>
          <p:spPr bwMode="auto">
            <a:xfrm rot="10800000">
              <a:off x="3212384" y="3429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4" name="Oval 3543"/>
            <p:cNvSpPr/>
            <p:nvPr/>
          </p:nvSpPr>
          <p:spPr bwMode="auto">
            <a:xfrm rot="10800000">
              <a:off x="3212400" y="33574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5" name="Oval 3544"/>
            <p:cNvSpPr/>
            <p:nvPr/>
          </p:nvSpPr>
          <p:spPr bwMode="auto">
            <a:xfrm rot="10800000">
              <a:off x="3212400" y="32145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6" name="Oval 3545"/>
            <p:cNvSpPr/>
            <p:nvPr/>
          </p:nvSpPr>
          <p:spPr bwMode="auto">
            <a:xfrm rot="10800000">
              <a:off x="3212757" y="32837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7" name="Oval 3546"/>
            <p:cNvSpPr/>
            <p:nvPr/>
          </p:nvSpPr>
          <p:spPr bwMode="auto">
            <a:xfrm rot="10800000">
              <a:off x="3212384" y="31419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8" name="Oval 3547"/>
            <p:cNvSpPr/>
            <p:nvPr/>
          </p:nvSpPr>
          <p:spPr bwMode="auto">
            <a:xfrm rot="10800000">
              <a:off x="3212400" y="30703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9" name="Oval 3548"/>
            <p:cNvSpPr/>
            <p:nvPr/>
          </p:nvSpPr>
          <p:spPr bwMode="auto">
            <a:xfrm rot="10800000">
              <a:off x="3405788" y="34361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0" name="Oval 3549"/>
            <p:cNvSpPr/>
            <p:nvPr/>
          </p:nvSpPr>
          <p:spPr bwMode="auto">
            <a:xfrm rot="10800000">
              <a:off x="3405804" y="33645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1" name="Oval 3550"/>
            <p:cNvSpPr/>
            <p:nvPr/>
          </p:nvSpPr>
          <p:spPr bwMode="auto">
            <a:xfrm rot="10800000">
              <a:off x="3405804" y="32216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2" name="Oval 3551"/>
            <p:cNvSpPr/>
            <p:nvPr/>
          </p:nvSpPr>
          <p:spPr bwMode="auto">
            <a:xfrm rot="10800000">
              <a:off x="3406161" y="32907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3" name="Oval 3552"/>
            <p:cNvSpPr/>
            <p:nvPr/>
          </p:nvSpPr>
          <p:spPr bwMode="auto">
            <a:xfrm rot="10800000">
              <a:off x="3405788" y="31490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4" name="Oval 3553"/>
            <p:cNvSpPr/>
            <p:nvPr/>
          </p:nvSpPr>
          <p:spPr bwMode="auto">
            <a:xfrm rot="10800000">
              <a:off x="3405804" y="30774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5" name="Oval 3554"/>
            <p:cNvSpPr/>
            <p:nvPr/>
          </p:nvSpPr>
          <p:spPr bwMode="auto">
            <a:xfrm rot="10800000">
              <a:off x="3118531" y="34420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6" name="Oval 3555"/>
            <p:cNvSpPr/>
            <p:nvPr/>
          </p:nvSpPr>
          <p:spPr bwMode="auto">
            <a:xfrm rot="10800000">
              <a:off x="3118547" y="33705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7" name="Oval 3556"/>
            <p:cNvSpPr/>
            <p:nvPr/>
          </p:nvSpPr>
          <p:spPr bwMode="auto">
            <a:xfrm rot="10800000">
              <a:off x="3118547" y="32276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8" name="Oval 3557"/>
            <p:cNvSpPr/>
            <p:nvPr/>
          </p:nvSpPr>
          <p:spPr bwMode="auto">
            <a:xfrm rot="10800000">
              <a:off x="3118904" y="32967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9" name="Oval 3558"/>
            <p:cNvSpPr/>
            <p:nvPr/>
          </p:nvSpPr>
          <p:spPr bwMode="auto">
            <a:xfrm rot="10800000">
              <a:off x="3118531" y="31550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0" name="Oval 3559"/>
            <p:cNvSpPr/>
            <p:nvPr/>
          </p:nvSpPr>
          <p:spPr bwMode="auto">
            <a:xfrm rot="10800000">
              <a:off x="3118547" y="30834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1" name="Oval 3560"/>
            <p:cNvSpPr/>
            <p:nvPr/>
          </p:nvSpPr>
          <p:spPr bwMode="auto">
            <a:xfrm rot="10800000">
              <a:off x="3015486" y="34531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2" name="Oval 3561"/>
            <p:cNvSpPr/>
            <p:nvPr/>
          </p:nvSpPr>
          <p:spPr bwMode="auto">
            <a:xfrm rot="10800000">
              <a:off x="3015502" y="33816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3" name="Oval 3562"/>
            <p:cNvSpPr/>
            <p:nvPr/>
          </p:nvSpPr>
          <p:spPr bwMode="auto">
            <a:xfrm rot="10800000">
              <a:off x="3015502" y="32387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4" name="Oval 3563"/>
            <p:cNvSpPr/>
            <p:nvPr/>
          </p:nvSpPr>
          <p:spPr bwMode="auto">
            <a:xfrm rot="10800000">
              <a:off x="3015859" y="33078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5" name="Oval 3564"/>
            <p:cNvSpPr/>
            <p:nvPr/>
          </p:nvSpPr>
          <p:spPr bwMode="auto">
            <a:xfrm rot="10800000">
              <a:off x="3015486" y="31660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6" name="Oval 3565"/>
            <p:cNvSpPr/>
            <p:nvPr/>
          </p:nvSpPr>
          <p:spPr bwMode="auto">
            <a:xfrm rot="10800000">
              <a:off x="3015502" y="30945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7" name="Oval 3566"/>
            <p:cNvSpPr/>
            <p:nvPr/>
          </p:nvSpPr>
          <p:spPr bwMode="auto">
            <a:xfrm rot="10800000">
              <a:off x="2838318" y="34321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8" name="Oval 3567"/>
            <p:cNvSpPr/>
            <p:nvPr/>
          </p:nvSpPr>
          <p:spPr bwMode="auto">
            <a:xfrm rot="10800000">
              <a:off x="2838334" y="33605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9" name="Oval 3568"/>
            <p:cNvSpPr/>
            <p:nvPr/>
          </p:nvSpPr>
          <p:spPr bwMode="auto">
            <a:xfrm rot="10800000">
              <a:off x="2838334" y="32176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0" name="Oval 3569"/>
            <p:cNvSpPr/>
            <p:nvPr/>
          </p:nvSpPr>
          <p:spPr bwMode="auto">
            <a:xfrm rot="10800000">
              <a:off x="2838691" y="32867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1" name="Oval 3570"/>
            <p:cNvSpPr/>
            <p:nvPr/>
          </p:nvSpPr>
          <p:spPr bwMode="auto">
            <a:xfrm rot="10800000">
              <a:off x="2838318" y="31450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2" name="Oval 3571"/>
            <p:cNvSpPr/>
            <p:nvPr/>
          </p:nvSpPr>
          <p:spPr bwMode="auto">
            <a:xfrm rot="10800000">
              <a:off x="2838334" y="30734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3" name="Oval 3572"/>
            <p:cNvSpPr/>
            <p:nvPr/>
          </p:nvSpPr>
          <p:spPr bwMode="auto">
            <a:xfrm rot="10800000">
              <a:off x="2735273" y="34431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4" name="Oval 3573"/>
            <p:cNvSpPr/>
            <p:nvPr/>
          </p:nvSpPr>
          <p:spPr bwMode="auto">
            <a:xfrm rot="10800000">
              <a:off x="2735289" y="33716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5" name="Oval 3574"/>
            <p:cNvSpPr/>
            <p:nvPr/>
          </p:nvSpPr>
          <p:spPr bwMode="auto">
            <a:xfrm rot="10800000">
              <a:off x="2735289" y="32287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6" name="Oval 3575"/>
            <p:cNvSpPr/>
            <p:nvPr/>
          </p:nvSpPr>
          <p:spPr bwMode="auto">
            <a:xfrm rot="10800000">
              <a:off x="2735646" y="32978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7" name="Oval 3576"/>
            <p:cNvSpPr/>
            <p:nvPr/>
          </p:nvSpPr>
          <p:spPr bwMode="auto">
            <a:xfrm rot="10800000">
              <a:off x="2735273" y="31561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8" name="Oval 3577"/>
            <p:cNvSpPr/>
            <p:nvPr/>
          </p:nvSpPr>
          <p:spPr bwMode="auto">
            <a:xfrm rot="10800000">
              <a:off x="2735289" y="30845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9" name="Oval 3578"/>
            <p:cNvSpPr/>
            <p:nvPr/>
          </p:nvSpPr>
          <p:spPr bwMode="auto">
            <a:xfrm rot="10800000">
              <a:off x="2928677" y="34431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0" name="Oval 3579"/>
            <p:cNvSpPr/>
            <p:nvPr/>
          </p:nvSpPr>
          <p:spPr bwMode="auto">
            <a:xfrm rot="10800000">
              <a:off x="2928693" y="337164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1" name="Oval 3580"/>
            <p:cNvSpPr/>
            <p:nvPr/>
          </p:nvSpPr>
          <p:spPr bwMode="auto">
            <a:xfrm rot="10800000">
              <a:off x="2928693" y="32287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2" name="Oval 3581"/>
            <p:cNvSpPr/>
            <p:nvPr/>
          </p:nvSpPr>
          <p:spPr bwMode="auto">
            <a:xfrm rot="10800000">
              <a:off x="2929050" y="32978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3" name="Oval 3582"/>
            <p:cNvSpPr/>
            <p:nvPr/>
          </p:nvSpPr>
          <p:spPr bwMode="auto">
            <a:xfrm rot="10800000">
              <a:off x="2928677" y="31561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4" name="Oval 3583"/>
            <p:cNvSpPr/>
            <p:nvPr/>
          </p:nvSpPr>
          <p:spPr bwMode="auto">
            <a:xfrm rot="10800000">
              <a:off x="2928693" y="30845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5" name="Oval 3584"/>
            <p:cNvSpPr/>
            <p:nvPr/>
          </p:nvSpPr>
          <p:spPr bwMode="auto">
            <a:xfrm rot="10800000">
              <a:off x="2641420" y="34279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6" name="Oval 3585"/>
            <p:cNvSpPr/>
            <p:nvPr/>
          </p:nvSpPr>
          <p:spPr bwMode="auto">
            <a:xfrm rot="10800000">
              <a:off x="2641436" y="33563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7" name="Oval 3586"/>
            <p:cNvSpPr/>
            <p:nvPr/>
          </p:nvSpPr>
          <p:spPr bwMode="auto">
            <a:xfrm rot="10800000">
              <a:off x="2641436" y="32134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8" name="Oval 3587"/>
            <p:cNvSpPr/>
            <p:nvPr/>
          </p:nvSpPr>
          <p:spPr bwMode="auto">
            <a:xfrm rot="10800000">
              <a:off x="2641793" y="32826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9" name="Oval 3588"/>
            <p:cNvSpPr/>
            <p:nvPr/>
          </p:nvSpPr>
          <p:spPr bwMode="auto">
            <a:xfrm rot="10800000">
              <a:off x="2641420" y="31408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0" name="Oval 3589"/>
            <p:cNvSpPr/>
            <p:nvPr/>
          </p:nvSpPr>
          <p:spPr bwMode="auto">
            <a:xfrm rot="10800000">
              <a:off x="2641436" y="30692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1" name="Oval 3590"/>
            <p:cNvSpPr/>
            <p:nvPr/>
          </p:nvSpPr>
          <p:spPr bwMode="auto">
            <a:xfrm rot="10800000">
              <a:off x="2538375" y="34390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2" name="Oval 3591"/>
            <p:cNvSpPr/>
            <p:nvPr/>
          </p:nvSpPr>
          <p:spPr bwMode="auto">
            <a:xfrm rot="10800000">
              <a:off x="2538391" y="33674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3" name="Oval 3592"/>
            <p:cNvSpPr/>
            <p:nvPr/>
          </p:nvSpPr>
          <p:spPr bwMode="auto">
            <a:xfrm rot="10800000">
              <a:off x="2538391" y="32245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4" name="Oval 3593"/>
            <p:cNvSpPr/>
            <p:nvPr/>
          </p:nvSpPr>
          <p:spPr bwMode="auto">
            <a:xfrm rot="10800000">
              <a:off x="2538748" y="3293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5" name="Oval 3594"/>
            <p:cNvSpPr/>
            <p:nvPr/>
          </p:nvSpPr>
          <p:spPr bwMode="auto">
            <a:xfrm rot="10800000">
              <a:off x="2538375" y="315191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6" name="Oval 3595"/>
            <p:cNvSpPr/>
            <p:nvPr/>
          </p:nvSpPr>
          <p:spPr bwMode="auto">
            <a:xfrm rot="10800000">
              <a:off x="2538391" y="30803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7" name="Oval 3596"/>
            <p:cNvSpPr/>
            <p:nvPr/>
          </p:nvSpPr>
          <p:spPr bwMode="auto">
            <a:xfrm rot="10800000">
              <a:off x="4271450" y="34255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8" name="Oval 3597"/>
            <p:cNvSpPr/>
            <p:nvPr/>
          </p:nvSpPr>
          <p:spPr bwMode="auto">
            <a:xfrm rot="10800000">
              <a:off x="4271466" y="33539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9" name="Oval 3598"/>
            <p:cNvSpPr/>
            <p:nvPr/>
          </p:nvSpPr>
          <p:spPr bwMode="auto">
            <a:xfrm rot="10800000">
              <a:off x="4271466" y="32110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0" name="Oval 3599"/>
            <p:cNvSpPr/>
            <p:nvPr/>
          </p:nvSpPr>
          <p:spPr bwMode="auto">
            <a:xfrm rot="10800000">
              <a:off x="4271823" y="32802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1" name="Oval 3600"/>
            <p:cNvSpPr/>
            <p:nvPr/>
          </p:nvSpPr>
          <p:spPr bwMode="auto">
            <a:xfrm rot="10800000">
              <a:off x="4271450" y="31384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2" name="Oval 3601"/>
            <p:cNvSpPr/>
            <p:nvPr/>
          </p:nvSpPr>
          <p:spPr bwMode="auto">
            <a:xfrm rot="10800000">
              <a:off x="4271466" y="30668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3" name="Oval 3602"/>
            <p:cNvSpPr/>
            <p:nvPr/>
          </p:nvSpPr>
          <p:spPr bwMode="auto">
            <a:xfrm rot="10800000">
              <a:off x="4168405" y="34365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4" name="Oval 3603"/>
            <p:cNvSpPr/>
            <p:nvPr/>
          </p:nvSpPr>
          <p:spPr bwMode="auto">
            <a:xfrm rot="10800000">
              <a:off x="4168421" y="33650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5" name="Oval 3604"/>
            <p:cNvSpPr/>
            <p:nvPr/>
          </p:nvSpPr>
          <p:spPr bwMode="auto">
            <a:xfrm rot="10800000">
              <a:off x="4168421" y="32221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6" name="Oval 3605"/>
            <p:cNvSpPr/>
            <p:nvPr/>
          </p:nvSpPr>
          <p:spPr bwMode="auto">
            <a:xfrm rot="10800000">
              <a:off x="4168778" y="32912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7" name="Oval 3606"/>
            <p:cNvSpPr/>
            <p:nvPr/>
          </p:nvSpPr>
          <p:spPr bwMode="auto">
            <a:xfrm rot="10800000">
              <a:off x="4168405" y="31495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8" name="Oval 3607"/>
            <p:cNvSpPr/>
            <p:nvPr/>
          </p:nvSpPr>
          <p:spPr bwMode="auto">
            <a:xfrm rot="10800000">
              <a:off x="4168421" y="30779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9" name="Oval 3608"/>
            <p:cNvSpPr/>
            <p:nvPr/>
          </p:nvSpPr>
          <p:spPr bwMode="auto">
            <a:xfrm rot="10800000">
              <a:off x="4361809" y="344368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0" name="Oval 3609"/>
            <p:cNvSpPr/>
            <p:nvPr/>
          </p:nvSpPr>
          <p:spPr bwMode="auto">
            <a:xfrm rot="10800000">
              <a:off x="4361825" y="33721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1" name="Oval 3610"/>
            <p:cNvSpPr/>
            <p:nvPr/>
          </p:nvSpPr>
          <p:spPr bwMode="auto">
            <a:xfrm rot="10800000">
              <a:off x="4361825" y="32292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2" name="Oval 3611"/>
            <p:cNvSpPr/>
            <p:nvPr/>
          </p:nvSpPr>
          <p:spPr bwMode="auto">
            <a:xfrm rot="10800000">
              <a:off x="4362182" y="32983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3" name="Oval 3612"/>
            <p:cNvSpPr/>
            <p:nvPr/>
          </p:nvSpPr>
          <p:spPr bwMode="auto">
            <a:xfrm rot="10800000">
              <a:off x="4361809" y="31566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4" name="Oval 3613"/>
            <p:cNvSpPr/>
            <p:nvPr/>
          </p:nvSpPr>
          <p:spPr bwMode="auto">
            <a:xfrm rot="10800000">
              <a:off x="4361825" y="30850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5" name="Oval 3614"/>
            <p:cNvSpPr/>
            <p:nvPr/>
          </p:nvSpPr>
          <p:spPr bwMode="auto">
            <a:xfrm rot="10800000">
              <a:off x="4074552" y="34284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6" name="Oval 3615"/>
            <p:cNvSpPr/>
            <p:nvPr/>
          </p:nvSpPr>
          <p:spPr bwMode="auto">
            <a:xfrm rot="10800000">
              <a:off x="4074568" y="33568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7" name="Oval 3616"/>
            <p:cNvSpPr/>
            <p:nvPr/>
          </p:nvSpPr>
          <p:spPr bwMode="auto">
            <a:xfrm rot="10800000">
              <a:off x="4074568" y="32139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8" name="Oval 3617"/>
            <p:cNvSpPr/>
            <p:nvPr/>
          </p:nvSpPr>
          <p:spPr bwMode="auto">
            <a:xfrm rot="10800000">
              <a:off x="4074925" y="32831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9" name="Oval 3618"/>
            <p:cNvSpPr/>
            <p:nvPr/>
          </p:nvSpPr>
          <p:spPr bwMode="auto">
            <a:xfrm rot="10800000">
              <a:off x="4074552" y="31413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0" name="Oval 3619"/>
            <p:cNvSpPr/>
            <p:nvPr/>
          </p:nvSpPr>
          <p:spPr bwMode="auto">
            <a:xfrm rot="10800000">
              <a:off x="4074568" y="30697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1" name="Oval 3620"/>
            <p:cNvSpPr/>
            <p:nvPr/>
          </p:nvSpPr>
          <p:spPr bwMode="auto">
            <a:xfrm rot="10800000">
              <a:off x="3971507" y="34394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2" name="Oval 3621"/>
            <p:cNvSpPr/>
            <p:nvPr/>
          </p:nvSpPr>
          <p:spPr bwMode="auto">
            <a:xfrm rot="10800000">
              <a:off x="3971523" y="33679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3" name="Oval 3622"/>
            <p:cNvSpPr/>
            <p:nvPr/>
          </p:nvSpPr>
          <p:spPr bwMode="auto">
            <a:xfrm rot="10800000">
              <a:off x="3971523" y="32250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4" name="Oval 3623"/>
            <p:cNvSpPr/>
            <p:nvPr/>
          </p:nvSpPr>
          <p:spPr bwMode="auto">
            <a:xfrm rot="10800000">
              <a:off x="3971880" y="32941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5" name="Oval 3624"/>
            <p:cNvSpPr/>
            <p:nvPr/>
          </p:nvSpPr>
          <p:spPr bwMode="auto">
            <a:xfrm rot="10800000">
              <a:off x="3971507" y="31524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6" name="Oval 3625"/>
            <p:cNvSpPr/>
            <p:nvPr/>
          </p:nvSpPr>
          <p:spPr bwMode="auto">
            <a:xfrm rot="10800000">
              <a:off x="3971523" y="30808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7" name="Oval 3626"/>
            <p:cNvSpPr/>
            <p:nvPr/>
          </p:nvSpPr>
          <p:spPr bwMode="auto">
            <a:xfrm rot="10800000">
              <a:off x="4457505" y="34259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8" name="Oval 3627"/>
            <p:cNvSpPr/>
            <p:nvPr/>
          </p:nvSpPr>
          <p:spPr bwMode="auto">
            <a:xfrm rot="10800000">
              <a:off x="4457521" y="33544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9" name="Oval 3628"/>
            <p:cNvSpPr/>
            <p:nvPr/>
          </p:nvSpPr>
          <p:spPr bwMode="auto">
            <a:xfrm rot="10800000">
              <a:off x="4457521" y="32115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0" name="Oval 3629"/>
            <p:cNvSpPr/>
            <p:nvPr/>
          </p:nvSpPr>
          <p:spPr bwMode="auto">
            <a:xfrm rot="10800000">
              <a:off x="4457878" y="32806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1" name="Oval 3630"/>
            <p:cNvSpPr/>
            <p:nvPr/>
          </p:nvSpPr>
          <p:spPr bwMode="auto">
            <a:xfrm rot="10800000">
              <a:off x="4457505" y="31388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2" name="Oval 3631"/>
            <p:cNvSpPr/>
            <p:nvPr/>
          </p:nvSpPr>
          <p:spPr bwMode="auto">
            <a:xfrm rot="10800000">
              <a:off x="4457521" y="30673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72" name="Content Placeholder 2"/>
            <p:cNvSpPr txBox="1">
              <a:spLocks/>
            </p:cNvSpPr>
            <p:nvPr/>
          </p:nvSpPr>
          <p:spPr>
            <a:xfrm>
              <a:off x="3383443" y="3528228"/>
              <a:ext cx="410200" cy="45700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B’</a:t>
              </a:r>
              <a:endPara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773" name="Content Placeholder 2"/>
          <p:cNvSpPr txBox="1">
            <a:spLocks/>
          </p:cNvSpPr>
          <p:nvPr/>
        </p:nvSpPr>
        <p:spPr>
          <a:xfrm>
            <a:off x="5473111" y="2123134"/>
            <a:ext cx="593927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C’’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81973" y="2557580"/>
            <a:ext cx="2062784" cy="954673"/>
            <a:chOff x="4681973" y="3030560"/>
            <a:chExt cx="2062784" cy="954673"/>
          </a:xfrm>
        </p:grpSpPr>
        <p:sp>
          <p:nvSpPr>
            <p:cNvPr id="3633" name="Rectangle 3632"/>
            <p:cNvSpPr/>
            <p:nvPr/>
          </p:nvSpPr>
          <p:spPr bwMode="auto">
            <a:xfrm>
              <a:off x="4681973" y="3030560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4" name="Oval 3633"/>
            <p:cNvSpPr/>
            <p:nvPr/>
          </p:nvSpPr>
          <p:spPr bwMode="auto">
            <a:xfrm rot="10800000">
              <a:off x="5976307" y="34361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5" name="Oval 3634"/>
            <p:cNvSpPr/>
            <p:nvPr/>
          </p:nvSpPr>
          <p:spPr bwMode="auto">
            <a:xfrm rot="10800000">
              <a:off x="5976323" y="33645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6" name="Oval 3635"/>
            <p:cNvSpPr/>
            <p:nvPr/>
          </p:nvSpPr>
          <p:spPr bwMode="auto">
            <a:xfrm rot="10800000">
              <a:off x="5976323" y="32216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7" name="Oval 3636"/>
            <p:cNvSpPr/>
            <p:nvPr/>
          </p:nvSpPr>
          <p:spPr bwMode="auto">
            <a:xfrm rot="10800000">
              <a:off x="5976680" y="32907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8" name="Oval 3637"/>
            <p:cNvSpPr/>
            <p:nvPr/>
          </p:nvSpPr>
          <p:spPr bwMode="auto">
            <a:xfrm rot="10800000">
              <a:off x="5976307" y="31490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9" name="Oval 3638"/>
            <p:cNvSpPr/>
            <p:nvPr/>
          </p:nvSpPr>
          <p:spPr bwMode="auto">
            <a:xfrm rot="10800000">
              <a:off x="5976323" y="30774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0" name="Oval 3639"/>
            <p:cNvSpPr/>
            <p:nvPr/>
          </p:nvSpPr>
          <p:spPr bwMode="auto">
            <a:xfrm rot="10800000">
              <a:off x="5873262" y="34400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1" name="Oval 3640"/>
            <p:cNvSpPr/>
            <p:nvPr/>
          </p:nvSpPr>
          <p:spPr bwMode="auto">
            <a:xfrm rot="10800000">
              <a:off x="5873278" y="33685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2" name="Oval 3641"/>
            <p:cNvSpPr/>
            <p:nvPr/>
          </p:nvSpPr>
          <p:spPr bwMode="auto">
            <a:xfrm rot="10800000">
              <a:off x="5873278" y="32256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3" name="Oval 3642"/>
            <p:cNvSpPr/>
            <p:nvPr/>
          </p:nvSpPr>
          <p:spPr bwMode="auto">
            <a:xfrm rot="10800000">
              <a:off x="5873635" y="32947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4" name="Oval 3643"/>
            <p:cNvSpPr/>
            <p:nvPr/>
          </p:nvSpPr>
          <p:spPr bwMode="auto">
            <a:xfrm rot="10800000">
              <a:off x="5873262" y="31530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5" name="Oval 3644"/>
            <p:cNvSpPr/>
            <p:nvPr/>
          </p:nvSpPr>
          <p:spPr bwMode="auto">
            <a:xfrm rot="10800000">
              <a:off x="5873278" y="30814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6" name="Oval 3645"/>
            <p:cNvSpPr/>
            <p:nvPr/>
          </p:nvSpPr>
          <p:spPr bwMode="auto">
            <a:xfrm rot="10800000">
              <a:off x="6066666" y="34471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7" name="Oval 3646"/>
            <p:cNvSpPr/>
            <p:nvPr/>
          </p:nvSpPr>
          <p:spPr bwMode="auto">
            <a:xfrm rot="10800000">
              <a:off x="6066682" y="33756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8" name="Oval 3647"/>
            <p:cNvSpPr/>
            <p:nvPr/>
          </p:nvSpPr>
          <p:spPr bwMode="auto">
            <a:xfrm rot="10800000">
              <a:off x="6066682" y="32327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9" name="Oval 3648"/>
            <p:cNvSpPr/>
            <p:nvPr/>
          </p:nvSpPr>
          <p:spPr bwMode="auto">
            <a:xfrm rot="10800000">
              <a:off x="6067039" y="33018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0" name="Oval 3649"/>
            <p:cNvSpPr/>
            <p:nvPr/>
          </p:nvSpPr>
          <p:spPr bwMode="auto">
            <a:xfrm rot="10800000">
              <a:off x="6066666" y="31601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1" name="Oval 3650"/>
            <p:cNvSpPr/>
            <p:nvPr/>
          </p:nvSpPr>
          <p:spPr bwMode="auto">
            <a:xfrm rot="10800000">
              <a:off x="6066682" y="30885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2" name="Oval 3651"/>
            <p:cNvSpPr/>
            <p:nvPr/>
          </p:nvSpPr>
          <p:spPr bwMode="auto">
            <a:xfrm rot="10800000">
              <a:off x="5779409" y="34319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3" name="Oval 3652"/>
            <p:cNvSpPr/>
            <p:nvPr/>
          </p:nvSpPr>
          <p:spPr bwMode="auto">
            <a:xfrm rot="10800000">
              <a:off x="5779425" y="33603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4" name="Oval 3653"/>
            <p:cNvSpPr/>
            <p:nvPr/>
          </p:nvSpPr>
          <p:spPr bwMode="auto">
            <a:xfrm rot="10800000">
              <a:off x="5779425" y="32174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5" name="Oval 3654"/>
            <p:cNvSpPr/>
            <p:nvPr/>
          </p:nvSpPr>
          <p:spPr bwMode="auto">
            <a:xfrm rot="10800000">
              <a:off x="5779782" y="32866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6" name="Oval 3655"/>
            <p:cNvSpPr/>
            <p:nvPr/>
          </p:nvSpPr>
          <p:spPr bwMode="auto">
            <a:xfrm rot="10800000">
              <a:off x="5779409" y="31448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7" name="Oval 3656"/>
            <p:cNvSpPr/>
            <p:nvPr/>
          </p:nvSpPr>
          <p:spPr bwMode="auto">
            <a:xfrm rot="10800000">
              <a:off x="5779425" y="30732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8" name="Oval 3657"/>
            <p:cNvSpPr/>
            <p:nvPr/>
          </p:nvSpPr>
          <p:spPr bwMode="auto">
            <a:xfrm rot="10800000">
              <a:off x="5676364" y="344299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9" name="Oval 3658"/>
            <p:cNvSpPr/>
            <p:nvPr/>
          </p:nvSpPr>
          <p:spPr bwMode="auto">
            <a:xfrm rot="10800000">
              <a:off x="5676380" y="33714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0" name="Oval 3659"/>
            <p:cNvSpPr/>
            <p:nvPr/>
          </p:nvSpPr>
          <p:spPr bwMode="auto">
            <a:xfrm rot="10800000">
              <a:off x="5676380" y="32285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1" name="Oval 3660"/>
            <p:cNvSpPr/>
            <p:nvPr/>
          </p:nvSpPr>
          <p:spPr bwMode="auto">
            <a:xfrm rot="10800000">
              <a:off x="5676737" y="32976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2" name="Oval 3661"/>
            <p:cNvSpPr/>
            <p:nvPr/>
          </p:nvSpPr>
          <p:spPr bwMode="auto">
            <a:xfrm rot="10800000">
              <a:off x="5676364" y="31559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3" name="Oval 3662"/>
            <p:cNvSpPr/>
            <p:nvPr/>
          </p:nvSpPr>
          <p:spPr bwMode="auto">
            <a:xfrm rot="10800000">
              <a:off x="5676380" y="30843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4" name="Oval 3663"/>
            <p:cNvSpPr/>
            <p:nvPr/>
          </p:nvSpPr>
          <p:spPr bwMode="auto">
            <a:xfrm rot="10800000">
              <a:off x="5499195" y="34462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5" name="Oval 3664"/>
            <p:cNvSpPr/>
            <p:nvPr/>
          </p:nvSpPr>
          <p:spPr bwMode="auto">
            <a:xfrm rot="10800000">
              <a:off x="5499211" y="33747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6" name="Oval 3665"/>
            <p:cNvSpPr/>
            <p:nvPr/>
          </p:nvSpPr>
          <p:spPr bwMode="auto">
            <a:xfrm rot="10800000">
              <a:off x="5499211" y="32318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7" name="Oval 3666"/>
            <p:cNvSpPr/>
            <p:nvPr/>
          </p:nvSpPr>
          <p:spPr bwMode="auto">
            <a:xfrm rot="10800000">
              <a:off x="5499568" y="33009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8" name="Oval 3667"/>
            <p:cNvSpPr/>
            <p:nvPr/>
          </p:nvSpPr>
          <p:spPr bwMode="auto">
            <a:xfrm rot="10800000">
              <a:off x="5499195" y="31591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9" name="Oval 3668"/>
            <p:cNvSpPr/>
            <p:nvPr/>
          </p:nvSpPr>
          <p:spPr bwMode="auto">
            <a:xfrm rot="10800000">
              <a:off x="5499211" y="308765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0" name="Oval 3669"/>
            <p:cNvSpPr/>
            <p:nvPr/>
          </p:nvSpPr>
          <p:spPr bwMode="auto">
            <a:xfrm rot="10800000">
              <a:off x="5396150" y="3429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1" name="Oval 3670"/>
            <p:cNvSpPr/>
            <p:nvPr/>
          </p:nvSpPr>
          <p:spPr bwMode="auto">
            <a:xfrm rot="10800000">
              <a:off x="5396166" y="33574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2" name="Oval 3671"/>
            <p:cNvSpPr/>
            <p:nvPr/>
          </p:nvSpPr>
          <p:spPr bwMode="auto">
            <a:xfrm rot="10800000">
              <a:off x="5396166" y="32145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3" name="Oval 3672"/>
            <p:cNvSpPr/>
            <p:nvPr/>
          </p:nvSpPr>
          <p:spPr bwMode="auto">
            <a:xfrm rot="10800000">
              <a:off x="5396523" y="32837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4" name="Oval 3673"/>
            <p:cNvSpPr/>
            <p:nvPr/>
          </p:nvSpPr>
          <p:spPr bwMode="auto">
            <a:xfrm rot="10800000">
              <a:off x="5396150" y="314192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5" name="Oval 3674"/>
            <p:cNvSpPr/>
            <p:nvPr/>
          </p:nvSpPr>
          <p:spPr bwMode="auto">
            <a:xfrm rot="10800000">
              <a:off x="5396166" y="30703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6" name="Oval 3675"/>
            <p:cNvSpPr/>
            <p:nvPr/>
          </p:nvSpPr>
          <p:spPr bwMode="auto">
            <a:xfrm rot="10800000">
              <a:off x="5589554" y="34361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7" name="Oval 3676"/>
            <p:cNvSpPr/>
            <p:nvPr/>
          </p:nvSpPr>
          <p:spPr bwMode="auto">
            <a:xfrm rot="10800000">
              <a:off x="5589570" y="33645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8" name="Oval 3677"/>
            <p:cNvSpPr/>
            <p:nvPr/>
          </p:nvSpPr>
          <p:spPr bwMode="auto">
            <a:xfrm rot="10800000">
              <a:off x="5589570" y="3221669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9" name="Oval 3678"/>
            <p:cNvSpPr/>
            <p:nvPr/>
          </p:nvSpPr>
          <p:spPr bwMode="auto">
            <a:xfrm rot="10800000">
              <a:off x="5589927" y="32907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0" name="Oval 3679"/>
            <p:cNvSpPr/>
            <p:nvPr/>
          </p:nvSpPr>
          <p:spPr bwMode="auto">
            <a:xfrm rot="10800000">
              <a:off x="5589554" y="31490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1" name="Oval 3680"/>
            <p:cNvSpPr/>
            <p:nvPr/>
          </p:nvSpPr>
          <p:spPr bwMode="auto">
            <a:xfrm rot="10800000">
              <a:off x="5589570" y="30774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2" name="Oval 3681"/>
            <p:cNvSpPr/>
            <p:nvPr/>
          </p:nvSpPr>
          <p:spPr bwMode="auto">
            <a:xfrm rot="10800000">
              <a:off x="5302297" y="34420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3" name="Oval 3682"/>
            <p:cNvSpPr/>
            <p:nvPr/>
          </p:nvSpPr>
          <p:spPr bwMode="auto">
            <a:xfrm rot="10800000">
              <a:off x="5302313" y="33705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4" name="Oval 3683"/>
            <p:cNvSpPr/>
            <p:nvPr/>
          </p:nvSpPr>
          <p:spPr bwMode="auto">
            <a:xfrm rot="10800000">
              <a:off x="5302313" y="32276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5" name="Oval 3684"/>
            <p:cNvSpPr/>
            <p:nvPr/>
          </p:nvSpPr>
          <p:spPr bwMode="auto">
            <a:xfrm rot="10800000">
              <a:off x="5302670" y="329677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6" name="Oval 3685"/>
            <p:cNvSpPr/>
            <p:nvPr/>
          </p:nvSpPr>
          <p:spPr bwMode="auto">
            <a:xfrm rot="10800000">
              <a:off x="5302297" y="31550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7" name="Oval 3686"/>
            <p:cNvSpPr/>
            <p:nvPr/>
          </p:nvSpPr>
          <p:spPr bwMode="auto">
            <a:xfrm rot="10800000">
              <a:off x="5302313" y="30834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8" name="Oval 3687"/>
            <p:cNvSpPr/>
            <p:nvPr/>
          </p:nvSpPr>
          <p:spPr bwMode="auto">
            <a:xfrm rot="10800000">
              <a:off x="5199252" y="34531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9" name="Oval 3688"/>
            <p:cNvSpPr/>
            <p:nvPr/>
          </p:nvSpPr>
          <p:spPr bwMode="auto">
            <a:xfrm rot="10800000">
              <a:off x="5199268" y="33816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0" name="Oval 3689"/>
            <p:cNvSpPr/>
            <p:nvPr/>
          </p:nvSpPr>
          <p:spPr bwMode="auto">
            <a:xfrm rot="10800000">
              <a:off x="5199268" y="323874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1" name="Oval 3690"/>
            <p:cNvSpPr/>
            <p:nvPr/>
          </p:nvSpPr>
          <p:spPr bwMode="auto">
            <a:xfrm rot="10800000">
              <a:off x="5199625" y="330786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2" name="Oval 3691"/>
            <p:cNvSpPr/>
            <p:nvPr/>
          </p:nvSpPr>
          <p:spPr bwMode="auto">
            <a:xfrm rot="10800000">
              <a:off x="5199252" y="31660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3" name="Oval 3692"/>
            <p:cNvSpPr/>
            <p:nvPr/>
          </p:nvSpPr>
          <p:spPr bwMode="auto">
            <a:xfrm rot="10800000">
              <a:off x="5199268" y="30945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4" name="Oval 3693"/>
            <p:cNvSpPr/>
            <p:nvPr/>
          </p:nvSpPr>
          <p:spPr bwMode="auto">
            <a:xfrm rot="10800000">
              <a:off x="5022084" y="34321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5" name="Oval 3694"/>
            <p:cNvSpPr/>
            <p:nvPr/>
          </p:nvSpPr>
          <p:spPr bwMode="auto">
            <a:xfrm rot="10800000">
              <a:off x="5022100" y="33605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6" name="Oval 3695"/>
            <p:cNvSpPr/>
            <p:nvPr/>
          </p:nvSpPr>
          <p:spPr bwMode="auto">
            <a:xfrm rot="10800000">
              <a:off x="5022100" y="32176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7" name="Oval 3696"/>
            <p:cNvSpPr/>
            <p:nvPr/>
          </p:nvSpPr>
          <p:spPr bwMode="auto">
            <a:xfrm rot="10800000">
              <a:off x="5022457" y="32867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8" name="Oval 3697"/>
            <p:cNvSpPr/>
            <p:nvPr/>
          </p:nvSpPr>
          <p:spPr bwMode="auto">
            <a:xfrm rot="10800000">
              <a:off x="5022084" y="31450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9" name="Oval 3698"/>
            <p:cNvSpPr/>
            <p:nvPr/>
          </p:nvSpPr>
          <p:spPr bwMode="auto">
            <a:xfrm rot="10800000">
              <a:off x="5022100" y="30734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0" name="Oval 3699"/>
            <p:cNvSpPr/>
            <p:nvPr/>
          </p:nvSpPr>
          <p:spPr bwMode="auto">
            <a:xfrm rot="10800000">
              <a:off x="4919039" y="34431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1" name="Oval 3700"/>
            <p:cNvSpPr/>
            <p:nvPr/>
          </p:nvSpPr>
          <p:spPr bwMode="auto">
            <a:xfrm rot="10800000">
              <a:off x="4919055" y="33716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2" name="Oval 3701"/>
            <p:cNvSpPr/>
            <p:nvPr/>
          </p:nvSpPr>
          <p:spPr bwMode="auto">
            <a:xfrm rot="10800000">
              <a:off x="4919055" y="32287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3" name="Oval 3702"/>
            <p:cNvSpPr/>
            <p:nvPr/>
          </p:nvSpPr>
          <p:spPr bwMode="auto">
            <a:xfrm rot="10800000">
              <a:off x="4919412" y="32978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4" name="Oval 3703"/>
            <p:cNvSpPr/>
            <p:nvPr/>
          </p:nvSpPr>
          <p:spPr bwMode="auto">
            <a:xfrm rot="10800000">
              <a:off x="4919039" y="31561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5" name="Oval 3704"/>
            <p:cNvSpPr/>
            <p:nvPr/>
          </p:nvSpPr>
          <p:spPr bwMode="auto">
            <a:xfrm rot="10800000">
              <a:off x="4919055" y="30845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6" name="Oval 3705"/>
            <p:cNvSpPr/>
            <p:nvPr/>
          </p:nvSpPr>
          <p:spPr bwMode="auto">
            <a:xfrm rot="10800000">
              <a:off x="5112443" y="34431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7" name="Oval 3706"/>
            <p:cNvSpPr/>
            <p:nvPr/>
          </p:nvSpPr>
          <p:spPr bwMode="auto">
            <a:xfrm rot="10800000">
              <a:off x="5112459" y="33716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8" name="Oval 3707"/>
            <p:cNvSpPr/>
            <p:nvPr/>
          </p:nvSpPr>
          <p:spPr bwMode="auto">
            <a:xfrm rot="10800000">
              <a:off x="5112459" y="32287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9" name="Oval 3708"/>
            <p:cNvSpPr/>
            <p:nvPr/>
          </p:nvSpPr>
          <p:spPr bwMode="auto">
            <a:xfrm rot="10800000">
              <a:off x="5112816" y="329787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0" name="Oval 3709"/>
            <p:cNvSpPr/>
            <p:nvPr/>
          </p:nvSpPr>
          <p:spPr bwMode="auto">
            <a:xfrm rot="10800000">
              <a:off x="5112443" y="31561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1" name="Oval 3710"/>
            <p:cNvSpPr/>
            <p:nvPr/>
          </p:nvSpPr>
          <p:spPr bwMode="auto">
            <a:xfrm rot="10800000">
              <a:off x="5112459" y="30845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2" name="Oval 3711"/>
            <p:cNvSpPr/>
            <p:nvPr/>
          </p:nvSpPr>
          <p:spPr bwMode="auto">
            <a:xfrm rot="10800000">
              <a:off x="4825186" y="34279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3" name="Oval 3712"/>
            <p:cNvSpPr/>
            <p:nvPr/>
          </p:nvSpPr>
          <p:spPr bwMode="auto">
            <a:xfrm rot="10800000">
              <a:off x="4825202" y="33563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4" name="Oval 3713"/>
            <p:cNvSpPr/>
            <p:nvPr/>
          </p:nvSpPr>
          <p:spPr bwMode="auto">
            <a:xfrm rot="10800000">
              <a:off x="4825202" y="32134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5" name="Oval 3714"/>
            <p:cNvSpPr/>
            <p:nvPr/>
          </p:nvSpPr>
          <p:spPr bwMode="auto">
            <a:xfrm rot="10800000">
              <a:off x="4825559" y="32826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6" name="Oval 3715"/>
            <p:cNvSpPr/>
            <p:nvPr/>
          </p:nvSpPr>
          <p:spPr bwMode="auto">
            <a:xfrm rot="10800000">
              <a:off x="4825186" y="314083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7" name="Oval 3716"/>
            <p:cNvSpPr/>
            <p:nvPr/>
          </p:nvSpPr>
          <p:spPr bwMode="auto">
            <a:xfrm rot="10800000">
              <a:off x="4825202" y="30692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8" name="Oval 3717"/>
            <p:cNvSpPr/>
            <p:nvPr/>
          </p:nvSpPr>
          <p:spPr bwMode="auto">
            <a:xfrm rot="10800000">
              <a:off x="4722141" y="343900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9" name="Oval 3718"/>
            <p:cNvSpPr/>
            <p:nvPr/>
          </p:nvSpPr>
          <p:spPr bwMode="auto">
            <a:xfrm rot="10800000">
              <a:off x="4722157" y="33674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0" name="Oval 3719"/>
            <p:cNvSpPr/>
            <p:nvPr/>
          </p:nvSpPr>
          <p:spPr bwMode="auto">
            <a:xfrm rot="10800000">
              <a:off x="4722157" y="32245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1" name="Oval 3720"/>
            <p:cNvSpPr/>
            <p:nvPr/>
          </p:nvSpPr>
          <p:spPr bwMode="auto">
            <a:xfrm rot="10800000">
              <a:off x="4722514" y="3293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2" name="Oval 3721"/>
            <p:cNvSpPr/>
            <p:nvPr/>
          </p:nvSpPr>
          <p:spPr bwMode="auto">
            <a:xfrm rot="10800000">
              <a:off x="4722141" y="31519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3" name="Oval 3722"/>
            <p:cNvSpPr/>
            <p:nvPr/>
          </p:nvSpPr>
          <p:spPr bwMode="auto">
            <a:xfrm rot="10800000">
              <a:off x="4722157" y="30803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4" name="Oval 3723"/>
            <p:cNvSpPr/>
            <p:nvPr/>
          </p:nvSpPr>
          <p:spPr bwMode="auto">
            <a:xfrm rot="10800000">
              <a:off x="6455216" y="34255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5" name="Oval 3724"/>
            <p:cNvSpPr/>
            <p:nvPr/>
          </p:nvSpPr>
          <p:spPr bwMode="auto">
            <a:xfrm rot="10800000">
              <a:off x="6455232" y="33539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6" name="Oval 3725"/>
            <p:cNvSpPr/>
            <p:nvPr/>
          </p:nvSpPr>
          <p:spPr bwMode="auto">
            <a:xfrm rot="10800000">
              <a:off x="6455232" y="32110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7" name="Oval 3726"/>
            <p:cNvSpPr/>
            <p:nvPr/>
          </p:nvSpPr>
          <p:spPr bwMode="auto">
            <a:xfrm rot="10800000">
              <a:off x="6455589" y="32802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8" name="Oval 3727"/>
            <p:cNvSpPr/>
            <p:nvPr/>
          </p:nvSpPr>
          <p:spPr bwMode="auto">
            <a:xfrm rot="10800000">
              <a:off x="6455216" y="31384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9" name="Oval 3728"/>
            <p:cNvSpPr/>
            <p:nvPr/>
          </p:nvSpPr>
          <p:spPr bwMode="auto">
            <a:xfrm rot="10800000">
              <a:off x="6455232" y="30668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0" name="Oval 3729"/>
            <p:cNvSpPr/>
            <p:nvPr/>
          </p:nvSpPr>
          <p:spPr bwMode="auto">
            <a:xfrm rot="10800000">
              <a:off x="6352171" y="34365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1" name="Oval 3730"/>
            <p:cNvSpPr/>
            <p:nvPr/>
          </p:nvSpPr>
          <p:spPr bwMode="auto">
            <a:xfrm rot="10800000">
              <a:off x="6352187" y="336505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2" name="Oval 3731"/>
            <p:cNvSpPr/>
            <p:nvPr/>
          </p:nvSpPr>
          <p:spPr bwMode="auto">
            <a:xfrm rot="10800000">
              <a:off x="6352187" y="32221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3" name="Oval 3732"/>
            <p:cNvSpPr/>
            <p:nvPr/>
          </p:nvSpPr>
          <p:spPr bwMode="auto">
            <a:xfrm rot="10800000">
              <a:off x="6352544" y="32912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4" name="Oval 3733"/>
            <p:cNvSpPr/>
            <p:nvPr/>
          </p:nvSpPr>
          <p:spPr bwMode="auto">
            <a:xfrm rot="10800000">
              <a:off x="6352171" y="31495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5" name="Oval 3734"/>
            <p:cNvSpPr/>
            <p:nvPr/>
          </p:nvSpPr>
          <p:spPr bwMode="auto">
            <a:xfrm rot="10800000">
              <a:off x="6352187" y="30779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6" name="Oval 3735"/>
            <p:cNvSpPr/>
            <p:nvPr/>
          </p:nvSpPr>
          <p:spPr bwMode="auto">
            <a:xfrm rot="10800000">
              <a:off x="6545575" y="34436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7" name="Oval 3736"/>
            <p:cNvSpPr/>
            <p:nvPr/>
          </p:nvSpPr>
          <p:spPr bwMode="auto">
            <a:xfrm rot="10800000">
              <a:off x="6545591" y="33721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8" name="Oval 3737"/>
            <p:cNvSpPr/>
            <p:nvPr/>
          </p:nvSpPr>
          <p:spPr bwMode="auto">
            <a:xfrm rot="10800000">
              <a:off x="6545591" y="32292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9" name="Oval 3738"/>
            <p:cNvSpPr/>
            <p:nvPr/>
          </p:nvSpPr>
          <p:spPr bwMode="auto">
            <a:xfrm rot="10800000">
              <a:off x="6545948" y="32983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0" name="Oval 3739"/>
            <p:cNvSpPr/>
            <p:nvPr/>
          </p:nvSpPr>
          <p:spPr bwMode="auto">
            <a:xfrm rot="10800000">
              <a:off x="6545575" y="31566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1" name="Oval 3740"/>
            <p:cNvSpPr/>
            <p:nvPr/>
          </p:nvSpPr>
          <p:spPr bwMode="auto">
            <a:xfrm rot="10800000">
              <a:off x="6545591" y="30850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2" name="Oval 3741"/>
            <p:cNvSpPr/>
            <p:nvPr/>
          </p:nvSpPr>
          <p:spPr bwMode="auto">
            <a:xfrm rot="10800000">
              <a:off x="6258318" y="34284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3" name="Oval 3742"/>
            <p:cNvSpPr/>
            <p:nvPr/>
          </p:nvSpPr>
          <p:spPr bwMode="auto">
            <a:xfrm rot="10800000">
              <a:off x="6258334" y="33568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4" name="Oval 3743"/>
            <p:cNvSpPr/>
            <p:nvPr/>
          </p:nvSpPr>
          <p:spPr bwMode="auto">
            <a:xfrm rot="10800000">
              <a:off x="6258334" y="32139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5" name="Oval 3744"/>
            <p:cNvSpPr/>
            <p:nvPr/>
          </p:nvSpPr>
          <p:spPr bwMode="auto">
            <a:xfrm rot="10800000">
              <a:off x="6258691" y="32831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6" name="Oval 3745"/>
            <p:cNvSpPr/>
            <p:nvPr/>
          </p:nvSpPr>
          <p:spPr bwMode="auto">
            <a:xfrm rot="10800000">
              <a:off x="6258318" y="31413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7" name="Oval 3746"/>
            <p:cNvSpPr/>
            <p:nvPr/>
          </p:nvSpPr>
          <p:spPr bwMode="auto">
            <a:xfrm rot="10800000">
              <a:off x="6258334" y="30697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8" name="Oval 3747"/>
            <p:cNvSpPr/>
            <p:nvPr/>
          </p:nvSpPr>
          <p:spPr bwMode="auto">
            <a:xfrm rot="10800000">
              <a:off x="6155273" y="34394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9" name="Oval 3748"/>
            <p:cNvSpPr/>
            <p:nvPr/>
          </p:nvSpPr>
          <p:spPr bwMode="auto">
            <a:xfrm rot="10800000">
              <a:off x="6155289" y="33679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0" name="Oval 3749"/>
            <p:cNvSpPr/>
            <p:nvPr/>
          </p:nvSpPr>
          <p:spPr bwMode="auto">
            <a:xfrm rot="10800000">
              <a:off x="6155289" y="32250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1" name="Oval 3750"/>
            <p:cNvSpPr/>
            <p:nvPr/>
          </p:nvSpPr>
          <p:spPr bwMode="auto">
            <a:xfrm rot="10800000">
              <a:off x="6155646" y="32941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2" name="Oval 3751"/>
            <p:cNvSpPr/>
            <p:nvPr/>
          </p:nvSpPr>
          <p:spPr bwMode="auto">
            <a:xfrm rot="10800000">
              <a:off x="6155273" y="31524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3" name="Oval 3752"/>
            <p:cNvSpPr/>
            <p:nvPr/>
          </p:nvSpPr>
          <p:spPr bwMode="auto">
            <a:xfrm rot="10800000">
              <a:off x="6155289" y="30808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4" name="Oval 3753"/>
            <p:cNvSpPr/>
            <p:nvPr/>
          </p:nvSpPr>
          <p:spPr bwMode="auto">
            <a:xfrm rot="10800000">
              <a:off x="6641271" y="34259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5" name="Oval 3754"/>
            <p:cNvSpPr/>
            <p:nvPr/>
          </p:nvSpPr>
          <p:spPr bwMode="auto">
            <a:xfrm rot="10800000">
              <a:off x="6641287" y="33544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6" name="Oval 3755"/>
            <p:cNvSpPr/>
            <p:nvPr/>
          </p:nvSpPr>
          <p:spPr bwMode="auto">
            <a:xfrm rot="10800000">
              <a:off x="6641287" y="321154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7" name="Oval 3756"/>
            <p:cNvSpPr/>
            <p:nvPr/>
          </p:nvSpPr>
          <p:spPr bwMode="auto">
            <a:xfrm rot="10800000">
              <a:off x="6641644" y="32806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8" name="Oval 3757"/>
            <p:cNvSpPr/>
            <p:nvPr/>
          </p:nvSpPr>
          <p:spPr bwMode="auto">
            <a:xfrm rot="10800000">
              <a:off x="6641271" y="31388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9" name="Oval 3758"/>
            <p:cNvSpPr/>
            <p:nvPr/>
          </p:nvSpPr>
          <p:spPr bwMode="auto">
            <a:xfrm rot="10800000">
              <a:off x="6641287" y="306734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74" name="Content Placeholder 2"/>
            <p:cNvSpPr txBox="1">
              <a:spLocks/>
            </p:cNvSpPr>
            <p:nvPr/>
          </p:nvSpPr>
          <p:spPr>
            <a:xfrm>
              <a:off x="5509388" y="3528228"/>
              <a:ext cx="410200" cy="45700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C’</a:t>
              </a:r>
              <a:endPara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775" name="Content Placeholder 2"/>
          <p:cNvSpPr txBox="1">
            <a:spLocks/>
          </p:cNvSpPr>
          <p:nvPr/>
        </p:nvSpPr>
        <p:spPr>
          <a:xfrm>
            <a:off x="7626461" y="2123134"/>
            <a:ext cx="512266" cy="457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Y’’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3484" y="2554081"/>
            <a:ext cx="2062784" cy="958172"/>
            <a:chOff x="6853484" y="3027061"/>
            <a:chExt cx="2062784" cy="958172"/>
          </a:xfrm>
        </p:grpSpPr>
        <p:sp>
          <p:nvSpPr>
            <p:cNvPr id="3252" name="Rectangle 3251"/>
            <p:cNvSpPr/>
            <p:nvPr/>
          </p:nvSpPr>
          <p:spPr bwMode="auto">
            <a:xfrm>
              <a:off x="6853484" y="3027061"/>
              <a:ext cx="2062784" cy="48220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3" name="Oval 3252"/>
            <p:cNvSpPr/>
            <p:nvPr/>
          </p:nvSpPr>
          <p:spPr bwMode="auto">
            <a:xfrm rot="10800000">
              <a:off x="8147818" y="34326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4" name="Oval 3253"/>
            <p:cNvSpPr/>
            <p:nvPr/>
          </p:nvSpPr>
          <p:spPr bwMode="auto">
            <a:xfrm rot="10800000">
              <a:off x="8147834" y="33610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5" name="Oval 3254"/>
            <p:cNvSpPr/>
            <p:nvPr/>
          </p:nvSpPr>
          <p:spPr bwMode="auto">
            <a:xfrm rot="10800000">
              <a:off x="8147834" y="32181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6" name="Oval 3255"/>
            <p:cNvSpPr/>
            <p:nvPr/>
          </p:nvSpPr>
          <p:spPr bwMode="auto">
            <a:xfrm rot="10800000">
              <a:off x="8148191" y="32872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7" name="Oval 3256"/>
            <p:cNvSpPr/>
            <p:nvPr/>
          </p:nvSpPr>
          <p:spPr bwMode="auto">
            <a:xfrm rot="10800000">
              <a:off x="8147818" y="31455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8" name="Oval 3257"/>
            <p:cNvSpPr/>
            <p:nvPr/>
          </p:nvSpPr>
          <p:spPr bwMode="auto">
            <a:xfrm rot="10800000">
              <a:off x="8147834" y="30739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9" name="Oval 3258"/>
            <p:cNvSpPr/>
            <p:nvPr/>
          </p:nvSpPr>
          <p:spPr bwMode="auto">
            <a:xfrm rot="10800000">
              <a:off x="8044773" y="34365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0" name="Oval 3259"/>
            <p:cNvSpPr/>
            <p:nvPr/>
          </p:nvSpPr>
          <p:spPr bwMode="auto">
            <a:xfrm rot="10800000">
              <a:off x="8044789" y="33650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1" name="Oval 3260"/>
            <p:cNvSpPr/>
            <p:nvPr/>
          </p:nvSpPr>
          <p:spPr bwMode="auto">
            <a:xfrm rot="10800000">
              <a:off x="8044789" y="32221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2" name="Oval 3261"/>
            <p:cNvSpPr/>
            <p:nvPr/>
          </p:nvSpPr>
          <p:spPr bwMode="auto">
            <a:xfrm rot="10800000">
              <a:off x="8045146" y="32912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3" name="Oval 3262"/>
            <p:cNvSpPr/>
            <p:nvPr/>
          </p:nvSpPr>
          <p:spPr bwMode="auto">
            <a:xfrm rot="10800000">
              <a:off x="8044773" y="31495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4" name="Oval 3263"/>
            <p:cNvSpPr/>
            <p:nvPr/>
          </p:nvSpPr>
          <p:spPr bwMode="auto">
            <a:xfrm rot="10800000">
              <a:off x="8044789" y="30779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5" name="Oval 3264"/>
            <p:cNvSpPr/>
            <p:nvPr/>
          </p:nvSpPr>
          <p:spPr bwMode="auto">
            <a:xfrm rot="10800000">
              <a:off x="8238177" y="34436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6" name="Oval 3265"/>
            <p:cNvSpPr/>
            <p:nvPr/>
          </p:nvSpPr>
          <p:spPr bwMode="auto">
            <a:xfrm rot="10800000">
              <a:off x="8238193" y="33721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7" name="Oval 3266"/>
            <p:cNvSpPr/>
            <p:nvPr/>
          </p:nvSpPr>
          <p:spPr bwMode="auto">
            <a:xfrm rot="10800000">
              <a:off x="8238193" y="32292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8" name="Oval 3267"/>
            <p:cNvSpPr/>
            <p:nvPr/>
          </p:nvSpPr>
          <p:spPr bwMode="auto">
            <a:xfrm rot="10800000">
              <a:off x="8238550" y="32983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9" name="Oval 3268"/>
            <p:cNvSpPr/>
            <p:nvPr/>
          </p:nvSpPr>
          <p:spPr bwMode="auto">
            <a:xfrm rot="10800000">
              <a:off x="8238177" y="31566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0" name="Oval 3269"/>
            <p:cNvSpPr/>
            <p:nvPr/>
          </p:nvSpPr>
          <p:spPr bwMode="auto">
            <a:xfrm rot="10800000">
              <a:off x="8238193" y="308506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1" name="Oval 3270"/>
            <p:cNvSpPr/>
            <p:nvPr/>
          </p:nvSpPr>
          <p:spPr bwMode="auto">
            <a:xfrm rot="10800000">
              <a:off x="7950920" y="34284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2" name="Oval 3271"/>
            <p:cNvSpPr/>
            <p:nvPr/>
          </p:nvSpPr>
          <p:spPr bwMode="auto">
            <a:xfrm rot="10800000">
              <a:off x="7950936" y="33568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3" name="Oval 3272"/>
            <p:cNvSpPr/>
            <p:nvPr/>
          </p:nvSpPr>
          <p:spPr bwMode="auto">
            <a:xfrm rot="10800000">
              <a:off x="7950936" y="32139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4" name="Oval 3273"/>
            <p:cNvSpPr/>
            <p:nvPr/>
          </p:nvSpPr>
          <p:spPr bwMode="auto">
            <a:xfrm rot="10800000">
              <a:off x="7951293" y="32831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5" name="Oval 3274"/>
            <p:cNvSpPr/>
            <p:nvPr/>
          </p:nvSpPr>
          <p:spPr bwMode="auto">
            <a:xfrm rot="10800000">
              <a:off x="7950920" y="31413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6" name="Oval 3275"/>
            <p:cNvSpPr/>
            <p:nvPr/>
          </p:nvSpPr>
          <p:spPr bwMode="auto">
            <a:xfrm rot="10800000">
              <a:off x="7950936" y="30697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7" name="Oval 3276"/>
            <p:cNvSpPr/>
            <p:nvPr/>
          </p:nvSpPr>
          <p:spPr bwMode="auto">
            <a:xfrm rot="10800000">
              <a:off x="7847875" y="343949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8" name="Oval 3277"/>
            <p:cNvSpPr/>
            <p:nvPr/>
          </p:nvSpPr>
          <p:spPr bwMode="auto">
            <a:xfrm rot="10800000">
              <a:off x="7847891" y="33679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9" name="Oval 3278"/>
            <p:cNvSpPr/>
            <p:nvPr/>
          </p:nvSpPr>
          <p:spPr bwMode="auto">
            <a:xfrm rot="10800000">
              <a:off x="7847891" y="322506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0" name="Oval 3279"/>
            <p:cNvSpPr/>
            <p:nvPr/>
          </p:nvSpPr>
          <p:spPr bwMode="auto">
            <a:xfrm rot="10800000">
              <a:off x="7848248" y="32941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1" name="Oval 3280"/>
            <p:cNvSpPr/>
            <p:nvPr/>
          </p:nvSpPr>
          <p:spPr bwMode="auto">
            <a:xfrm rot="10800000">
              <a:off x="7847875" y="31524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2" name="Oval 3281"/>
            <p:cNvSpPr/>
            <p:nvPr/>
          </p:nvSpPr>
          <p:spPr bwMode="auto">
            <a:xfrm rot="10800000">
              <a:off x="7847891" y="30808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3" name="Oval 3282"/>
            <p:cNvSpPr/>
            <p:nvPr/>
          </p:nvSpPr>
          <p:spPr bwMode="auto">
            <a:xfrm rot="10800000">
              <a:off x="7670706" y="344278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4" name="Oval 3283"/>
            <p:cNvSpPr/>
            <p:nvPr/>
          </p:nvSpPr>
          <p:spPr bwMode="auto">
            <a:xfrm rot="10800000">
              <a:off x="7670722" y="337123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5" name="Oval 3284"/>
            <p:cNvSpPr/>
            <p:nvPr/>
          </p:nvSpPr>
          <p:spPr bwMode="auto">
            <a:xfrm rot="10800000">
              <a:off x="7670722" y="32283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6" name="Oval 3285"/>
            <p:cNvSpPr/>
            <p:nvPr/>
          </p:nvSpPr>
          <p:spPr bwMode="auto">
            <a:xfrm rot="10800000">
              <a:off x="7671079" y="32974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7" name="Oval 3286"/>
            <p:cNvSpPr/>
            <p:nvPr/>
          </p:nvSpPr>
          <p:spPr bwMode="auto">
            <a:xfrm rot="10800000">
              <a:off x="7670706" y="315569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8" name="Oval 3287"/>
            <p:cNvSpPr/>
            <p:nvPr/>
          </p:nvSpPr>
          <p:spPr bwMode="auto">
            <a:xfrm rot="10800000">
              <a:off x="7670722" y="30841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9" name="Oval 3288"/>
            <p:cNvSpPr/>
            <p:nvPr/>
          </p:nvSpPr>
          <p:spPr bwMode="auto">
            <a:xfrm rot="10800000">
              <a:off x="7567661" y="342551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0" name="Oval 3289"/>
            <p:cNvSpPr/>
            <p:nvPr/>
          </p:nvSpPr>
          <p:spPr bwMode="auto">
            <a:xfrm rot="10800000">
              <a:off x="7567677" y="335397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1" name="Oval 3290"/>
            <p:cNvSpPr/>
            <p:nvPr/>
          </p:nvSpPr>
          <p:spPr bwMode="auto">
            <a:xfrm rot="10800000">
              <a:off x="7567677" y="321108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2" name="Oval 3291"/>
            <p:cNvSpPr/>
            <p:nvPr/>
          </p:nvSpPr>
          <p:spPr bwMode="auto">
            <a:xfrm rot="10800000">
              <a:off x="7568034" y="32802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3" name="Oval 3292"/>
            <p:cNvSpPr/>
            <p:nvPr/>
          </p:nvSpPr>
          <p:spPr bwMode="auto">
            <a:xfrm rot="10800000">
              <a:off x="7567661" y="31384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4" name="Oval 3293"/>
            <p:cNvSpPr/>
            <p:nvPr/>
          </p:nvSpPr>
          <p:spPr bwMode="auto">
            <a:xfrm rot="10800000">
              <a:off x="7567677" y="30668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5" name="Oval 3294"/>
            <p:cNvSpPr/>
            <p:nvPr/>
          </p:nvSpPr>
          <p:spPr bwMode="auto">
            <a:xfrm rot="10800000">
              <a:off x="7761065" y="34326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6" name="Oval 3295"/>
            <p:cNvSpPr/>
            <p:nvPr/>
          </p:nvSpPr>
          <p:spPr bwMode="auto">
            <a:xfrm rot="10800000">
              <a:off x="7761081" y="33610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7" name="Oval 3296"/>
            <p:cNvSpPr/>
            <p:nvPr/>
          </p:nvSpPr>
          <p:spPr bwMode="auto">
            <a:xfrm rot="10800000">
              <a:off x="7761081" y="32181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8" name="Oval 3297"/>
            <p:cNvSpPr/>
            <p:nvPr/>
          </p:nvSpPr>
          <p:spPr bwMode="auto">
            <a:xfrm rot="10800000">
              <a:off x="7761438" y="32872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9" name="Oval 3298"/>
            <p:cNvSpPr/>
            <p:nvPr/>
          </p:nvSpPr>
          <p:spPr bwMode="auto">
            <a:xfrm rot="10800000">
              <a:off x="7761065" y="31455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0" name="Oval 3299"/>
            <p:cNvSpPr/>
            <p:nvPr/>
          </p:nvSpPr>
          <p:spPr bwMode="auto">
            <a:xfrm rot="10800000">
              <a:off x="7761081" y="30739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1" name="Oval 3300"/>
            <p:cNvSpPr/>
            <p:nvPr/>
          </p:nvSpPr>
          <p:spPr bwMode="auto">
            <a:xfrm rot="10800000">
              <a:off x="7473808" y="34385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2" name="Oval 3301"/>
            <p:cNvSpPr/>
            <p:nvPr/>
          </p:nvSpPr>
          <p:spPr bwMode="auto">
            <a:xfrm rot="10800000">
              <a:off x="7473824" y="336705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3" name="Oval 3302"/>
            <p:cNvSpPr/>
            <p:nvPr/>
          </p:nvSpPr>
          <p:spPr bwMode="auto">
            <a:xfrm rot="10800000">
              <a:off x="7473824" y="32241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4" name="Oval 3303"/>
            <p:cNvSpPr/>
            <p:nvPr/>
          </p:nvSpPr>
          <p:spPr bwMode="auto">
            <a:xfrm rot="10800000">
              <a:off x="7474181" y="329328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5" name="Oval 3304"/>
            <p:cNvSpPr/>
            <p:nvPr/>
          </p:nvSpPr>
          <p:spPr bwMode="auto">
            <a:xfrm rot="10800000">
              <a:off x="7473808" y="315150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6" name="Oval 3305"/>
            <p:cNvSpPr/>
            <p:nvPr/>
          </p:nvSpPr>
          <p:spPr bwMode="auto">
            <a:xfrm rot="10800000">
              <a:off x="7473824" y="30799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7" name="Oval 3306"/>
            <p:cNvSpPr/>
            <p:nvPr/>
          </p:nvSpPr>
          <p:spPr bwMode="auto">
            <a:xfrm rot="10800000">
              <a:off x="7370763" y="34496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8" name="Oval 3307"/>
            <p:cNvSpPr/>
            <p:nvPr/>
          </p:nvSpPr>
          <p:spPr bwMode="auto">
            <a:xfrm rot="10800000">
              <a:off x="7370779" y="33781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9" name="Oval 3308"/>
            <p:cNvSpPr/>
            <p:nvPr/>
          </p:nvSpPr>
          <p:spPr bwMode="auto">
            <a:xfrm rot="10800000">
              <a:off x="7370779" y="32352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0" name="Oval 3309"/>
            <p:cNvSpPr/>
            <p:nvPr/>
          </p:nvSpPr>
          <p:spPr bwMode="auto">
            <a:xfrm rot="10800000">
              <a:off x="7371136" y="33043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1" name="Oval 3310"/>
            <p:cNvSpPr/>
            <p:nvPr/>
          </p:nvSpPr>
          <p:spPr bwMode="auto">
            <a:xfrm rot="10800000">
              <a:off x="7370763" y="31625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2" name="Oval 3311"/>
            <p:cNvSpPr/>
            <p:nvPr/>
          </p:nvSpPr>
          <p:spPr bwMode="auto">
            <a:xfrm rot="10800000">
              <a:off x="7370779" y="309105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3" name="Oval 3312"/>
            <p:cNvSpPr/>
            <p:nvPr/>
          </p:nvSpPr>
          <p:spPr bwMode="auto">
            <a:xfrm rot="10800000">
              <a:off x="7193595" y="34286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4" name="Oval 3313"/>
            <p:cNvSpPr/>
            <p:nvPr/>
          </p:nvSpPr>
          <p:spPr bwMode="auto">
            <a:xfrm rot="10800000">
              <a:off x="7193611" y="335706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5" name="Oval 3314"/>
            <p:cNvSpPr/>
            <p:nvPr/>
          </p:nvSpPr>
          <p:spPr bwMode="auto">
            <a:xfrm rot="10800000">
              <a:off x="7193611" y="321417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6" name="Oval 3315"/>
            <p:cNvSpPr/>
            <p:nvPr/>
          </p:nvSpPr>
          <p:spPr bwMode="auto">
            <a:xfrm rot="10800000">
              <a:off x="7193968" y="328329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7" name="Oval 3316"/>
            <p:cNvSpPr/>
            <p:nvPr/>
          </p:nvSpPr>
          <p:spPr bwMode="auto">
            <a:xfrm rot="10800000">
              <a:off x="7193595" y="314152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8" name="Oval 3317"/>
            <p:cNvSpPr/>
            <p:nvPr/>
          </p:nvSpPr>
          <p:spPr bwMode="auto">
            <a:xfrm rot="10800000">
              <a:off x="7193611" y="306997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9" name="Oval 3318"/>
            <p:cNvSpPr/>
            <p:nvPr/>
          </p:nvSpPr>
          <p:spPr bwMode="auto">
            <a:xfrm rot="10800000">
              <a:off x="7090550" y="34396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0" name="Oval 3319"/>
            <p:cNvSpPr/>
            <p:nvPr/>
          </p:nvSpPr>
          <p:spPr bwMode="auto">
            <a:xfrm rot="10800000">
              <a:off x="7090566" y="33681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1" name="Oval 3320"/>
            <p:cNvSpPr/>
            <p:nvPr/>
          </p:nvSpPr>
          <p:spPr bwMode="auto">
            <a:xfrm rot="10800000">
              <a:off x="7090566" y="32252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2" name="Oval 3321"/>
            <p:cNvSpPr/>
            <p:nvPr/>
          </p:nvSpPr>
          <p:spPr bwMode="auto">
            <a:xfrm rot="10800000">
              <a:off x="7090923" y="32943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3" name="Oval 3322"/>
            <p:cNvSpPr/>
            <p:nvPr/>
          </p:nvSpPr>
          <p:spPr bwMode="auto">
            <a:xfrm rot="10800000">
              <a:off x="7090550" y="31526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4" name="Oval 3323"/>
            <p:cNvSpPr/>
            <p:nvPr/>
          </p:nvSpPr>
          <p:spPr bwMode="auto">
            <a:xfrm rot="10800000">
              <a:off x="7090566" y="30810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5" name="Oval 3324"/>
            <p:cNvSpPr/>
            <p:nvPr/>
          </p:nvSpPr>
          <p:spPr bwMode="auto">
            <a:xfrm rot="10800000">
              <a:off x="7283954" y="34396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6" name="Oval 3325"/>
            <p:cNvSpPr/>
            <p:nvPr/>
          </p:nvSpPr>
          <p:spPr bwMode="auto">
            <a:xfrm rot="10800000">
              <a:off x="7283970" y="33681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7" name="Oval 3326"/>
            <p:cNvSpPr/>
            <p:nvPr/>
          </p:nvSpPr>
          <p:spPr bwMode="auto">
            <a:xfrm rot="10800000">
              <a:off x="7283970" y="322525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8" name="Oval 3327"/>
            <p:cNvSpPr/>
            <p:nvPr/>
          </p:nvSpPr>
          <p:spPr bwMode="auto">
            <a:xfrm rot="10800000">
              <a:off x="7284327" y="32943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9" name="Oval 3328"/>
            <p:cNvSpPr/>
            <p:nvPr/>
          </p:nvSpPr>
          <p:spPr bwMode="auto">
            <a:xfrm rot="10800000">
              <a:off x="7283954" y="315260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0" name="Oval 3329"/>
            <p:cNvSpPr/>
            <p:nvPr/>
          </p:nvSpPr>
          <p:spPr bwMode="auto">
            <a:xfrm rot="10800000">
              <a:off x="7283970" y="30810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1" name="Oval 3330"/>
            <p:cNvSpPr/>
            <p:nvPr/>
          </p:nvSpPr>
          <p:spPr bwMode="auto">
            <a:xfrm rot="10800000">
              <a:off x="6996697" y="342441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2" name="Oval 3331"/>
            <p:cNvSpPr/>
            <p:nvPr/>
          </p:nvSpPr>
          <p:spPr bwMode="auto">
            <a:xfrm rot="10800000">
              <a:off x="6996713" y="33528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3" name="Oval 3332"/>
            <p:cNvSpPr/>
            <p:nvPr/>
          </p:nvSpPr>
          <p:spPr bwMode="auto">
            <a:xfrm rot="10800000">
              <a:off x="6996713" y="320998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4" name="Oval 3333"/>
            <p:cNvSpPr/>
            <p:nvPr/>
          </p:nvSpPr>
          <p:spPr bwMode="auto">
            <a:xfrm rot="10800000">
              <a:off x="6997070" y="327910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5" name="Oval 3334"/>
            <p:cNvSpPr/>
            <p:nvPr/>
          </p:nvSpPr>
          <p:spPr bwMode="auto">
            <a:xfrm rot="10800000">
              <a:off x="6996697" y="31373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6" name="Oval 3335"/>
            <p:cNvSpPr/>
            <p:nvPr/>
          </p:nvSpPr>
          <p:spPr bwMode="auto">
            <a:xfrm rot="10800000">
              <a:off x="6996713" y="306579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7" name="Oval 3336"/>
            <p:cNvSpPr/>
            <p:nvPr/>
          </p:nvSpPr>
          <p:spPr bwMode="auto">
            <a:xfrm rot="10800000">
              <a:off x="6893652" y="343550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8" name="Oval 3337"/>
            <p:cNvSpPr/>
            <p:nvPr/>
          </p:nvSpPr>
          <p:spPr bwMode="auto">
            <a:xfrm rot="10800000">
              <a:off x="6893668" y="33639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9" name="Oval 3338"/>
            <p:cNvSpPr/>
            <p:nvPr/>
          </p:nvSpPr>
          <p:spPr bwMode="auto">
            <a:xfrm rot="10800000">
              <a:off x="6893668" y="322107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0" name="Oval 3339"/>
            <p:cNvSpPr/>
            <p:nvPr/>
          </p:nvSpPr>
          <p:spPr bwMode="auto">
            <a:xfrm rot="10800000">
              <a:off x="6894025" y="32901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1" name="Oval 3340"/>
            <p:cNvSpPr/>
            <p:nvPr/>
          </p:nvSpPr>
          <p:spPr bwMode="auto">
            <a:xfrm rot="10800000">
              <a:off x="6893652" y="31484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2" name="Oval 3341"/>
            <p:cNvSpPr/>
            <p:nvPr/>
          </p:nvSpPr>
          <p:spPr bwMode="auto">
            <a:xfrm rot="10800000">
              <a:off x="6893668" y="30768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3" name="Oval 3342"/>
            <p:cNvSpPr/>
            <p:nvPr/>
          </p:nvSpPr>
          <p:spPr bwMode="auto">
            <a:xfrm rot="10800000">
              <a:off x="8626727" y="34220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4" name="Oval 3343"/>
            <p:cNvSpPr/>
            <p:nvPr/>
          </p:nvSpPr>
          <p:spPr bwMode="auto">
            <a:xfrm rot="10800000">
              <a:off x="8626743" y="33504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5" name="Oval 3344"/>
            <p:cNvSpPr/>
            <p:nvPr/>
          </p:nvSpPr>
          <p:spPr bwMode="auto">
            <a:xfrm rot="10800000">
              <a:off x="8626743" y="320758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6" name="Oval 3345"/>
            <p:cNvSpPr/>
            <p:nvPr/>
          </p:nvSpPr>
          <p:spPr bwMode="auto">
            <a:xfrm rot="10800000">
              <a:off x="8627100" y="32767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7" name="Oval 3346"/>
            <p:cNvSpPr/>
            <p:nvPr/>
          </p:nvSpPr>
          <p:spPr bwMode="auto">
            <a:xfrm rot="10800000">
              <a:off x="8626727" y="31349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8" name="Oval 3347"/>
            <p:cNvSpPr/>
            <p:nvPr/>
          </p:nvSpPr>
          <p:spPr bwMode="auto">
            <a:xfrm rot="10800000">
              <a:off x="8626743" y="30633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9" name="Oval 3348"/>
            <p:cNvSpPr/>
            <p:nvPr/>
          </p:nvSpPr>
          <p:spPr bwMode="auto">
            <a:xfrm rot="10800000">
              <a:off x="8523682" y="34330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0" name="Oval 3349"/>
            <p:cNvSpPr/>
            <p:nvPr/>
          </p:nvSpPr>
          <p:spPr bwMode="auto">
            <a:xfrm rot="10800000">
              <a:off x="8523698" y="33615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1" name="Oval 3350"/>
            <p:cNvSpPr/>
            <p:nvPr/>
          </p:nvSpPr>
          <p:spPr bwMode="auto">
            <a:xfrm rot="10800000">
              <a:off x="8523698" y="32186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2" name="Oval 3351"/>
            <p:cNvSpPr/>
            <p:nvPr/>
          </p:nvSpPr>
          <p:spPr bwMode="auto">
            <a:xfrm rot="10800000">
              <a:off x="8524055" y="32877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3" name="Oval 3352"/>
            <p:cNvSpPr/>
            <p:nvPr/>
          </p:nvSpPr>
          <p:spPr bwMode="auto">
            <a:xfrm rot="10800000">
              <a:off x="8523682" y="31460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4" name="Oval 3353"/>
            <p:cNvSpPr/>
            <p:nvPr/>
          </p:nvSpPr>
          <p:spPr bwMode="auto">
            <a:xfrm rot="10800000">
              <a:off x="8523698" y="30744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5" name="Oval 3354"/>
            <p:cNvSpPr/>
            <p:nvPr/>
          </p:nvSpPr>
          <p:spPr bwMode="auto">
            <a:xfrm rot="10800000">
              <a:off x="8717086" y="34401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6" name="Oval 3355"/>
            <p:cNvSpPr/>
            <p:nvPr/>
          </p:nvSpPr>
          <p:spPr bwMode="auto">
            <a:xfrm rot="10800000">
              <a:off x="8717102" y="336864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7" name="Oval 3356"/>
            <p:cNvSpPr/>
            <p:nvPr/>
          </p:nvSpPr>
          <p:spPr bwMode="auto">
            <a:xfrm rot="10800000">
              <a:off x="8717102" y="322575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8" name="Oval 3357"/>
            <p:cNvSpPr/>
            <p:nvPr/>
          </p:nvSpPr>
          <p:spPr bwMode="auto">
            <a:xfrm rot="10800000">
              <a:off x="8717459" y="32948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9" name="Oval 3358"/>
            <p:cNvSpPr/>
            <p:nvPr/>
          </p:nvSpPr>
          <p:spPr bwMode="auto">
            <a:xfrm rot="10800000">
              <a:off x="8717086" y="31531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0" name="Oval 3359"/>
            <p:cNvSpPr/>
            <p:nvPr/>
          </p:nvSpPr>
          <p:spPr bwMode="auto">
            <a:xfrm rot="10800000">
              <a:off x="8717102" y="308156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1" name="Oval 3360"/>
            <p:cNvSpPr/>
            <p:nvPr/>
          </p:nvSpPr>
          <p:spPr bwMode="auto">
            <a:xfrm rot="10800000">
              <a:off x="8429829" y="34249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2" name="Oval 3361"/>
            <p:cNvSpPr/>
            <p:nvPr/>
          </p:nvSpPr>
          <p:spPr bwMode="auto">
            <a:xfrm rot="10800000">
              <a:off x="8429845" y="335337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3" name="Oval 3362"/>
            <p:cNvSpPr/>
            <p:nvPr/>
          </p:nvSpPr>
          <p:spPr bwMode="auto">
            <a:xfrm rot="10800000">
              <a:off x="8429845" y="321048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4" name="Oval 3363"/>
            <p:cNvSpPr/>
            <p:nvPr/>
          </p:nvSpPr>
          <p:spPr bwMode="auto">
            <a:xfrm rot="10800000">
              <a:off x="8430202" y="327960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5" name="Oval 3364"/>
            <p:cNvSpPr/>
            <p:nvPr/>
          </p:nvSpPr>
          <p:spPr bwMode="auto">
            <a:xfrm rot="10800000">
              <a:off x="8429829" y="31378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6" name="Oval 3365"/>
            <p:cNvSpPr/>
            <p:nvPr/>
          </p:nvSpPr>
          <p:spPr bwMode="auto">
            <a:xfrm rot="10800000">
              <a:off x="8429845" y="30662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7" name="Oval 3366"/>
            <p:cNvSpPr/>
            <p:nvPr/>
          </p:nvSpPr>
          <p:spPr bwMode="auto">
            <a:xfrm rot="10800000">
              <a:off x="8326784" y="34359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8" name="Oval 3367"/>
            <p:cNvSpPr/>
            <p:nvPr/>
          </p:nvSpPr>
          <p:spPr bwMode="auto">
            <a:xfrm rot="10800000">
              <a:off x="8326800" y="336445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9" name="Oval 3368"/>
            <p:cNvSpPr/>
            <p:nvPr/>
          </p:nvSpPr>
          <p:spPr bwMode="auto">
            <a:xfrm rot="10800000">
              <a:off x="8326800" y="32215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0" name="Oval 3369"/>
            <p:cNvSpPr/>
            <p:nvPr/>
          </p:nvSpPr>
          <p:spPr bwMode="auto">
            <a:xfrm rot="10800000">
              <a:off x="8327157" y="329068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1" name="Oval 3370"/>
            <p:cNvSpPr/>
            <p:nvPr/>
          </p:nvSpPr>
          <p:spPr bwMode="auto">
            <a:xfrm rot="10800000">
              <a:off x="8326784" y="31489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2" name="Oval 3371"/>
            <p:cNvSpPr/>
            <p:nvPr/>
          </p:nvSpPr>
          <p:spPr bwMode="auto">
            <a:xfrm rot="10800000">
              <a:off x="8326800" y="307737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3" name="Oval 3372"/>
            <p:cNvSpPr/>
            <p:nvPr/>
          </p:nvSpPr>
          <p:spPr bwMode="auto">
            <a:xfrm rot="10800000">
              <a:off x="8812782" y="342247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4" name="Oval 3373"/>
            <p:cNvSpPr/>
            <p:nvPr/>
          </p:nvSpPr>
          <p:spPr bwMode="auto">
            <a:xfrm rot="10800000">
              <a:off x="8812798" y="33509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5" name="Oval 3374"/>
            <p:cNvSpPr/>
            <p:nvPr/>
          </p:nvSpPr>
          <p:spPr bwMode="auto">
            <a:xfrm rot="10800000">
              <a:off x="8812798" y="320804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6" name="Oval 3375"/>
            <p:cNvSpPr/>
            <p:nvPr/>
          </p:nvSpPr>
          <p:spPr bwMode="auto">
            <a:xfrm rot="10800000">
              <a:off x="8813155" y="327716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7" name="Oval 3376"/>
            <p:cNvSpPr/>
            <p:nvPr/>
          </p:nvSpPr>
          <p:spPr bwMode="auto">
            <a:xfrm rot="10800000">
              <a:off x="8812782" y="313539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8" name="Oval 3377"/>
            <p:cNvSpPr/>
            <p:nvPr/>
          </p:nvSpPr>
          <p:spPr bwMode="auto">
            <a:xfrm rot="10800000">
              <a:off x="8812798" y="306384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76" name="Content Placeholder 2"/>
            <p:cNvSpPr txBox="1">
              <a:spLocks/>
            </p:cNvSpPr>
            <p:nvPr/>
          </p:nvSpPr>
          <p:spPr>
            <a:xfrm>
              <a:off x="7665462" y="3528228"/>
              <a:ext cx="573087" cy="45700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D’</a:t>
              </a:r>
              <a:endPara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777" name="Content Placeholder 2"/>
          <p:cNvSpPr txBox="1">
            <a:spLocks/>
          </p:cNvSpPr>
          <p:nvPr/>
        </p:nvSpPr>
        <p:spPr>
          <a:xfrm>
            <a:off x="311247" y="1190332"/>
            <a:ext cx="1755169" cy="3323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After training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46866" y="3064156"/>
            <a:ext cx="2393721" cy="866269"/>
            <a:chOff x="2346866" y="3537136"/>
            <a:chExt cx="2393721" cy="866269"/>
          </a:xfrm>
        </p:grpSpPr>
        <p:sp>
          <p:nvSpPr>
            <p:cNvPr id="3783" name="Content Placeholder 2"/>
            <p:cNvSpPr txBox="1">
              <a:spLocks/>
            </p:cNvSpPr>
            <p:nvPr/>
          </p:nvSpPr>
          <p:spPr>
            <a:xfrm>
              <a:off x="2346866" y="3746493"/>
              <a:ext cx="2393721" cy="33239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Same columns,</a:t>
              </a:r>
              <a:r>
                <a:rPr lang="en-US" sz="1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/>
              </a:r>
              <a:br>
                <a:rPr lang="en-US" sz="1000" dirty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b</a:t>
              </a:r>
              <a:r>
                <a:rPr lang="en-US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ut only one cell active per column.</a:t>
              </a:r>
              <a:endPara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558029" y="3542396"/>
              <a:ext cx="0" cy="18833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4" name="Straight Arrow Connector 3783"/>
            <p:cNvCxnSpPr/>
            <p:nvPr/>
          </p:nvCxnSpPr>
          <p:spPr>
            <a:xfrm flipV="1">
              <a:off x="2568535" y="4215074"/>
              <a:ext cx="0" cy="188331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5" name="Straight Arrow Connector 3784"/>
            <p:cNvCxnSpPr/>
            <p:nvPr/>
          </p:nvCxnSpPr>
          <p:spPr>
            <a:xfrm flipV="1">
              <a:off x="2946919" y="3537136"/>
              <a:ext cx="0" cy="18833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6" name="Straight Arrow Connector 3785"/>
            <p:cNvCxnSpPr/>
            <p:nvPr/>
          </p:nvCxnSpPr>
          <p:spPr>
            <a:xfrm flipV="1">
              <a:off x="2957425" y="4209814"/>
              <a:ext cx="0" cy="188331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7" name="Straight Arrow Connector 3786"/>
            <p:cNvCxnSpPr/>
            <p:nvPr/>
          </p:nvCxnSpPr>
          <p:spPr>
            <a:xfrm flipV="1">
              <a:off x="4381625" y="3537136"/>
              <a:ext cx="0" cy="18833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8" name="Straight Arrow Connector 3787"/>
            <p:cNvCxnSpPr/>
            <p:nvPr/>
          </p:nvCxnSpPr>
          <p:spPr>
            <a:xfrm flipV="1">
              <a:off x="4392131" y="4209814"/>
              <a:ext cx="0" cy="188331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" name="Content Placeholder 2"/>
          <p:cNvSpPr txBox="1">
            <a:spLocks/>
          </p:cNvSpPr>
          <p:nvPr/>
        </p:nvSpPr>
        <p:spPr>
          <a:xfrm>
            <a:off x="1450910" y="5973818"/>
            <a:ext cx="6597313" cy="639817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          40 active columns, 10 cells per column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THEN     </a:t>
            </a:r>
            <a:r>
              <a:rPr lang="en-US" sz="1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1400" b="1" u="sng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ways to represent the same input in different contexts</a:t>
            </a:r>
            <a:endParaRPr lang="en-US" sz="1400" b="1" baseline="30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0" grpId="0"/>
      <p:bldP spid="3761" grpId="0"/>
      <p:bldP spid="3762" grpId="0"/>
      <p:bldP spid="3763" grpId="0"/>
      <p:bldP spid="3764" grpId="0"/>
      <p:bldP spid="3765" grpId="0"/>
      <p:bldP spid="3766" grpId="0"/>
      <p:bldP spid="3767" grpId="0"/>
      <p:bldP spid="3770" grpId="0"/>
      <p:bldP spid="3771" grpId="0"/>
      <p:bldP spid="3773" grpId="0"/>
      <p:bldP spid="3775" grpId="0"/>
      <p:bldP spid="37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ontent Placeholder 2"/>
          <p:cNvSpPr>
            <a:spLocks noGrp="1"/>
          </p:cNvSpPr>
          <p:nvPr>
            <p:ph idx="1"/>
          </p:nvPr>
        </p:nvSpPr>
        <p:spPr>
          <a:xfrm>
            <a:off x="152399" y="380999"/>
            <a:ext cx="7315201" cy="856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Cortical Learning Algorithm (CLA)</a:t>
            </a:r>
          </a:p>
          <a:p>
            <a:pPr marL="0" indent="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aka Cellular Layer</a:t>
            </a:r>
          </a:p>
        </p:txBody>
      </p:sp>
      <p:pic>
        <p:nvPicPr>
          <p:cNvPr id="787" name="Picture 7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79" y="1897468"/>
            <a:ext cx="3584121" cy="1965485"/>
          </a:xfrm>
          <a:prstGeom prst="rect">
            <a:avLst/>
          </a:prstGeom>
        </p:spPr>
      </p:pic>
      <p:sp>
        <p:nvSpPr>
          <p:cNvPr id="788" name="Content Placeholder 2"/>
          <p:cNvSpPr txBox="1">
            <a:spLocks/>
          </p:cNvSpPr>
          <p:nvPr/>
        </p:nvSpPr>
        <p:spPr>
          <a:xfrm>
            <a:off x="446313" y="1558311"/>
            <a:ext cx="6452508" cy="4070084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Converts input to sparse representations in columns</a:t>
            </a:r>
          </a:p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Learns transitions</a:t>
            </a:r>
          </a:p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Makes predictions and detects anomalies</a:t>
            </a:r>
            <a:b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1) High-order sequence inference    L2/3</a:t>
            </a:r>
          </a:p>
          <a:p>
            <a:pPr marL="0" indent="0"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2)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ensory-motor inference	        L4</a:t>
            </a:r>
          </a:p>
          <a:p>
            <a:pPr marL="0" indent="0"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3) Motor sequence recall	        L5</a:t>
            </a:r>
            <a:b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Capabilities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On-line learning</a:t>
            </a:r>
          </a:p>
          <a:p>
            <a:pPr marL="0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- High capacity</a:t>
            </a:r>
          </a:p>
          <a:p>
            <a:pPr marL="0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- Simple local learning rules</a:t>
            </a:r>
          </a:p>
          <a:p>
            <a:pPr marL="0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- Fault tolerant</a:t>
            </a:r>
          </a:p>
          <a:p>
            <a:pPr marL="0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- No sensitive parameters</a:t>
            </a:r>
          </a:p>
          <a:p>
            <a:pPr marL="0" indent="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Basic building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lock of neocortex/machine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ntelligence</a:t>
            </a:r>
          </a:p>
          <a:p>
            <a:pPr marL="0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52399" y="381000"/>
            <a:ext cx="8282764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Anomaly Detection Using CLA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73587" y="1654625"/>
            <a:ext cx="6447189" cy="777595"/>
            <a:chOff x="1573587" y="2230084"/>
            <a:chExt cx="6447189" cy="77759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5" y="2434361"/>
              <a:ext cx="1045462" cy="573318"/>
            </a:xfrm>
            <a:prstGeom prst="rect">
              <a:avLst/>
            </a:prstGeom>
          </p:spPr>
        </p:pic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3824245" y="2230084"/>
              <a:ext cx="1462385" cy="2796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CLA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24244" y="2230084"/>
              <a:ext cx="1179413" cy="77759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2643922" y="2369547"/>
              <a:ext cx="658574" cy="551583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indent="0" algn="ctr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Encoder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337936" y="2677625"/>
              <a:ext cx="4226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3337936" y="2465334"/>
              <a:ext cx="596563" cy="3070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SDR</a:t>
              </a:r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5298791" y="2381776"/>
              <a:ext cx="1470600" cy="6024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Prediction error</a:t>
              </a:r>
            </a:p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Time average</a:t>
              </a:r>
            </a:p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Historical comparison   </a:t>
              </a:r>
              <a:endParaRPr lang="en-US" sz="105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049696" y="2681177"/>
              <a:ext cx="2156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" name="Rectangle 2048"/>
            <p:cNvSpPr/>
            <p:nvPr/>
          </p:nvSpPr>
          <p:spPr>
            <a:xfrm>
              <a:off x="5307894" y="2369546"/>
              <a:ext cx="1426058" cy="59819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337936" y="2682232"/>
              <a:ext cx="4226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658679" y="2677626"/>
              <a:ext cx="9501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573587" y="2452456"/>
              <a:ext cx="1035213" cy="3070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Metric + Time 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769391" y="2668788"/>
              <a:ext cx="1661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6985563" y="2550703"/>
              <a:ext cx="1035213" cy="3070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Anomaly score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76210" y="2650506"/>
            <a:ext cx="6447189" cy="777595"/>
            <a:chOff x="1573587" y="2230084"/>
            <a:chExt cx="6447189" cy="777595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5" y="2434361"/>
              <a:ext cx="1045462" cy="573318"/>
            </a:xfrm>
            <a:prstGeom prst="rect">
              <a:avLst/>
            </a:prstGeom>
          </p:spPr>
        </p:pic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3824245" y="2230084"/>
              <a:ext cx="1462385" cy="2796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CLA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24244" y="2230084"/>
              <a:ext cx="1179413" cy="77759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2643922" y="2369547"/>
              <a:ext cx="658574" cy="551583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indent="0" algn="ctr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Encoder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337936" y="2677625"/>
              <a:ext cx="4226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3337936" y="2465334"/>
              <a:ext cx="596563" cy="3070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SDR</a:t>
              </a:r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5298791" y="2381776"/>
              <a:ext cx="1470600" cy="6024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Prediction error</a:t>
              </a:r>
            </a:p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Time average</a:t>
              </a:r>
            </a:p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Historical comparison   </a:t>
              </a:r>
              <a:endParaRPr lang="en-US" sz="105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049696" y="2681177"/>
              <a:ext cx="2156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307894" y="2369546"/>
              <a:ext cx="1426058" cy="59819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3337936" y="2682232"/>
              <a:ext cx="4226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658679" y="2677626"/>
              <a:ext cx="9501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1573587" y="2452456"/>
              <a:ext cx="1035213" cy="3070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Metric + Time 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769391" y="2668788"/>
              <a:ext cx="1661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6985563" y="2550703"/>
              <a:ext cx="1035213" cy="3070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Anomaly score</a:t>
              </a:r>
            </a:p>
          </p:txBody>
        </p:sp>
      </p:grpSp>
      <p:pic>
        <p:nvPicPr>
          <p:cNvPr id="90" name="Picture 2" descr="http://www.server-racks.com/wp-content/uploads/2011/07/50U-55U-server-rac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6" y="1747111"/>
            <a:ext cx="995241" cy="159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ontent Placeholder 2"/>
          <p:cNvSpPr txBox="1">
            <a:spLocks/>
          </p:cNvSpPr>
          <p:nvPr/>
        </p:nvSpPr>
        <p:spPr>
          <a:xfrm>
            <a:off x="1974217" y="2196968"/>
            <a:ext cx="23295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b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b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48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 txBox="1">
            <a:spLocks/>
          </p:cNvSpPr>
          <p:nvPr/>
        </p:nvSpPr>
        <p:spPr>
          <a:xfrm>
            <a:off x="1125828" y="2966704"/>
            <a:ext cx="2829484" cy="435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CloudWatch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1125828" y="3402420"/>
            <a:ext cx="2829484" cy="435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52399" y="381000"/>
            <a:ext cx="3000704" cy="517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Grok for AWS Users</a:t>
            </a:r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780788" y="4228460"/>
            <a:ext cx="3780195" cy="2403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0" defTabSz="463550">
              <a:buNone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Automated model creation</a:t>
            </a:r>
            <a:b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via web, CLI, API</a:t>
            </a:r>
            <a:b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5425" indent="0" defTabSz="463550">
              <a:buNone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Breakthrough anomaly detection</a:t>
            </a:r>
            <a:b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5425" indent="0" defTabSz="463550">
              <a:buNone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Dramatically reduces false</a:t>
            </a:r>
            <a:b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positives/negatives</a:t>
            </a:r>
          </a:p>
          <a:p>
            <a:pPr marL="225425" indent="0" defTabSz="463550">
              <a:buNone/>
            </a:pPr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5425" indent="0" defTabSz="463550">
              <a:buNone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Supports auto-scaling and</a:t>
            </a:r>
            <a:b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custom metrics</a:t>
            </a:r>
          </a:p>
          <a:p>
            <a:pPr marL="225425" indent="0" defTabSz="463550">
              <a:buNone/>
            </a:pPr>
            <a:endParaRPr 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5828" y="1256959"/>
            <a:ext cx="2829484" cy="258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721726" y="1256959"/>
            <a:ext cx="1452678" cy="2582540"/>
            <a:chOff x="3510154" y="895452"/>
            <a:chExt cx="1452678" cy="2582540"/>
          </a:xfrm>
        </p:grpSpPr>
        <p:pic>
          <p:nvPicPr>
            <p:cNvPr id="52" name="Picture 2" descr="C:\Users\jhawkins\Dropbox\Camera Uploads\2014-04-06 19.29.4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154" y="895452"/>
              <a:ext cx="1452678" cy="25825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4491039" y="3400428"/>
              <a:ext cx="77951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67591" y="1349704"/>
            <a:ext cx="1356848" cy="1035130"/>
            <a:chOff x="1175444" y="1346794"/>
            <a:chExt cx="1574842" cy="1201436"/>
          </a:xfrm>
        </p:grpSpPr>
        <p:pic>
          <p:nvPicPr>
            <p:cNvPr id="56" name="Picture 55" descr="GROK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5509" y="1444959"/>
              <a:ext cx="912445" cy="20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10" y="1842746"/>
              <a:ext cx="1076944" cy="59058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175444" y="1346794"/>
              <a:ext cx="1574842" cy="12014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364551" y="1353819"/>
            <a:ext cx="878958" cy="13407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1396248" y="1423648"/>
            <a:ext cx="815564" cy="307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Customer</a:t>
            </a:r>
            <a:b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Instances</a:t>
            </a:r>
            <a:r>
              <a:rPr lang="en-US" sz="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Services</a:t>
            </a:r>
          </a:p>
        </p:txBody>
      </p:sp>
      <p:pic>
        <p:nvPicPr>
          <p:cNvPr id="60" name="Picture 2" descr="http://www.server-racks.com/wp-content/uploads/2011/07/50U-55U-server-rack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63" y="2050483"/>
            <a:ext cx="329734" cy="52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1805779" y="2705385"/>
            <a:ext cx="0" cy="2613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2"/>
          </p:cNvCxnSpPr>
          <p:nvPr/>
        </p:nvCxnSpPr>
        <p:spPr>
          <a:xfrm flipH="1" flipV="1">
            <a:off x="3146015" y="2384834"/>
            <a:ext cx="9578" cy="57864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43509" y="2000737"/>
            <a:ext cx="22408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884428" y="1453116"/>
            <a:ext cx="1750828" cy="389861"/>
          </a:xfrm>
          <a:custGeom>
            <a:avLst/>
            <a:gdLst>
              <a:gd name="connsiteX0" fmla="*/ 0 w 1750828"/>
              <a:gd name="connsiteY0" fmla="*/ 389861 h 389861"/>
              <a:gd name="connsiteX1" fmla="*/ 793898 w 1750828"/>
              <a:gd name="connsiteY1" fmla="*/ 0 h 389861"/>
              <a:gd name="connsiteX2" fmla="*/ 1750828 w 1750828"/>
              <a:gd name="connsiteY2" fmla="*/ 389861 h 38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0828" h="389861">
                <a:moveTo>
                  <a:pt x="0" y="389861"/>
                </a:moveTo>
                <a:cubicBezTo>
                  <a:pt x="251046" y="194930"/>
                  <a:pt x="502093" y="0"/>
                  <a:pt x="793898" y="0"/>
                </a:cubicBezTo>
                <a:cubicBezTo>
                  <a:pt x="1085703" y="0"/>
                  <a:pt x="1418265" y="194930"/>
                  <a:pt x="1750828" y="38986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439087" y="4213592"/>
            <a:ext cx="3704913" cy="1876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0" defTabSz="463550">
              <a:buNone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Mobile client</a:t>
            </a:r>
          </a:p>
          <a:p>
            <a:pPr marL="225425" indent="0" defTabSz="463550">
              <a:buNone/>
            </a:pPr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5425" indent="0" defTabSz="463550">
              <a:buNone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Instant status check</a:t>
            </a:r>
            <a:b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5425" indent="0" defTabSz="463550">
              <a:buNone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Mobile OS and email alerts</a:t>
            </a:r>
          </a:p>
          <a:p>
            <a:pPr marL="225425" indent="0" defTabSz="463550">
              <a:buNone/>
            </a:pPr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5425" indent="0" defTabSz="463550">
              <a:buNone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Drill down to determine severity</a:t>
            </a:r>
          </a:p>
          <a:p>
            <a:pPr marL="225425" indent="0" defTabSz="463550">
              <a:buNone/>
            </a:pPr>
            <a:endParaRPr 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5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92" grpId="0"/>
      <p:bldP spid="2" grpId="0" animBg="1"/>
      <p:bldP spid="9" grpId="0" animBg="1"/>
      <p:bldP spid="59" grpId="0"/>
      <p:bldP spid="17" grpId="0" animBg="1"/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227877eb-3a5e-4df4-812e-e6e348182516" descr="353C0200-ED9B-4006-AE96-56C997859200@gat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4" y="1425048"/>
            <a:ext cx="2009426" cy="343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28599" y="228600"/>
            <a:ext cx="76661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Grok for AWS Mobile 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51" y="1425048"/>
            <a:ext cx="1969639" cy="3240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7" y="1425047"/>
            <a:ext cx="2032904" cy="324031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0185" y="5023359"/>
            <a:ext cx="6702976" cy="1613929"/>
          </a:xfrm>
        </p:spPr>
        <p:txBody>
          <a:bodyPr>
            <a:noAutofit/>
          </a:bodyPr>
          <a:lstStyle/>
          <a:p>
            <a:pPr marL="463550" lvl="0" indent="-238125" defTabSz="463550"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Sorted by anomaly score</a:t>
            </a:r>
          </a:p>
          <a:p>
            <a:pPr marL="463550" lvl="0" indent="-238125" defTabSz="463550"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Continuously updated</a:t>
            </a:r>
          </a:p>
          <a:p>
            <a:pPr marL="463550" lvl="0" indent="-238125" defTabSz="463550"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Continuously learning</a:t>
            </a:r>
          </a:p>
        </p:txBody>
      </p:sp>
    </p:spTree>
    <p:extLst>
      <p:ext uri="{BB962C8B-B14F-4D97-AF65-F5344CB8AC3E}">
        <p14:creationId xmlns:p14="http://schemas.microsoft.com/office/powerpoint/2010/main" val="13896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vaughan\AppData\Local\Microsoft\Windows\Temporary Internet Files\Content.Outlook\UAP5BI09\GROK_201311080307 (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"/>
          <a:stretch/>
        </p:blipFill>
        <p:spPr bwMode="auto">
          <a:xfrm>
            <a:off x="2389690" y="1553359"/>
            <a:ext cx="1834980" cy="291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vaughan\AppData\Local\Microsoft\Windows\Temporary Internet Files\Content.Outlook\UAP5BI09\GROK_201311080306 (2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"/>
          <a:stretch/>
        </p:blipFill>
        <p:spPr bwMode="auto">
          <a:xfrm>
            <a:off x="460744" y="1537590"/>
            <a:ext cx="1844899" cy="293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108097"/>
            <a:ext cx="5382807" cy="416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Can the CLA/Grok Detect?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0864" y="4694558"/>
            <a:ext cx="1581371" cy="356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0" defTabSz="463550">
              <a:buNone/>
            </a:pP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Sudden changes</a:t>
            </a:r>
            <a:endParaRPr lang="en-U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2" descr="C:\Users\jhawkins\AppData\Local\Microsoft\Windows\Temporary Internet Files\Content.Outlook\S1Y8LT4V\Screenshot_2014-02-21-08-41-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16" y="1558383"/>
            <a:ext cx="1764097" cy="313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jhawkins\AppData\Local\Microsoft\Windows\Temporary Internet Files\Content.Outlook\S1Y8LT4V\Screenshot_2014-02-21-08-40-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945" y="1553359"/>
            <a:ext cx="1766924" cy="314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486619" y="4695410"/>
            <a:ext cx="1581371" cy="356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0" defTabSz="463550">
              <a:buNone/>
            </a:pP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Slow changes</a:t>
            </a:r>
            <a:endParaRPr lang="en-U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61578" y="4694556"/>
            <a:ext cx="3246789" cy="356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0" defTabSz="463550">
              <a:buNone/>
            </a:pP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Subtle changes  in regular data</a:t>
            </a:r>
            <a:endParaRPr lang="en-U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108097"/>
            <a:ext cx="5301867" cy="416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Can the CLA/Grok Detect?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72001" y="4614421"/>
            <a:ext cx="2881286" cy="356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0" defTabSz="463550">
              <a:buNone/>
            </a:pP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that humans can’t see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4614421"/>
            <a:ext cx="1884661" cy="356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0" defTabSz="463550">
              <a:buNone/>
            </a:pP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Changes in noisy data</a:t>
            </a:r>
            <a:endParaRPr lang="en-U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3" descr="C:\Users\cvaughan\AppData\Local\Microsoft\Windows\Temporary Internet Files\Content.Outlook\UAP5BI09\GROK_2014021008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2" y="1701923"/>
            <a:ext cx="1884661" cy="290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jhawkins\AppData\Local\Microsoft\Windows\Temporary Internet Files\Content.Word\GROK_201403110646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" b="13907"/>
          <a:stretch/>
        </p:blipFill>
        <p:spPr bwMode="auto">
          <a:xfrm>
            <a:off x="6847383" y="1828799"/>
            <a:ext cx="1895578" cy="27786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:\Users\jhawkins\AppData\Local\Microsoft\Windows\Temporary Internet Files\Content.Word\GROK_201403110646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3" b="12584"/>
          <a:stretch/>
        </p:blipFill>
        <p:spPr bwMode="auto">
          <a:xfrm>
            <a:off x="4928196" y="1828799"/>
            <a:ext cx="1879954" cy="27786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:\Users\jhawkins\AppData\Local\Microsoft\Windows\Temporary Internet Files\Content.Word\GROK_201403110647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4" b="13245"/>
          <a:stretch/>
        </p:blipFill>
        <p:spPr bwMode="auto">
          <a:xfrm>
            <a:off x="2980388" y="1828797"/>
            <a:ext cx="1888470" cy="27786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31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399" y="381000"/>
            <a:ext cx="8744418" cy="617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CEPT.at  - 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Natural Language Processing 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SDRs and CLA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14575" y="1732524"/>
            <a:ext cx="1830572" cy="75491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 corpus</a:t>
            </a:r>
            <a:b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1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(e.g. Wikipedia)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59571" y="1922137"/>
            <a:ext cx="680484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jhawkins\Dropbox\ZZZ-Numenta\Numenta Hackathon 2013.key\Data\droppedImage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97" y="1415334"/>
            <a:ext cx="1219200" cy="121443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77374" y="3080442"/>
            <a:ext cx="1255528" cy="377456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128 x 128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5514" y="1166025"/>
            <a:ext cx="2405639" cy="377456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1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100K “Word SDRs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</a:p>
        </p:txBody>
      </p:sp>
      <p:pic>
        <p:nvPicPr>
          <p:cNvPr id="13" name="Picture 2" descr="C:\Users\jhawkins\Dropbox\ZZZ-Numenta\Numenta Hackathon 2013.key\Data\droppedImage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61097" y="1567734"/>
            <a:ext cx="1219200" cy="121443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hawkins\Dropbox\ZZZ-Numenta\Numenta Hackathon 2013.key\Data\droppedImage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13497" y="1720134"/>
            <a:ext cx="1219200" cy="121443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hawkins\Dropbox\ZZZ-Numenta\Numenta Hackathon 2013.key\Data\droppedImage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97" y="1872534"/>
            <a:ext cx="1219200" cy="121443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4"/>
          <p:cNvSpPr>
            <a:spLocks/>
          </p:cNvSpPr>
          <p:nvPr/>
        </p:nvSpPr>
        <p:spPr bwMode="auto">
          <a:xfrm>
            <a:off x="2564910" y="4141998"/>
            <a:ext cx="494482" cy="1571625"/>
          </a:xfrm>
          <a:custGeom>
            <a:avLst/>
            <a:gdLst>
              <a:gd name="T0" fmla="*/ 11448601 w 21600"/>
              <a:gd name="T1" fmla="*/ 115650904 h 21600"/>
              <a:gd name="T2" fmla="*/ 11448601 w 21600"/>
              <a:gd name="T3" fmla="*/ 115650904 h 21600"/>
              <a:gd name="T4" fmla="*/ 11448601 w 21600"/>
              <a:gd name="T5" fmla="*/ 115650904 h 21600"/>
              <a:gd name="T6" fmla="*/ 11448601 w 21600"/>
              <a:gd name="T7" fmla="*/ 11565090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ts val="420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ts val="420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ts val="420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ts val="420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</a:pPr>
            <a:r>
              <a:rPr lang="en-US" altLang="en-US" sz="7200" dirty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-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AutoShape 6"/>
          <p:cNvSpPr>
            <a:spLocks/>
          </p:cNvSpPr>
          <p:nvPr/>
        </p:nvSpPr>
        <p:spPr bwMode="auto">
          <a:xfrm>
            <a:off x="4864891" y="4634498"/>
            <a:ext cx="504527" cy="803672"/>
          </a:xfrm>
          <a:custGeom>
            <a:avLst/>
            <a:gdLst>
              <a:gd name="T0" fmla="*/ 11918472 w 21600"/>
              <a:gd name="T1" fmla="*/ 30241875 h 21600"/>
              <a:gd name="T2" fmla="*/ 11918472 w 21600"/>
              <a:gd name="T3" fmla="*/ 30241875 h 21600"/>
              <a:gd name="T4" fmla="*/ 11918472 w 21600"/>
              <a:gd name="T5" fmla="*/ 30241875 h 21600"/>
              <a:gd name="T6" fmla="*/ 11918472 w 21600"/>
              <a:gd name="T7" fmla="*/ 302418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l" eaLnBrk="0">
              <a:spcBef>
                <a:spcPts val="4200"/>
              </a:spcBef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ts val="420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ts val="420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ts val="420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ts val="420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</a:pPr>
            <a:r>
              <a:rPr lang="en-US" altLang="en-US" sz="5100" dirty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=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6" name="Picture 10" descr="Compu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4881" y="4454537"/>
            <a:ext cx="1339453" cy="1330523"/>
          </a:xfrm>
          <a:prstGeom prst="rect">
            <a:avLst/>
          </a:prstGeom>
          <a:noFill/>
          <a:ln w="31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 descr="Frui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8726" y="4490255"/>
            <a:ext cx="1339453" cy="1330523"/>
          </a:xfrm>
          <a:prstGeom prst="rect">
            <a:avLst/>
          </a:prstGeom>
          <a:noFill/>
          <a:ln w="31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ppl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501" y="4499185"/>
            <a:ext cx="1339453" cy="1330523"/>
          </a:xfrm>
          <a:prstGeom prst="rect">
            <a:avLst/>
          </a:prstGeom>
          <a:noFill/>
          <a:ln w="31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1174475" y="4014568"/>
            <a:ext cx="1003440" cy="484617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Apple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519354" y="4014568"/>
            <a:ext cx="1003440" cy="484617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Fruit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505538" y="4014568"/>
            <a:ext cx="1723993" cy="484617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Computer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172824" y="4384306"/>
            <a:ext cx="1723993" cy="484617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Macintosh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Linux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Operating system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….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21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20" grpId="0"/>
      <p:bldP spid="22" grpId="0"/>
      <p:bldP spid="29" grpId="0"/>
      <p:bldP spid="30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399" y="381000"/>
            <a:ext cx="7315201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Sequences of Word SDRs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96053" y="1218410"/>
            <a:ext cx="1432474" cy="242308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Training set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96392"/>
              </p:ext>
            </p:extLst>
          </p:nvPr>
        </p:nvGraphicFramePr>
        <p:xfrm>
          <a:off x="395423" y="1581872"/>
          <a:ext cx="1333104" cy="2862900"/>
        </p:xfrm>
        <a:graphic>
          <a:graphicData uri="http://schemas.openxmlformats.org/drawingml/2006/table">
            <a:tbl>
              <a:tblPr/>
              <a:tblGrid>
                <a:gridCol w="444368"/>
                <a:gridCol w="444368"/>
                <a:gridCol w="444368"/>
              </a:tblGrid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frog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cow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grain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elephant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leaves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grass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wolf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rabbit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elephant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sheep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grass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salmon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wolf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mice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lion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cow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dog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sleep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elephant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coyote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rodent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coyote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rabbit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wolf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squirrel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dog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sleep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2061780" y="1814970"/>
            <a:ext cx="6552434" cy="1305803"/>
            <a:chOff x="2513748" y="539048"/>
            <a:chExt cx="6552434" cy="1305803"/>
          </a:xfrm>
        </p:grpSpPr>
        <p:pic>
          <p:nvPicPr>
            <p:cNvPr id="51" name="Picture 12" descr="App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87181" y="796848"/>
              <a:ext cx="916278" cy="910169"/>
            </a:xfrm>
            <a:prstGeom prst="rect">
              <a:avLst/>
            </a:prstGeom>
            <a:noFill/>
            <a:ln w="317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5602031" y="539048"/>
              <a:ext cx="805858" cy="315202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105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Word 3</a:t>
              </a:r>
            </a:p>
          </p:txBody>
        </p:sp>
        <p:pic>
          <p:nvPicPr>
            <p:cNvPr id="53" name="Picture 12" descr="App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5679998" y="780830"/>
              <a:ext cx="916278" cy="910169"/>
            </a:xfrm>
            <a:prstGeom prst="rect">
              <a:avLst/>
            </a:prstGeom>
            <a:noFill/>
            <a:ln w="317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3583124" y="1251932"/>
              <a:ext cx="47689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156546" y="1231866"/>
              <a:ext cx="47689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705349" y="1251932"/>
              <a:ext cx="47689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2239" y="811721"/>
              <a:ext cx="1883943" cy="1033130"/>
            </a:xfrm>
            <a:prstGeom prst="rect">
              <a:avLst/>
            </a:prstGeom>
          </p:spPr>
        </p:pic>
        <p:pic>
          <p:nvPicPr>
            <p:cNvPr id="58" name="Picture 5" descr="Source.png"/>
            <p:cNvPicPr>
              <a:picLocks noChangeAspect="1"/>
            </p:cNvPicPr>
            <p:nvPr/>
          </p:nvPicPr>
          <p:blipFill>
            <a:blip r:embed="rId4"/>
            <a:srcRect t="192" b="192"/>
            <a:stretch>
              <a:fillRect/>
            </a:stretch>
          </p:blipFill>
          <p:spPr bwMode="auto">
            <a:xfrm>
              <a:off x="4156484" y="780754"/>
              <a:ext cx="920289" cy="910319"/>
            </a:xfrm>
            <a:prstGeom prst="rect">
              <a:avLst/>
            </a:prstGeom>
            <a:noFill/>
            <a:ln w="317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4060014" y="539048"/>
              <a:ext cx="805858" cy="315202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105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Word 2</a:t>
              </a:r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2513748" y="539048"/>
              <a:ext cx="805858" cy="315202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105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Word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785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6566" y="651458"/>
            <a:ext cx="3671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"</a:t>
            </a:r>
            <a:r>
              <a:rPr lang="en-US" sz="2800" dirty="0">
                <a:solidFill>
                  <a:prstClr val="black"/>
                </a:solidFill>
              </a:rPr>
              <a:t>If you invent a breakthrough </a:t>
            </a:r>
            <a:r>
              <a:rPr lang="en-US" sz="2800" dirty="0" smtClean="0">
                <a:solidFill>
                  <a:prstClr val="black"/>
                </a:solidFill>
              </a:rPr>
              <a:t>so </a:t>
            </a:r>
            <a:r>
              <a:rPr lang="en-US" sz="3200" dirty="0" smtClean="0">
                <a:solidFill>
                  <a:prstClr val="white">
                    <a:lumMod val="75000"/>
                  </a:prstClr>
                </a:solidFill>
              </a:rPr>
              <a:t>computers that learn</a:t>
            </a:r>
            <a:r>
              <a:rPr lang="en-US" sz="2800" dirty="0" smtClean="0">
                <a:solidFill>
                  <a:prstClr val="white"/>
                </a:solidFill>
              </a:rPr>
              <a:t/>
            </a:r>
            <a:br>
              <a:rPr lang="en-US" sz="2800" dirty="0" smtClean="0">
                <a:solidFill>
                  <a:prstClr val="white"/>
                </a:solidFill>
              </a:rPr>
            </a:br>
            <a:r>
              <a:rPr lang="en-US" sz="2800" dirty="0" smtClean="0">
                <a:solidFill>
                  <a:prstClr val="black"/>
                </a:solidFill>
              </a:rPr>
              <a:t> that </a:t>
            </a:r>
            <a:r>
              <a:rPr lang="en-US" sz="2800" dirty="0">
                <a:solidFill>
                  <a:prstClr val="black"/>
                </a:solidFill>
              </a:rPr>
              <a:t>is worth 10 </a:t>
            </a:r>
            <a:r>
              <a:rPr lang="en-US" sz="2800" dirty="0" smtClean="0">
                <a:solidFill>
                  <a:prstClr val="black"/>
                </a:solidFill>
              </a:rPr>
              <a:t>Micros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0533" y="3340939"/>
            <a:ext cx="5269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What principles will we use to build intelligent machines?</a:t>
            </a:r>
            <a:r>
              <a:rPr lang="en-US" sz="3200" dirty="0" smtClean="0">
                <a:solidFill>
                  <a:prstClr val="white"/>
                </a:solidFill>
              </a:rPr>
              <a:t/>
            </a:r>
            <a:br>
              <a:rPr lang="en-US" sz="3200" dirty="0" smtClean="0">
                <a:solidFill>
                  <a:prstClr val="white"/>
                </a:solidFill>
              </a:rPr>
            </a:br>
            <a:endParaRPr lang="en-US" sz="2400" dirty="0" smtClean="0">
              <a:solidFill>
                <a:prstClr val="white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What applications will drive adoption in the near and long term?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9229" y="796080"/>
            <a:ext cx="52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Machine Intelligence</a:t>
            </a:r>
          </a:p>
        </p:txBody>
      </p:sp>
    </p:spTree>
    <p:extLst>
      <p:ext uri="{BB962C8B-B14F-4D97-AF65-F5344CB8AC3E}">
        <p14:creationId xmlns:p14="http://schemas.microsoft.com/office/powerpoint/2010/main" val="39936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399" y="381000"/>
            <a:ext cx="7315201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Sequences of Word SDRs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96053" y="1218410"/>
            <a:ext cx="1432474" cy="242308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Training set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632544" y="1858935"/>
            <a:ext cx="805858" cy="31520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ats</a:t>
            </a:r>
          </a:p>
        </p:txBody>
      </p:sp>
      <p:pic>
        <p:nvPicPr>
          <p:cNvPr id="39" name="Picture 12" descr="Ap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3710511" y="2100717"/>
            <a:ext cx="916278" cy="910169"/>
          </a:xfrm>
          <a:prstGeom prst="rect">
            <a:avLst/>
          </a:prstGeom>
          <a:noFill/>
          <a:ln w="31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3187059" y="2551753"/>
            <a:ext cx="47689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35862" y="2571819"/>
            <a:ext cx="47689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52" y="2131608"/>
            <a:ext cx="1883943" cy="1033130"/>
          </a:xfrm>
          <a:prstGeom prst="rect">
            <a:avLst/>
          </a:prstGeom>
        </p:spPr>
      </p:pic>
      <p:pic>
        <p:nvPicPr>
          <p:cNvPr id="43" name="Picture 5" descr="Source.png"/>
          <p:cNvPicPr>
            <a:picLocks noChangeAspect="1"/>
          </p:cNvPicPr>
          <p:nvPr/>
        </p:nvPicPr>
        <p:blipFill>
          <a:blip r:embed="rId4"/>
          <a:srcRect t="192" b="192"/>
          <a:stretch>
            <a:fillRect/>
          </a:stretch>
        </p:blipFill>
        <p:spPr bwMode="auto">
          <a:xfrm rot="16200000">
            <a:off x="2186997" y="2100641"/>
            <a:ext cx="920289" cy="910319"/>
          </a:xfrm>
          <a:prstGeom prst="rect">
            <a:avLst/>
          </a:prstGeom>
          <a:noFill/>
          <a:ln w="31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 Placeholder 2"/>
          <p:cNvSpPr txBox="1">
            <a:spLocks/>
          </p:cNvSpPr>
          <p:nvPr/>
        </p:nvSpPr>
        <p:spPr>
          <a:xfrm>
            <a:off x="2090527" y="1858935"/>
            <a:ext cx="805858" cy="31520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“fox”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535642" y="2269699"/>
            <a:ext cx="805858" cy="31520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955478" y="2517857"/>
            <a:ext cx="47689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4157"/>
              </p:ext>
            </p:extLst>
          </p:nvPr>
        </p:nvGraphicFramePr>
        <p:xfrm>
          <a:off x="395423" y="1581872"/>
          <a:ext cx="1333104" cy="2862900"/>
        </p:xfrm>
        <a:graphic>
          <a:graphicData uri="http://schemas.openxmlformats.org/drawingml/2006/table">
            <a:tbl>
              <a:tblPr/>
              <a:tblGrid>
                <a:gridCol w="444368"/>
                <a:gridCol w="444368"/>
                <a:gridCol w="444368"/>
              </a:tblGrid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frog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cow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grain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elephant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leaves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grass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wolf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rabbit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elephant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sheep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grass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salmon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wolf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mice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lion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cow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dog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sleep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elephant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coyote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rodent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coyote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rabbit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wolf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squirrel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dog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sleep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01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399" y="381000"/>
            <a:ext cx="7315201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Sequences of Word SDRs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96053" y="1218410"/>
            <a:ext cx="1432474" cy="242308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Training set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632544" y="1858935"/>
            <a:ext cx="805858" cy="31520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eats</a:t>
            </a:r>
          </a:p>
        </p:txBody>
      </p:sp>
      <p:pic>
        <p:nvPicPr>
          <p:cNvPr id="39" name="Picture 12" descr="Ap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3710511" y="2100717"/>
            <a:ext cx="916278" cy="910169"/>
          </a:xfrm>
          <a:prstGeom prst="rect">
            <a:avLst/>
          </a:prstGeom>
          <a:noFill/>
          <a:ln w="31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3187059" y="2551753"/>
            <a:ext cx="47689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35862" y="2571819"/>
            <a:ext cx="47689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52" y="2131608"/>
            <a:ext cx="1883943" cy="1033130"/>
          </a:xfrm>
          <a:prstGeom prst="rect">
            <a:avLst/>
          </a:prstGeom>
        </p:spPr>
      </p:pic>
      <p:pic>
        <p:nvPicPr>
          <p:cNvPr id="43" name="Picture 5" descr="Source.png"/>
          <p:cNvPicPr>
            <a:picLocks noChangeAspect="1"/>
          </p:cNvPicPr>
          <p:nvPr/>
        </p:nvPicPr>
        <p:blipFill>
          <a:blip r:embed="rId4"/>
          <a:srcRect t="192" b="192"/>
          <a:stretch>
            <a:fillRect/>
          </a:stretch>
        </p:blipFill>
        <p:spPr bwMode="auto">
          <a:xfrm rot="16200000">
            <a:off x="2186997" y="2100641"/>
            <a:ext cx="920289" cy="910319"/>
          </a:xfrm>
          <a:prstGeom prst="rect">
            <a:avLst/>
          </a:prstGeom>
          <a:noFill/>
          <a:ln w="31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 Placeholder 2"/>
          <p:cNvSpPr txBox="1">
            <a:spLocks/>
          </p:cNvSpPr>
          <p:nvPr/>
        </p:nvSpPr>
        <p:spPr>
          <a:xfrm>
            <a:off x="2090527" y="1858935"/>
            <a:ext cx="805858" cy="31520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“fox”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535642" y="2332971"/>
            <a:ext cx="1261028" cy="31520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odent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955478" y="2517857"/>
            <a:ext cx="47689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2810916" y="3627473"/>
            <a:ext cx="4724726" cy="3063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arenR"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Word SDRs created without supervision</a:t>
            </a:r>
            <a:b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arenR"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Semantic generalization</a:t>
            </a:r>
            <a:b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SDR: lexical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CLA: 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grammatic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arenR"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Commercial applications</a:t>
            </a:r>
            <a:b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Sentiment analysis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Abstraction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Improved text to speech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Dialog, Reporting, etc.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www.Cept.at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19538"/>
              </p:ext>
            </p:extLst>
          </p:nvPr>
        </p:nvGraphicFramePr>
        <p:xfrm>
          <a:off x="395423" y="1581872"/>
          <a:ext cx="1333104" cy="2862900"/>
        </p:xfrm>
        <a:graphic>
          <a:graphicData uri="http://schemas.openxmlformats.org/drawingml/2006/table">
            <a:tbl>
              <a:tblPr/>
              <a:tblGrid>
                <a:gridCol w="444368"/>
                <a:gridCol w="444368"/>
                <a:gridCol w="444368"/>
              </a:tblGrid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frog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cow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grain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elephant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leaves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grass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wolf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rabbit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elephant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sheep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grass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salmon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wolf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mice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lion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cow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dog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sleep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elephant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coyote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rodent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coyote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rabbit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wolf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squirrel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dog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sleep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ball</a:t>
                      </a: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5" marR="5985" marT="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64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28599" y="228600"/>
            <a:ext cx="76661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Cept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and Grok use exact same code 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base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31307" y="2631582"/>
            <a:ext cx="805858" cy="31520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eats</a:t>
            </a:r>
          </a:p>
        </p:txBody>
      </p:sp>
      <p:pic>
        <p:nvPicPr>
          <p:cNvPr id="9" name="Picture 12" descr="Ap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1909274" y="2873364"/>
            <a:ext cx="727891" cy="723038"/>
          </a:xfrm>
          <a:prstGeom prst="rect">
            <a:avLst/>
          </a:prstGeom>
          <a:noFill/>
          <a:ln w="31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353441" y="3263219"/>
            <a:ext cx="47689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63799" y="3259042"/>
            <a:ext cx="47689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23" y="4408349"/>
            <a:ext cx="1883943" cy="1033130"/>
          </a:xfrm>
          <a:prstGeom prst="rect">
            <a:avLst/>
          </a:prstGeom>
        </p:spPr>
      </p:pic>
      <p:pic>
        <p:nvPicPr>
          <p:cNvPr id="14" name="Picture 5" descr="Source.png"/>
          <p:cNvPicPr>
            <a:picLocks noChangeAspect="1"/>
          </p:cNvPicPr>
          <p:nvPr/>
        </p:nvPicPr>
        <p:blipFill>
          <a:blip r:embed="rId4"/>
          <a:srcRect t="192" b="192"/>
          <a:stretch>
            <a:fillRect/>
          </a:stretch>
        </p:blipFill>
        <p:spPr bwMode="auto">
          <a:xfrm rot="16200000">
            <a:off x="592952" y="2872160"/>
            <a:ext cx="712118" cy="704403"/>
          </a:xfrm>
          <a:prstGeom prst="rect">
            <a:avLst/>
          </a:prstGeom>
          <a:noFill/>
          <a:ln w="31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95354" y="2631582"/>
            <a:ext cx="805858" cy="31520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“fox”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40689" y="3105618"/>
            <a:ext cx="1261028" cy="31520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odent</a:t>
            </a:r>
          </a:p>
        </p:txBody>
      </p:sp>
      <p:pic>
        <p:nvPicPr>
          <p:cNvPr id="18" name="227877eb-3a5e-4df4-812e-e6e348182516" descr="353C0200-ED9B-4006-AE96-56C997859200@gatew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84" y="1846101"/>
            <a:ext cx="1307134" cy="223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91" y="4408349"/>
            <a:ext cx="1883943" cy="10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486200" y="1143000"/>
            <a:ext cx="5569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 code for:</a:t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- Cortical Learning Algorithm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- Encoders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- Support libraries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Single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source tree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(used by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GROK),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GPL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 and growing community</a:t>
            </a:r>
            <a:b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Hackathons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 Resources</a:t>
            </a:r>
            <a:b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www.Numenta.org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8599" y="228600"/>
            <a:ext cx="752607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NuPIC Open Source Project</a:t>
            </a:r>
            <a:endParaRPr lang="en-US" sz="16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5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396048" y="1420905"/>
            <a:ext cx="6691662" cy="429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Research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Implement and test L4 sensory/motor inference</a:t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Introduce hierarchy (?)</a:t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Publish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NuPIC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Grow open source community</a:t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Support partners, e.g. IBM, CEPT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Grok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Create commercial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value for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CLA</a:t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Attract resources</a:t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Provide a “target” and market for HW</a:t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Explore new application areas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8599" y="228600"/>
            <a:ext cx="752607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Goals For 2014</a:t>
            </a:r>
            <a:endParaRPr lang="en-US" sz="16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1957" y="538498"/>
            <a:ext cx="1260900" cy="1207706"/>
            <a:chOff x="685757" y="1129464"/>
            <a:chExt cx="1596273" cy="140258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57" y="1129464"/>
              <a:ext cx="1596273" cy="1402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>
              <a:off x="1339517" y="2178868"/>
              <a:ext cx="842210" cy="35318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  <a:latin typeface="Aria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63978" y="176990"/>
            <a:ext cx="62456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prstClr val="white"/>
                </a:solidFill>
              </a:rPr>
              <a:t>The neocortex is as close to a universal learning machine as we can </a:t>
            </a:r>
            <a:r>
              <a:rPr lang="en-US" sz="2400" dirty="0" smtClean="0">
                <a:solidFill>
                  <a:prstClr val="white"/>
                </a:solidFill>
              </a:rPr>
              <a:t>imagine</a:t>
            </a:r>
          </a:p>
          <a:p>
            <a:pPr marL="457200" indent="-457200">
              <a:buFontTx/>
              <a:buAutoNum type="arabicParenR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Machine intelligence will be built on the principles of the neocortex</a:t>
            </a:r>
          </a:p>
          <a:p>
            <a:pPr marL="457200" indent="-457200">
              <a:buFontTx/>
              <a:buAutoNum type="arabicParenR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HTM is an overall theory of neocortex</a:t>
            </a:r>
          </a:p>
          <a:p>
            <a:pPr marL="457200" indent="-457200">
              <a:buFontTx/>
              <a:buAutoNum type="arabicParenR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CLA is a building block</a:t>
            </a:r>
          </a:p>
          <a:p>
            <a:pPr marL="457200" indent="-457200">
              <a:buFontTx/>
              <a:buAutoNum type="arabicParenR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Near term applications</a:t>
            </a:r>
            <a:br>
              <a:rPr lang="en-US" sz="2400" dirty="0" smtClean="0">
                <a:solidFill>
                  <a:prstClr val="white"/>
                </a:solidFill>
              </a:rPr>
            </a:br>
            <a:r>
              <a:rPr lang="en-US" sz="2400" dirty="0" smtClean="0">
                <a:solidFill>
                  <a:prstClr val="white"/>
                </a:solidFill>
              </a:rPr>
              <a:t>	anomaly detection, prediction, NLP</a:t>
            </a:r>
          </a:p>
          <a:p>
            <a:pPr marL="457200" indent="-457200">
              <a:buFontTx/>
              <a:buAutoNum type="arabicParenR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Participate </a:t>
            </a:r>
            <a:r>
              <a:rPr lang="en-US" sz="24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www.numenta.org</a:t>
            </a:r>
          </a:p>
          <a:p>
            <a:pPr marL="457200" indent="-457200">
              <a:buFontTx/>
              <a:buAutoNum type="arabicParenR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6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799" y="228600"/>
            <a:ext cx="7315201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Future of Machine Intelligence</a:t>
            </a:r>
          </a:p>
        </p:txBody>
      </p:sp>
      <p:pic>
        <p:nvPicPr>
          <p:cNvPr id="11266" name="Picture 2" descr="C:\Users\jhawkins\Desktop\UCB Hitchcock\H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48917"/>
            <a:ext cx="1227137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jhawkins\Desktop\UCB Hitchcock\C3P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84" y="766681"/>
            <a:ext cx="1029423" cy="24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jhawkins\Desktop\UCB Hitchcock\watson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22392"/>
            <a:ext cx="2209800" cy="14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scm-l3.technorati.com/11/04/20/32053/skynet.jpg?t=201104202006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2" y="1258172"/>
            <a:ext cx="1716922" cy="171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://3.bp.blogspot.com/-tNB8Hq9j_RQ/T8ZrjaSFc-I/AAAAAAAAFuE/Z4blb6t9Vf0/s1600/matrix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" y="3127494"/>
            <a:ext cx="1728949" cy="13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7" name="Picture 13" descr="C:\Users\jhawkins\Desktop\UCB Hitchcock\Terminator-00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61" y="4651494"/>
            <a:ext cx="1685925" cy="17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http://cdn.innovationwatch.com/wp-content/uploads/45618255_wired_560-31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84" y="4953000"/>
            <a:ext cx="2245916" cy="14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2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799" y="228600"/>
            <a:ext cx="7315201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Future of Machine Intelligence</a:t>
            </a:r>
          </a:p>
        </p:txBody>
      </p:sp>
      <p:pic>
        <p:nvPicPr>
          <p:cNvPr id="11267" name="Picture 3" descr="C:\Users\jhawkins\Desktop\UCB Hitchcock\C3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84" y="766681"/>
            <a:ext cx="1029423" cy="24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jhawkins\Desktop\UCB Hitchcock\watson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22392"/>
            <a:ext cx="2209800" cy="14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41337" y="1258172"/>
            <a:ext cx="1744447" cy="5142628"/>
            <a:chOff x="541337" y="1258172"/>
            <a:chExt cx="1744447" cy="5142628"/>
          </a:xfrm>
        </p:grpSpPr>
        <p:pic>
          <p:nvPicPr>
            <p:cNvPr id="11274" name="Picture 10" descr="http://scm-l3.technorati.com/11/04/20/32053/skynet.jpg?t=2011042020064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62" y="1258172"/>
              <a:ext cx="1716922" cy="171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6" name="Picture 12" descr="http://3.bp.blogspot.com/-tNB8Hq9j_RQ/T8ZrjaSFc-I/AAAAAAAAFuE/Z4blb6t9Vf0/s1600/matrix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" y="3127494"/>
              <a:ext cx="1728949" cy="131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7" name="Picture 13" descr="C:\Users\jhawkins\Desktop\UCB Hitchcock\Terminator-008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61" y="4651494"/>
              <a:ext cx="1685925" cy="1749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80" name="Picture 16" descr="http://cdn.innovationwatch.com/wp-content/uploads/45618255_wired_560-31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84" y="4953000"/>
            <a:ext cx="2245916" cy="14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743200" y="1371600"/>
            <a:ext cx="3124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u="sng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Definite</a:t>
            </a:r>
            <a:endParaRPr lang="en-US" sz="2000" b="1" u="sng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Faster, Bigger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Super senses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Fluid robotics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Distributed </a:t>
            </a:r>
            <a:r>
              <a:rPr lang="en-US" sz="18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hierarchy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16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6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4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400" dirty="0" smtClean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43200" y="3200400"/>
            <a:ext cx="31242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u="sng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Maybe</a:t>
            </a:r>
            <a:endParaRPr lang="en-US" sz="2000" b="1" u="sng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Humanoid robots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Computer/Brain</a:t>
            </a:r>
            <a:b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interfaces for all</a:t>
            </a:r>
            <a:endParaRPr lang="en-US" sz="18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16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6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4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400" dirty="0" smtClean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743200" y="4876800"/>
            <a:ext cx="31242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u="sng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</a:t>
            </a:r>
            <a:endParaRPr lang="en-US" sz="2000" b="1" u="sng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Uploaded brains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b="1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Evil robots</a:t>
            </a:r>
          </a:p>
        </p:txBody>
      </p:sp>
    </p:spTree>
    <p:extLst>
      <p:ext uri="{BB962C8B-B14F-4D97-AF65-F5344CB8AC3E}">
        <p14:creationId xmlns:p14="http://schemas.microsoft.com/office/powerpoint/2010/main" val="73477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4648" y="228600"/>
            <a:ext cx="5767552" cy="520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Create Intelligent Machines?</a:t>
            </a:r>
          </a:p>
        </p:txBody>
      </p:sp>
      <p:pic>
        <p:nvPicPr>
          <p:cNvPr id="6" name="Picture 2" descr="http://static.urbantimes.co/wp-content/uploads/2010/12/earth-from-space-wes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1.bp.blogspot.com/-zTYKmcB26qQ/Ts1Tyf4wjeI/AAAAAAAABrg/15p7wQiAsxQ/s1600/univer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3962400" cy="26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200400" y="5562600"/>
            <a:ext cx="259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olidFill>
                  <a:srgbClr val="EEECE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0" y="4572000"/>
            <a:ext cx="1524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EEECE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Live better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15000" y="4572000"/>
            <a:ext cx="1524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EEECE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204741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06893" y="534956"/>
            <a:ext cx="2093686" cy="2005360"/>
            <a:chOff x="685757" y="1129464"/>
            <a:chExt cx="1596273" cy="140258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57" y="1129464"/>
              <a:ext cx="1596273" cy="1402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>
              <a:off x="1339517" y="2178868"/>
              <a:ext cx="842210" cy="35318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  <a:latin typeface="Arial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94165" y="3340939"/>
            <a:ext cx="5822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Flexible </a:t>
            </a:r>
            <a:r>
              <a:rPr lang="en-US" dirty="0" smtClean="0">
                <a:solidFill>
                  <a:prstClr val="white"/>
                </a:solidFill>
              </a:rPr>
              <a:t>(universal learning machine)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457200" indent="-457200">
              <a:buFontTx/>
              <a:buAutoNum type="arabicParenR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Robust</a:t>
            </a:r>
          </a:p>
          <a:p>
            <a:pPr marL="457200" indent="-457200">
              <a:buFontTx/>
              <a:buAutoNum type="arabicParenR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2400" dirty="0" smtClean="0">
                <a:solidFill>
                  <a:prstClr val="white"/>
                </a:solidFill>
              </a:rPr>
              <a:t>If we knew how the neocortex worked, we would be in a race to build them.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7063" y="538497"/>
            <a:ext cx="3044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Machine intelligence will be built on the principles of the neocortex</a:t>
            </a:r>
          </a:p>
        </p:txBody>
      </p:sp>
    </p:spTree>
    <p:extLst>
      <p:ext uri="{BB962C8B-B14F-4D97-AF65-F5344CB8AC3E}">
        <p14:creationId xmlns:p14="http://schemas.microsoft.com/office/powerpoint/2010/main" val="27978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1503" y="1752600"/>
            <a:ext cx="1585897" cy="1499650"/>
            <a:chOff x="685757" y="1129464"/>
            <a:chExt cx="1596273" cy="15094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57" y="1129464"/>
              <a:ext cx="1596273" cy="1402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1339516" y="2178868"/>
              <a:ext cx="842210" cy="4600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304800"/>
            <a:ext cx="8153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the Cortex Does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6677" y="2244227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753877" y="1985153"/>
            <a:ext cx="1204294" cy="377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sz="105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ata stream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1828800"/>
            <a:ext cx="774371" cy="838200"/>
            <a:chOff x="1447800" y="1828800"/>
            <a:chExt cx="774371" cy="838200"/>
          </a:xfrm>
        </p:grpSpPr>
        <p:sp>
          <p:nvSpPr>
            <p:cNvPr id="109" name="Content Placeholder 2"/>
            <p:cNvSpPr txBox="1">
              <a:spLocks/>
            </p:cNvSpPr>
            <p:nvPr/>
          </p:nvSpPr>
          <p:spPr>
            <a:xfrm>
              <a:off x="1447800" y="1828800"/>
              <a:ext cx="774370" cy="228600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r</a:t>
              </a:r>
              <a:r>
                <a:rPr lang="en-US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etina</a:t>
              </a:r>
            </a:p>
          </p:txBody>
        </p:sp>
        <p:sp>
          <p:nvSpPr>
            <p:cNvPr id="110" name="Content Placeholder 2"/>
            <p:cNvSpPr txBox="1">
              <a:spLocks/>
            </p:cNvSpPr>
            <p:nvPr/>
          </p:nvSpPr>
          <p:spPr>
            <a:xfrm>
              <a:off x="1447801" y="2136335"/>
              <a:ext cx="774370" cy="228600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cochlea</a:t>
              </a:r>
            </a:p>
          </p:txBody>
        </p:sp>
        <p:sp>
          <p:nvSpPr>
            <p:cNvPr id="111" name="Content Placeholder 2"/>
            <p:cNvSpPr txBox="1">
              <a:spLocks/>
            </p:cNvSpPr>
            <p:nvPr/>
          </p:nvSpPr>
          <p:spPr>
            <a:xfrm>
              <a:off x="1447800" y="2430668"/>
              <a:ext cx="774371" cy="23633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somatic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6003812" y="1752600"/>
            <a:ext cx="2835388" cy="188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neocortex learns a model from sensory data</a:t>
            </a:r>
          </a:p>
          <a:p>
            <a:pPr marL="0" indent="0">
              <a:buNone/>
            </a:pP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- predictions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- anomalies</a:t>
            </a:r>
            <a:b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- actions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47800" y="3176050"/>
            <a:ext cx="3625109" cy="1"/>
          </a:xfrm>
          <a:prstGeom prst="line">
            <a:avLst/>
          </a:prstGeom>
          <a:ln w="285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063196" y="2795183"/>
            <a:ext cx="0" cy="379787"/>
          </a:xfrm>
          <a:prstGeom prst="line">
            <a:avLst/>
          </a:prstGeom>
          <a:ln w="28575"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609600" y="4114800"/>
            <a:ext cx="8153400" cy="7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neocortex 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learns a </a:t>
            </a:r>
            <a:r>
              <a:rPr lang="en-US" sz="20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sensory-motor model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of the world</a:t>
            </a:r>
          </a:p>
        </p:txBody>
      </p:sp>
    </p:spTree>
    <p:extLst>
      <p:ext uri="{BB962C8B-B14F-4D97-AF65-F5344CB8AC3E}">
        <p14:creationId xmlns:p14="http://schemas.microsoft.com/office/powerpoint/2010/main" val="28360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44118" y="228600"/>
            <a:ext cx="6412175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“Hierarchical Temporal Memory” 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(HTM)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02077" y="2270737"/>
            <a:ext cx="1683414" cy="1676400"/>
            <a:chOff x="3958171" y="3429000"/>
            <a:chExt cx="1683414" cy="1676400"/>
          </a:xfrm>
        </p:grpSpPr>
        <p:grpSp>
          <p:nvGrpSpPr>
            <p:cNvPr id="45" name="Group 44"/>
            <p:cNvGrpSpPr/>
            <p:nvPr/>
          </p:nvGrpSpPr>
          <p:grpSpPr>
            <a:xfrm>
              <a:off x="3958171" y="3429000"/>
              <a:ext cx="1683414" cy="1676400"/>
              <a:chOff x="3958171" y="3429000"/>
              <a:chExt cx="1683414" cy="1676400"/>
            </a:xfrm>
          </p:grpSpPr>
          <p:pic>
            <p:nvPicPr>
              <p:cNvPr id="47" name="Picture 46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8171" y="3429000"/>
                <a:ext cx="1683414" cy="1676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Rectangle 47"/>
              <p:cNvSpPr/>
              <p:nvPr/>
            </p:nvSpPr>
            <p:spPr>
              <a:xfrm>
                <a:off x="4492151" y="3429000"/>
                <a:ext cx="597100" cy="3458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4706786" y="4790124"/>
              <a:ext cx="152400" cy="284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5511586" y="2366789"/>
            <a:ext cx="3327614" cy="102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Hierarchy of nearly identical regions</a:t>
            </a:r>
          </a:p>
          <a:p>
            <a:pPr marL="0" indent="0">
              <a:buNone/>
            </a:pP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across species</a:t>
            </a:r>
          </a:p>
          <a:p>
            <a:pPr marL="0" indent="0">
              <a:buNone/>
            </a:pP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across modalities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38200" y="2842882"/>
            <a:ext cx="774371" cy="838200"/>
            <a:chOff x="1447800" y="1828800"/>
            <a:chExt cx="774371" cy="838200"/>
          </a:xfrm>
        </p:grpSpPr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1447800" y="1828800"/>
              <a:ext cx="774370" cy="228600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r</a:t>
              </a:r>
              <a:r>
                <a:rPr lang="en-US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etina</a:t>
              </a:r>
            </a:p>
          </p:txBody>
        </p: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1447801" y="2136335"/>
              <a:ext cx="774370" cy="228600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cochlea</a:t>
              </a:r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1447800" y="2430668"/>
              <a:ext cx="774371" cy="23633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somatic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665321" y="3264717"/>
            <a:ext cx="2508065" cy="705667"/>
            <a:chOff x="2274921" y="4384235"/>
            <a:chExt cx="2508065" cy="705667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335732" y="5074404"/>
              <a:ext cx="14472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274921" y="4384235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329553" y="4389606"/>
              <a:ext cx="0" cy="700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4776631" y="4747503"/>
              <a:ext cx="1292" cy="334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5511586" y="3320595"/>
            <a:ext cx="3327614" cy="81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Regions are mostly sequence memory</a:t>
            </a:r>
          </a:p>
          <a:p>
            <a:pPr marL="0" indent="0">
              <a:buNone/>
            </a:pP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for inference</a:t>
            </a:r>
          </a:p>
          <a:p>
            <a:pPr marL="0" indent="0">
              <a:buNone/>
            </a:pP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for motor</a:t>
            </a: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5533349" y="4348106"/>
            <a:ext cx="3008546" cy="183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Feedforward: Temporal stability</a:t>
            </a:r>
          </a:p>
          <a:p>
            <a:pPr marL="0" indent="0">
              <a:buNone/>
            </a:pP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Feedback: Unfold sequences</a:t>
            </a:r>
          </a:p>
          <a:p>
            <a:pPr marL="0" indent="0">
              <a:buNone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1859530" y="2875714"/>
            <a:ext cx="1204294" cy="377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stream</a:t>
            </a:r>
          </a:p>
        </p:txBody>
      </p:sp>
      <p:pic>
        <p:nvPicPr>
          <p:cNvPr id="32" name="Picture 2" descr="C:\Users\jhawkins\Desktop\UCB Hitchcock\Br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76" y="2504680"/>
            <a:ext cx="15843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-3.05556E-6 -0.15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6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Rectangle 794"/>
          <p:cNvSpPr/>
          <p:nvPr/>
        </p:nvSpPr>
        <p:spPr bwMode="auto">
          <a:xfrm>
            <a:off x="1293543" y="1676894"/>
            <a:ext cx="5660149" cy="759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93543" y="1112877"/>
            <a:ext cx="1796987" cy="559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Connector 795"/>
          <p:cNvCxnSpPr/>
          <p:nvPr/>
        </p:nvCxnSpPr>
        <p:spPr>
          <a:xfrm flipH="1" flipV="1">
            <a:off x="5624622" y="1112877"/>
            <a:ext cx="1329071" cy="559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0530" y="1112877"/>
            <a:ext cx="2534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212480" y="1677866"/>
            <a:ext cx="1168522" cy="75916"/>
            <a:chOff x="1293544" y="2842936"/>
            <a:chExt cx="5748761" cy="694162"/>
          </a:xfrm>
        </p:grpSpPr>
        <p:sp>
          <p:nvSpPr>
            <p:cNvPr id="893" name="Rectangle 892"/>
            <p:cNvSpPr/>
            <p:nvPr/>
          </p:nvSpPr>
          <p:spPr bwMode="auto">
            <a:xfrm>
              <a:off x="1293544" y="2842936"/>
              <a:ext cx="5745209" cy="6941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94" name="Straight Connector 893"/>
            <p:cNvCxnSpPr/>
            <p:nvPr/>
          </p:nvCxnSpPr>
          <p:spPr>
            <a:xfrm>
              <a:off x="1297095" y="3115341"/>
              <a:ext cx="57452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293852" y="3964027"/>
            <a:ext cx="1874801" cy="2088609"/>
            <a:chOff x="1293852" y="3361547"/>
            <a:chExt cx="1874801" cy="2088609"/>
          </a:xfrm>
        </p:grpSpPr>
        <p:grpSp>
          <p:nvGrpSpPr>
            <p:cNvPr id="33" name="Group 32"/>
            <p:cNvGrpSpPr/>
            <p:nvPr/>
          </p:nvGrpSpPr>
          <p:grpSpPr>
            <a:xfrm>
              <a:off x="2548018" y="3369732"/>
              <a:ext cx="51367" cy="2063348"/>
              <a:chOff x="2767746" y="4347876"/>
              <a:chExt cx="51367" cy="206334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916" name="Oval 91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7" name="Oval 91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8" name="Oval 91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9" name="Oval 91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0" name="Oval 91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1" name="Oval 92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94" name="Group 1093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095" name="Oval 1094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6" name="Oval 1095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7" name="Oval 1096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8" name="Oval 1097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9" name="Oval 1098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0" name="Oval 1099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103" name="Oval 1102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4" name="Oval 1103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5" name="Oval 1104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6" name="Oval 1105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7" name="Oval 1106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108" name="Group 1107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109" name="Oval 1108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0" name="Oval 1109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1" name="Oval 1110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2" name="Oval 1111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3" name="Oval 1112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4" name="Oval 1113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15" name="Group 1114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116" name="Oval 111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7" name="Oval 111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8" name="Oval 111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9" name="Oval 111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0" name="Oval 111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1" name="Oval 112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122" name="Group 1121"/>
            <p:cNvGrpSpPr/>
            <p:nvPr/>
          </p:nvGrpSpPr>
          <p:grpSpPr>
            <a:xfrm>
              <a:off x="2444973" y="3373729"/>
              <a:ext cx="51367" cy="2063348"/>
              <a:chOff x="2767746" y="4347876"/>
              <a:chExt cx="51367" cy="2063348"/>
            </a:xfrm>
          </p:grpSpPr>
          <p:grpSp>
            <p:nvGrpSpPr>
              <p:cNvPr id="1123" name="Group 1122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150" name="Oval 114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1" name="Oval 115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2" name="Oval 115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3" name="Oval 115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4" name="Oval 115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5" name="Oval 115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24" name="Group 1123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144" name="Oval 114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5" name="Oval 114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6" name="Oval 114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7" name="Oval 114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8" name="Oval 114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9" name="Oval 114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125" name="Oval 1124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6" name="Oval 1125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7" name="Oval 1126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8" name="Oval 1127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9" name="Oval 1128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130" name="Group 1129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138" name="Oval 113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9" name="Oval 113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0" name="Oval 113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1" name="Oval 114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2" name="Oval 114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3" name="Oval 114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31" name="Group 1130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132" name="Oval 113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3" name="Oval 113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4" name="Oval 113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5" name="Oval 113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6" name="Oval 113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7" name="Oval 113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156" name="Group 1155"/>
            <p:cNvGrpSpPr/>
            <p:nvPr/>
          </p:nvGrpSpPr>
          <p:grpSpPr>
            <a:xfrm>
              <a:off x="2638377" y="3380817"/>
              <a:ext cx="51367" cy="2063348"/>
              <a:chOff x="2767746" y="4347876"/>
              <a:chExt cx="51367" cy="2063348"/>
            </a:xfrm>
          </p:grpSpPr>
          <p:grpSp>
            <p:nvGrpSpPr>
              <p:cNvPr id="1157" name="Group 1156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184" name="Oval 118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5" name="Oval 118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6" name="Oval 118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7" name="Oval 118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8" name="Oval 118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9" name="Oval 118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58" name="Group 1157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178" name="Oval 117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9" name="Oval 117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0" name="Oval 117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1" name="Oval 118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2" name="Oval 118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3" name="Oval 118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159" name="Oval 1158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0" name="Oval 1159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1" name="Oval 1160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2" name="Oval 1161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3" name="Oval 1162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164" name="Group 1163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172" name="Oval 117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3" name="Oval 117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4" name="Oval 117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5" name="Oval 117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6" name="Oval 117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7" name="Oval 117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166" name="Oval 116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7" name="Oval 116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8" name="Oval 116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9" name="Oval 116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0" name="Oval 116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1" name="Oval 117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190" name="Group 1189"/>
            <p:cNvGrpSpPr/>
            <p:nvPr/>
          </p:nvGrpSpPr>
          <p:grpSpPr>
            <a:xfrm>
              <a:off x="2351120" y="3365544"/>
              <a:ext cx="51367" cy="2063348"/>
              <a:chOff x="2767746" y="4347876"/>
              <a:chExt cx="51367" cy="2063348"/>
            </a:xfrm>
          </p:grpSpPr>
          <p:grpSp>
            <p:nvGrpSpPr>
              <p:cNvPr id="1191" name="Group 1190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218" name="Oval 121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9" name="Oval 121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0" name="Oval 121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1" name="Oval 122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2" name="Oval 122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3" name="Oval 122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92" name="Group 1191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212" name="Oval 121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3" name="Oval 121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4" name="Oval 121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5" name="Oval 121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6" name="Oval 121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7" name="Oval 121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193" name="Oval 1192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4" name="Oval 1193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5" name="Oval 1194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6" name="Oval 1195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97" name="Oval 1196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198" name="Group 1197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206" name="Oval 120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7" name="Oval 120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8" name="Oval 120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9" name="Oval 120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0" name="Oval 120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1" name="Oval 121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99" name="Group 1198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200" name="Oval 119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1" name="Oval 120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2" name="Oval 120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3" name="Oval 120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4" name="Oval 120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5" name="Oval 120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224" name="Group 1223"/>
            <p:cNvGrpSpPr/>
            <p:nvPr/>
          </p:nvGrpSpPr>
          <p:grpSpPr>
            <a:xfrm>
              <a:off x="2248075" y="3376629"/>
              <a:ext cx="51367" cy="2063348"/>
              <a:chOff x="2767746" y="4347876"/>
              <a:chExt cx="51367" cy="2063348"/>
            </a:xfrm>
          </p:grpSpPr>
          <p:grpSp>
            <p:nvGrpSpPr>
              <p:cNvPr id="1225" name="Group 1224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252" name="Oval 125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3" name="Oval 125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4" name="Oval 125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5" name="Oval 125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6" name="Oval 125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7" name="Oval 125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26" name="Group 1225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246" name="Oval 124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7" name="Oval 124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8" name="Oval 124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9" name="Oval 124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0" name="Oval 124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1" name="Oval 125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227" name="Oval 1226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8" name="Oval 1227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9" name="Oval 1228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0" name="Oval 1229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1" name="Oval 1230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232" name="Group 1231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240" name="Oval 123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1" name="Oval 124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2" name="Oval 124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3" name="Oval 124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4" name="Oval 124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5" name="Oval 124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33" name="Group 1232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234" name="Oval 123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5" name="Oval 123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6" name="Oval 123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7" name="Oval 123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8" name="Oval 123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9" name="Oval 123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258" name="Group 1257"/>
            <p:cNvGrpSpPr/>
            <p:nvPr/>
          </p:nvGrpSpPr>
          <p:grpSpPr>
            <a:xfrm>
              <a:off x="2070906" y="3379911"/>
              <a:ext cx="51367" cy="2063348"/>
              <a:chOff x="2767746" y="4347876"/>
              <a:chExt cx="51367" cy="2063348"/>
            </a:xfrm>
          </p:grpSpPr>
          <p:grpSp>
            <p:nvGrpSpPr>
              <p:cNvPr id="1259" name="Group 1258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286" name="Oval 128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7" name="Oval 128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8" name="Oval 128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9" name="Oval 128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0" name="Oval 128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1" name="Oval 129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60" name="Group 1259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280" name="Oval 127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1" name="Oval 128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2" name="Oval 128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3" name="Oval 128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4" name="Oval 128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5" name="Oval 128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261" name="Oval 1260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2" name="Oval 1261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3" name="Oval 1262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4" name="Oval 1263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5" name="Oval 1264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266" name="Group 1265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274" name="Oval 127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5" name="Oval 127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6" name="Oval 127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7" name="Oval 127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8" name="Oval 127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9" name="Oval 127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67" name="Group 1266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268" name="Oval 126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69" name="Oval 126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0" name="Oval 126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1" name="Oval 127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2" name="Oval 127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3" name="Oval 127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292" name="Group 1291"/>
            <p:cNvGrpSpPr/>
            <p:nvPr/>
          </p:nvGrpSpPr>
          <p:grpSpPr>
            <a:xfrm>
              <a:off x="1967861" y="3362644"/>
              <a:ext cx="51367" cy="2063348"/>
              <a:chOff x="2767746" y="4347876"/>
              <a:chExt cx="51367" cy="2063348"/>
            </a:xfrm>
          </p:grpSpPr>
          <p:grpSp>
            <p:nvGrpSpPr>
              <p:cNvPr id="1293" name="Group 1292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320" name="Oval 131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1" name="Oval 132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2" name="Oval 132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3" name="Oval 132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4" name="Oval 132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5" name="Oval 132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94" name="Group 1293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314" name="Oval 131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5" name="Oval 131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6" name="Oval 131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7" name="Oval 131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8" name="Oval 131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9" name="Oval 131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295" name="Oval 1294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6" name="Oval 1295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7" name="Oval 1296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8" name="Oval 1297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9" name="Oval 1298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00" name="Group 1299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308" name="Oval 130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9" name="Oval 130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0" name="Oval 130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1" name="Oval 131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2" name="Oval 131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3" name="Oval 131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01" name="Group 1300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302" name="Oval 130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3" name="Oval 130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4" name="Oval 130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5" name="Oval 130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6" name="Oval 130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7" name="Oval 130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26" name="Group 1325"/>
            <p:cNvGrpSpPr/>
            <p:nvPr/>
          </p:nvGrpSpPr>
          <p:grpSpPr>
            <a:xfrm>
              <a:off x="2161265" y="3369732"/>
              <a:ext cx="51367" cy="2063348"/>
              <a:chOff x="2767746" y="4347876"/>
              <a:chExt cx="51367" cy="2063348"/>
            </a:xfrm>
          </p:grpSpPr>
          <p:grpSp>
            <p:nvGrpSpPr>
              <p:cNvPr id="1327" name="Group 1326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354" name="Oval 135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5" name="Oval 135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6" name="Oval 135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7" name="Oval 135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8" name="Oval 135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9" name="Oval 135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28" name="Group 1327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348" name="Oval 134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9" name="Oval 134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0" name="Oval 134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1" name="Oval 135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2" name="Oval 135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3" name="Oval 135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29" name="Oval 1328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0" name="Oval 1329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1" name="Oval 1330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2" name="Oval 1331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3" name="Oval 1332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34" name="Group 1333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342" name="Oval 134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3" name="Oval 134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4" name="Oval 134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5" name="Oval 134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6" name="Oval 134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7" name="Oval 134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35" name="Group 1334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336" name="Oval 133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7" name="Oval 133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8" name="Oval 133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9" name="Oval 133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0" name="Oval 133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1" name="Oval 134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60" name="Group 1359"/>
            <p:cNvGrpSpPr/>
            <p:nvPr/>
          </p:nvGrpSpPr>
          <p:grpSpPr>
            <a:xfrm>
              <a:off x="1874008" y="3375723"/>
              <a:ext cx="51367" cy="2063348"/>
              <a:chOff x="2767746" y="4347876"/>
              <a:chExt cx="51367" cy="2063348"/>
            </a:xfrm>
          </p:grpSpPr>
          <p:grpSp>
            <p:nvGrpSpPr>
              <p:cNvPr id="1361" name="Group 1360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388" name="Oval 138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9" name="Oval 138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0" name="Oval 138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1" name="Oval 139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2" name="Oval 139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3" name="Oval 139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62" name="Group 1361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382" name="Oval 138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3" name="Oval 138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4" name="Oval 138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5" name="Oval 138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6" name="Oval 138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7" name="Oval 138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63" name="Oval 1362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4" name="Oval 1363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5" name="Oval 1364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6" name="Oval 1365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7" name="Oval 1366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68" name="Group 1367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376" name="Oval 137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7" name="Oval 137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8" name="Oval 137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9" name="Oval 137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0" name="Oval 137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1" name="Oval 138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69" name="Group 1368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370" name="Oval 136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1" name="Oval 137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2" name="Oval 137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3" name="Oval 137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4" name="Oval 137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5" name="Oval 137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94" name="Group 1393"/>
            <p:cNvGrpSpPr/>
            <p:nvPr/>
          </p:nvGrpSpPr>
          <p:grpSpPr>
            <a:xfrm>
              <a:off x="1770963" y="3386808"/>
              <a:ext cx="51367" cy="2063348"/>
              <a:chOff x="2767746" y="4347876"/>
              <a:chExt cx="51367" cy="2063348"/>
            </a:xfrm>
          </p:grpSpPr>
          <p:grpSp>
            <p:nvGrpSpPr>
              <p:cNvPr id="1395" name="Group 1394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422" name="Oval 142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3" name="Oval 142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4" name="Oval 142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5" name="Oval 142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6" name="Oval 142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7" name="Oval 142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96" name="Group 1395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416" name="Oval 141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7" name="Oval 141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8" name="Oval 141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9" name="Oval 141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0" name="Oval 141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1" name="Oval 142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97" name="Oval 1396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8" name="Oval 1397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9" name="Oval 1398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0" name="Oval 1399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1" name="Oval 1400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402" name="Group 1401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410" name="Oval 140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1" name="Oval 141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2" name="Oval 141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3" name="Oval 141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4" name="Oval 141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5" name="Oval 141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03" name="Group 1402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404" name="Oval 140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5" name="Oval 140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6" name="Oval 140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7" name="Oval 140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8" name="Oval 140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9" name="Oval 140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428" name="Group 1427"/>
            <p:cNvGrpSpPr/>
            <p:nvPr/>
          </p:nvGrpSpPr>
          <p:grpSpPr>
            <a:xfrm>
              <a:off x="1593795" y="3365735"/>
              <a:ext cx="51367" cy="2063348"/>
              <a:chOff x="2767746" y="4347876"/>
              <a:chExt cx="51367" cy="2063348"/>
            </a:xfrm>
          </p:grpSpPr>
          <p:grpSp>
            <p:nvGrpSpPr>
              <p:cNvPr id="1429" name="Group 1428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456" name="Oval 145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7" name="Oval 145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8" name="Oval 145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9" name="Oval 145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0" name="Oval 145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1" name="Oval 146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30" name="Group 1429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450" name="Oval 144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1" name="Oval 145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2" name="Oval 145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3" name="Oval 145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4" name="Oval 145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5" name="Oval 145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431" name="Oval 1430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2" name="Oval 1431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3" name="Oval 1432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4" name="Oval 1433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5" name="Oval 1434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436" name="Group 1435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444" name="Oval 144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5" name="Oval 144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6" name="Oval 144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7" name="Oval 144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8" name="Oval 144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9" name="Oval 144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37" name="Group 1436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438" name="Oval 143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9" name="Oval 143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0" name="Oval 143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1" name="Oval 144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2" name="Oval 144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3" name="Oval 144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462" name="Group 1461"/>
            <p:cNvGrpSpPr/>
            <p:nvPr/>
          </p:nvGrpSpPr>
          <p:grpSpPr>
            <a:xfrm>
              <a:off x="1490750" y="3376820"/>
              <a:ext cx="51367" cy="2063348"/>
              <a:chOff x="2767746" y="4347876"/>
              <a:chExt cx="51367" cy="2063348"/>
            </a:xfrm>
          </p:grpSpPr>
          <p:grpSp>
            <p:nvGrpSpPr>
              <p:cNvPr id="1463" name="Group 1462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490" name="Oval 148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1" name="Oval 149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2" name="Oval 149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3" name="Oval 149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4" name="Oval 149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5" name="Oval 149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64" name="Group 1463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484" name="Oval 148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5" name="Oval 148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6" name="Oval 148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7" name="Oval 148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8" name="Oval 148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9" name="Oval 148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465" name="Oval 1464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6" name="Oval 1465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7" name="Oval 1466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8" name="Oval 1467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9" name="Oval 1468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470" name="Group 1469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478" name="Oval 147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9" name="Oval 147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0" name="Oval 147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1" name="Oval 148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2" name="Oval 148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3" name="Oval 148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472" name="Oval 147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3" name="Oval 147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4" name="Oval 147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5" name="Oval 147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6" name="Oval 147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7" name="Oval 147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496" name="Group 1495"/>
            <p:cNvGrpSpPr/>
            <p:nvPr/>
          </p:nvGrpSpPr>
          <p:grpSpPr>
            <a:xfrm>
              <a:off x="1684154" y="3376820"/>
              <a:ext cx="51367" cy="2063348"/>
              <a:chOff x="2767746" y="4347876"/>
              <a:chExt cx="51367" cy="2063348"/>
            </a:xfrm>
          </p:grpSpPr>
          <p:grpSp>
            <p:nvGrpSpPr>
              <p:cNvPr id="1497" name="Group 1496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524" name="Oval 152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5" name="Oval 152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6" name="Oval 152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7" name="Oval 152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8" name="Oval 152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9" name="Oval 152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98" name="Group 1497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518" name="Oval 151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9" name="Oval 151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0" name="Oval 151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1" name="Oval 152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2" name="Oval 152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3" name="Oval 152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499" name="Oval 1498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0" name="Oval 1499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1" name="Oval 1500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2" name="Oval 1501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3" name="Oval 1502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504" name="Group 1503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512" name="Oval 151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3" name="Oval 151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4" name="Oval 151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5" name="Oval 151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6" name="Oval 151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7" name="Oval 151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05" name="Group 1504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506" name="Oval 150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7" name="Oval 150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8" name="Oval 150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9" name="Oval 150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0" name="Oval 150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1" name="Oval 151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530" name="Group 1529"/>
            <p:cNvGrpSpPr/>
            <p:nvPr/>
          </p:nvGrpSpPr>
          <p:grpSpPr>
            <a:xfrm>
              <a:off x="1396897" y="3361547"/>
              <a:ext cx="51367" cy="2063348"/>
              <a:chOff x="2767746" y="4347876"/>
              <a:chExt cx="51367" cy="2063348"/>
            </a:xfrm>
          </p:grpSpPr>
          <p:grpSp>
            <p:nvGrpSpPr>
              <p:cNvPr id="1531" name="Group 1530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558" name="Oval 1557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9" name="Oval 1558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0" name="Oval 1559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1" name="Oval 1560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2" name="Oval 1561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3" name="Oval 1562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32" name="Group 1531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552" name="Oval 155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3" name="Oval 155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4" name="Oval 155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5" name="Oval 155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6" name="Oval 155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7" name="Oval 155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533" name="Oval 1532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4" name="Oval 1533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5" name="Oval 1534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6" name="Oval 1535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7" name="Oval 1536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538" name="Group 1537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546" name="Oval 154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7" name="Oval 154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8" name="Oval 154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9" name="Oval 154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0" name="Oval 154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1" name="Oval 155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39" name="Group 1538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540" name="Oval 153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1" name="Oval 154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2" name="Oval 154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3" name="Oval 154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4" name="Oval 154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5" name="Oval 154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564" name="Group 1563"/>
            <p:cNvGrpSpPr/>
            <p:nvPr/>
          </p:nvGrpSpPr>
          <p:grpSpPr>
            <a:xfrm>
              <a:off x="1293852" y="3372632"/>
              <a:ext cx="51367" cy="2063348"/>
              <a:chOff x="2767746" y="4347876"/>
              <a:chExt cx="51367" cy="2063348"/>
            </a:xfrm>
          </p:grpSpPr>
          <p:grpSp>
            <p:nvGrpSpPr>
              <p:cNvPr id="1565" name="Group 1564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592" name="Oval 1591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3" name="Oval 1592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4" name="Oval 1593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5" name="Oval 1594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6" name="Oval 1595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7" name="Oval 1596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66" name="Group 1565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586" name="Oval 1585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7" name="Oval 1586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8" name="Oval 1587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9" name="Oval 1588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0" name="Oval 1589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1" name="Oval 1590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567" name="Oval 1566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8" name="Oval 1567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9" name="Oval 1568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0" name="Oval 1569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1" name="Oval 1570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572" name="Group 1571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580" name="Oval 1579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1" name="Oval 1580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2" name="Oval 1581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3" name="Oval 1582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4" name="Oval 1583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5" name="Oval 1584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73" name="Group 1572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574" name="Oval 1573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5" name="Oval 1574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6" name="Oval 1575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7" name="Oval 1576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8" name="Oval 1577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9" name="Oval 1578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601" name="Group 1600"/>
            <p:cNvGrpSpPr/>
            <p:nvPr/>
          </p:nvGrpSpPr>
          <p:grpSpPr>
            <a:xfrm>
              <a:off x="3026927" y="3366233"/>
              <a:ext cx="51367" cy="2063348"/>
              <a:chOff x="2767746" y="4347876"/>
              <a:chExt cx="51367" cy="2063348"/>
            </a:xfrm>
          </p:grpSpPr>
          <p:grpSp>
            <p:nvGrpSpPr>
              <p:cNvPr id="1602" name="Group 1601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629" name="Oval 1628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0" name="Oval 1629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1" name="Oval 1630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2" name="Oval 1631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3" name="Oval 1632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4" name="Oval 1633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03" name="Group 1602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623" name="Oval 1622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4" name="Oval 1623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5" name="Oval 1624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6" name="Oval 1625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7" name="Oval 1626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8" name="Oval 1627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04" name="Oval 1603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5" name="Oval 1604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6" name="Oval 1605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7" name="Oval 1606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8" name="Oval 1607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609" name="Group 1608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617" name="Oval 1616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8" name="Oval 1617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9" name="Oval 1618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0" name="Oval 1619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1" name="Oval 1620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2" name="Oval 1621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10" name="Group 1609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611" name="Oval 1610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2" name="Oval 1611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3" name="Oval 1612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4" name="Oval 1613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5" name="Oval 1614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6" name="Oval 1615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635" name="Group 1634"/>
            <p:cNvGrpSpPr/>
            <p:nvPr/>
          </p:nvGrpSpPr>
          <p:grpSpPr>
            <a:xfrm>
              <a:off x="2923882" y="3370230"/>
              <a:ext cx="51367" cy="2063348"/>
              <a:chOff x="2767746" y="4347876"/>
              <a:chExt cx="51367" cy="2063348"/>
            </a:xfrm>
          </p:grpSpPr>
          <p:grpSp>
            <p:nvGrpSpPr>
              <p:cNvPr id="1636" name="Group 1635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663" name="Oval 1662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4" name="Oval 1663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5" name="Oval 1664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6" name="Oval 1665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7" name="Oval 1666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8" name="Oval 1667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37" name="Group 1636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657" name="Oval 1656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8" name="Oval 1657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9" name="Oval 1658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0" name="Oval 1659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1" name="Oval 1660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2" name="Oval 1661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38" name="Oval 1637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9" name="Oval 1638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0" name="Oval 1639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1" name="Oval 1640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2" name="Oval 1641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643" name="Group 1642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651" name="Oval 1650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2" name="Oval 1651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3" name="Oval 1652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4" name="Oval 1653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5" name="Oval 1654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6" name="Oval 1655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44" name="Group 1643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645" name="Oval 1644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6" name="Oval 1645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7" name="Oval 1646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8" name="Oval 1647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9" name="Oval 1648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0" name="Oval 1649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669" name="Group 1668"/>
            <p:cNvGrpSpPr/>
            <p:nvPr/>
          </p:nvGrpSpPr>
          <p:grpSpPr>
            <a:xfrm>
              <a:off x="3117286" y="3384406"/>
              <a:ext cx="51367" cy="2063348"/>
              <a:chOff x="2767746" y="4347876"/>
              <a:chExt cx="51367" cy="2063348"/>
            </a:xfrm>
          </p:grpSpPr>
          <p:grpSp>
            <p:nvGrpSpPr>
              <p:cNvPr id="1670" name="Group 1669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697" name="Oval 1696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8" name="Oval 1697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9" name="Oval 1698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0" name="Oval 1699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1" name="Oval 1700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2" name="Oval 1701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71" name="Group 1670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691" name="Oval 1690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2" name="Oval 1691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3" name="Oval 1692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4" name="Oval 1693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5" name="Oval 1694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6" name="Oval 1695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72" name="Oval 1671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3" name="Oval 1672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4" name="Oval 1673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5" name="Oval 1674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6" name="Oval 1675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677" name="Group 1676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685" name="Oval 1684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6" name="Oval 1685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7" name="Oval 1686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8" name="Oval 1687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9" name="Oval 1688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0" name="Oval 1689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78" name="Group 1677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679" name="Oval 1678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0" name="Oval 1679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1" name="Oval 1680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2" name="Oval 1681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3" name="Oval 1682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4" name="Oval 1683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03" name="Group 1702"/>
            <p:cNvGrpSpPr/>
            <p:nvPr/>
          </p:nvGrpSpPr>
          <p:grpSpPr>
            <a:xfrm>
              <a:off x="2830029" y="3362045"/>
              <a:ext cx="51367" cy="2063348"/>
              <a:chOff x="2767746" y="4347876"/>
              <a:chExt cx="51367" cy="2063348"/>
            </a:xfrm>
          </p:grpSpPr>
          <p:grpSp>
            <p:nvGrpSpPr>
              <p:cNvPr id="1704" name="Group 1703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731" name="Oval 1730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2" name="Oval 1731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3" name="Oval 1732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4" name="Oval 1733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5" name="Oval 1734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6" name="Oval 1735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05" name="Group 1704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725" name="Oval 1724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6" name="Oval 1725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7" name="Oval 1726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8" name="Oval 1727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9" name="Oval 1728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0" name="Oval 1729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706" name="Oval 1705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7" name="Oval 1706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8" name="Oval 1707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9" name="Oval 1708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0" name="Oval 1709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711" name="Group 1710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719" name="Oval 1718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0" name="Oval 1719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1" name="Oval 1720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2" name="Oval 1721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3" name="Oval 1722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4" name="Oval 1723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12" name="Group 1711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713" name="Oval 1712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4" name="Oval 1713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5" name="Oval 1714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6" name="Oval 1715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7" name="Oval 1716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8" name="Oval 1717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37" name="Group 1736"/>
            <p:cNvGrpSpPr/>
            <p:nvPr/>
          </p:nvGrpSpPr>
          <p:grpSpPr>
            <a:xfrm>
              <a:off x="2726984" y="3373130"/>
              <a:ext cx="51367" cy="2063348"/>
              <a:chOff x="2767746" y="4347876"/>
              <a:chExt cx="51367" cy="2063348"/>
            </a:xfrm>
          </p:grpSpPr>
          <p:grpSp>
            <p:nvGrpSpPr>
              <p:cNvPr id="1738" name="Group 1737"/>
              <p:cNvGrpSpPr/>
              <p:nvPr/>
            </p:nvGrpSpPr>
            <p:grpSpPr>
              <a:xfrm>
                <a:off x="2767746" y="4347876"/>
                <a:ext cx="46092" cy="404345"/>
                <a:chOff x="1904544" y="5517394"/>
                <a:chExt cx="46092" cy="404345"/>
              </a:xfrm>
            </p:grpSpPr>
            <p:sp>
              <p:nvSpPr>
                <p:cNvPr id="1765" name="Oval 1764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6" name="Oval 1765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7" name="Oval 1766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8" name="Oval 1767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9" name="Oval 1768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70" name="Oval 1769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39" name="Group 1738"/>
              <p:cNvGrpSpPr/>
              <p:nvPr/>
            </p:nvGrpSpPr>
            <p:grpSpPr>
              <a:xfrm>
                <a:off x="2771298" y="4783796"/>
                <a:ext cx="46092" cy="404345"/>
                <a:chOff x="1904544" y="5517394"/>
                <a:chExt cx="46092" cy="404345"/>
              </a:xfrm>
            </p:grpSpPr>
            <p:sp>
              <p:nvSpPr>
                <p:cNvPr id="1759" name="Oval 1758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0" name="Oval 1759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1" name="Oval 1760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2" name="Oval 1761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3" name="Oval 1762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4" name="Oval 1763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740" name="Oval 1739"/>
              <p:cNvSpPr/>
              <p:nvPr/>
            </p:nvSpPr>
            <p:spPr bwMode="auto">
              <a:xfrm rot="10800000">
                <a:off x="2769904" y="5503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1" name="Oval 1740"/>
              <p:cNvSpPr/>
              <p:nvPr/>
            </p:nvSpPr>
            <p:spPr bwMode="auto">
              <a:xfrm rot="10800000">
                <a:off x="2769904" y="536068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2" name="Oval 1741"/>
              <p:cNvSpPr/>
              <p:nvPr/>
            </p:nvSpPr>
            <p:spPr bwMode="auto">
              <a:xfrm rot="10800000">
                <a:off x="2770261" y="542980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3" name="Oval 1742"/>
              <p:cNvSpPr/>
              <p:nvPr/>
            </p:nvSpPr>
            <p:spPr bwMode="auto">
              <a:xfrm rot="10800000">
                <a:off x="2769888" y="528803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4" name="Oval 1743"/>
              <p:cNvSpPr/>
              <p:nvPr/>
            </p:nvSpPr>
            <p:spPr bwMode="auto">
              <a:xfrm rot="10800000">
                <a:off x="2769904" y="5216493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745" name="Group 1744"/>
              <p:cNvGrpSpPr/>
              <p:nvPr/>
            </p:nvGrpSpPr>
            <p:grpSpPr>
              <a:xfrm>
                <a:off x="2772649" y="5577710"/>
                <a:ext cx="46092" cy="404345"/>
                <a:chOff x="1904544" y="5517394"/>
                <a:chExt cx="46092" cy="404345"/>
              </a:xfrm>
            </p:grpSpPr>
            <p:sp>
              <p:nvSpPr>
                <p:cNvPr id="1753" name="Oval 1752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4" name="Oval 1753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5" name="Oval 1754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6" name="Oval 1755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7" name="Oval 1756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8" name="Oval 1757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46" name="Group 1745"/>
              <p:cNvGrpSpPr/>
              <p:nvPr/>
            </p:nvGrpSpPr>
            <p:grpSpPr>
              <a:xfrm>
                <a:off x="2773021" y="6006879"/>
                <a:ext cx="46092" cy="404345"/>
                <a:chOff x="1904544" y="5517394"/>
                <a:chExt cx="46092" cy="404345"/>
              </a:xfrm>
            </p:grpSpPr>
            <p:sp>
              <p:nvSpPr>
                <p:cNvPr id="1747" name="Oval 1746"/>
                <p:cNvSpPr/>
                <p:nvPr/>
              </p:nvSpPr>
              <p:spPr bwMode="auto">
                <a:xfrm rot="10800000">
                  <a:off x="1904544" y="5876020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8" name="Oval 1747"/>
                <p:cNvSpPr/>
                <p:nvPr/>
              </p:nvSpPr>
              <p:spPr bwMode="auto">
                <a:xfrm rot="10800000">
                  <a:off x="1904560" y="580447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9" name="Oval 1748"/>
                <p:cNvSpPr/>
                <p:nvPr/>
              </p:nvSpPr>
              <p:spPr bwMode="auto">
                <a:xfrm rot="10800000">
                  <a:off x="1904560" y="566158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0" name="Oval 1749"/>
                <p:cNvSpPr/>
                <p:nvPr/>
              </p:nvSpPr>
              <p:spPr bwMode="auto">
                <a:xfrm rot="10800000">
                  <a:off x="1904917" y="5730708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1" name="Oval 1750"/>
                <p:cNvSpPr/>
                <p:nvPr/>
              </p:nvSpPr>
              <p:spPr bwMode="auto">
                <a:xfrm rot="10800000">
                  <a:off x="1904544" y="558893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2" name="Oval 1751"/>
                <p:cNvSpPr/>
                <p:nvPr/>
              </p:nvSpPr>
              <p:spPr bwMode="auto">
                <a:xfrm rot="10800000">
                  <a:off x="1904560" y="5517394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1775" name="Content Placeholder 2"/>
          <p:cNvSpPr txBox="1">
            <a:spLocks/>
          </p:cNvSpPr>
          <p:nvPr/>
        </p:nvSpPr>
        <p:spPr>
          <a:xfrm>
            <a:off x="792532" y="1604999"/>
            <a:ext cx="731874" cy="30480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2.5 mm</a:t>
            </a:r>
          </a:p>
        </p:txBody>
      </p:sp>
      <p:sp>
        <p:nvSpPr>
          <p:cNvPr id="1776" name="Content Placeholder 2"/>
          <p:cNvSpPr txBox="1">
            <a:spLocks/>
          </p:cNvSpPr>
          <p:nvPr/>
        </p:nvSpPr>
        <p:spPr>
          <a:xfrm>
            <a:off x="7370135" y="1298425"/>
            <a:ext cx="1167800" cy="373919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Cortex</a:t>
            </a:r>
          </a:p>
        </p:txBody>
      </p:sp>
      <p:sp>
        <p:nvSpPr>
          <p:cNvPr id="1777" name="Content Placeholder 2"/>
          <p:cNvSpPr txBox="1">
            <a:spLocks/>
          </p:cNvSpPr>
          <p:nvPr/>
        </p:nvSpPr>
        <p:spPr>
          <a:xfrm>
            <a:off x="7370135" y="2516411"/>
            <a:ext cx="1167800" cy="373919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Layers</a:t>
            </a:r>
          </a:p>
        </p:txBody>
      </p:sp>
      <p:sp>
        <p:nvSpPr>
          <p:cNvPr id="1778" name="Content Placeholder 2"/>
          <p:cNvSpPr txBox="1">
            <a:spLocks/>
          </p:cNvSpPr>
          <p:nvPr/>
        </p:nvSpPr>
        <p:spPr>
          <a:xfrm>
            <a:off x="7370134" y="4047040"/>
            <a:ext cx="1702981" cy="406489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Layers &amp;</a:t>
            </a: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Columns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41896" y="2329064"/>
            <a:ext cx="6061433" cy="766770"/>
            <a:chOff x="941896" y="1726584"/>
            <a:chExt cx="6061433" cy="766770"/>
          </a:xfrm>
        </p:grpSpPr>
        <p:sp>
          <p:nvSpPr>
            <p:cNvPr id="1779" name="Content Placeholder 2"/>
            <p:cNvSpPr txBox="1">
              <a:spLocks/>
            </p:cNvSpPr>
            <p:nvPr/>
          </p:nvSpPr>
          <p:spPr>
            <a:xfrm>
              <a:off x="941896" y="1809365"/>
              <a:ext cx="365937" cy="251605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2/3</a:t>
              </a:r>
            </a:p>
          </p:txBody>
        </p:sp>
        <p:sp>
          <p:nvSpPr>
            <p:cNvPr id="1780" name="Content Placeholder 2"/>
            <p:cNvSpPr txBox="1">
              <a:spLocks/>
            </p:cNvSpPr>
            <p:nvPr/>
          </p:nvSpPr>
          <p:spPr>
            <a:xfrm>
              <a:off x="1037592" y="1968853"/>
              <a:ext cx="277329" cy="251605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1781" name="Content Placeholder 2"/>
            <p:cNvSpPr txBox="1">
              <a:spLocks/>
            </p:cNvSpPr>
            <p:nvPr/>
          </p:nvSpPr>
          <p:spPr>
            <a:xfrm>
              <a:off x="1027121" y="2107077"/>
              <a:ext cx="277329" cy="251605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  <a:endPara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82" name="Content Placeholder 2"/>
            <p:cNvSpPr txBox="1">
              <a:spLocks/>
            </p:cNvSpPr>
            <p:nvPr/>
          </p:nvSpPr>
          <p:spPr>
            <a:xfrm>
              <a:off x="1026968" y="2241749"/>
              <a:ext cx="277329" cy="251605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6</a:t>
              </a:r>
            </a:p>
          </p:txBody>
        </p:sp>
        <p:grpSp>
          <p:nvGrpSpPr>
            <p:cNvPr id="1785" name="Group 1784"/>
            <p:cNvGrpSpPr/>
            <p:nvPr/>
          </p:nvGrpSpPr>
          <p:grpSpPr>
            <a:xfrm>
              <a:off x="1254567" y="1726584"/>
              <a:ext cx="5748762" cy="694162"/>
              <a:chOff x="1293543" y="2842936"/>
              <a:chExt cx="5748762" cy="694162"/>
            </a:xfrm>
          </p:grpSpPr>
          <p:sp>
            <p:nvSpPr>
              <p:cNvPr id="1786" name="Rectangle 1785"/>
              <p:cNvSpPr/>
              <p:nvPr/>
            </p:nvSpPr>
            <p:spPr bwMode="auto">
              <a:xfrm>
                <a:off x="1293544" y="2842936"/>
                <a:ext cx="5745209" cy="69416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87" name="Straight Connector 1786"/>
              <p:cNvCxnSpPr/>
              <p:nvPr/>
            </p:nvCxnSpPr>
            <p:spPr>
              <a:xfrm>
                <a:off x="1293543" y="2962941"/>
                <a:ext cx="57452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Straight Connector 1787"/>
              <p:cNvCxnSpPr/>
              <p:nvPr/>
            </p:nvCxnSpPr>
            <p:spPr>
              <a:xfrm>
                <a:off x="1297095" y="3115341"/>
                <a:ext cx="57452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Straight Connector 1788"/>
              <p:cNvCxnSpPr/>
              <p:nvPr/>
            </p:nvCxnSpPr>
            <p:spPr>
              <a:xfrm>
                <a:off x="1297095" y="3271277"/>
                <a:ext cx="57452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Straight Connector 1789"/>
              <p:cNvCxnSpPr/>
              <p:nvPr/>
            </p:nvCxnSpPr>
            <p:spPr>
              <a:xfrm>
                <a:off x="1297095" y="3405949"/>
                <a:ext cx="57452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835843" y="3503547"/>
            <a:ext cx="6160380" cy="2560365"/>
            <a:chOff x="835843" y="2901067"/>
            <a:chExt cx="6160380" cy="2560365"/>
          </a:xfrm>
        </p:grpSpPr>
        <p:grpSp>
          <p:nvGrpSpPr>
            <p:cNvPr id="49" name="Group 48"/>
            <p:cNvGrpSpPr/>
            <p:nvPr/>
          </p:nvGrpSpPr>
          <p:grpSpPr>
            <a:xfrm>
              <a:off x="1251129" y="2901067"/>
              <a:ext cx="5745094" cy="2560365"/>
              <a:chOff x="1251129" y="2901067"/>
              <a:chExt cx="5745094" cy="2560365"/>
            </a:xfrm>
          </p:grpSpPr>
          <p:sp>
            <p:nvSpPr>
              <p:cNvPr id="1082" name="Rectangle 1081"/>
              <p:cNvSpPr/>
              <p:nvPr/>
            </p:nvSpPr>
            <p:spPr bwMode="auto">
              <a:xfrm>
                <a:off x="1251130" y="2901067"/>
                <a:ext cx="5741543" cy="256036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83" name="Straight Connector 1082"/>
              <p:cNvCxnSpPr/>
              <p:nvPr/>
            </p:nvCxnSpPr>
            <p:spPr>
              <a:xfrm>
                <a:off x="1251129" y="3343697"/>
                <a:ext cx="5741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1254679" y="3905813"/>
                <a:ext cx="5741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1254679" y="4480971"/>
                <a:ext cx="5741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1254679" y="4977699"/>
                <a:ext cx="5741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1" name="Content Placeholder 2"/>
            <p:cNvSpPr txBox="1">
              <a:spLocks/>
            </p:cNvSpPr>
            <p:nvPr/>
          </p:nvSpPr>
          <p:spPr>
            <a:xfrm>
              <a:off x="835843" y="3486093"/>
              <a:ext cx="367921" cy="251605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9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2/3</a:t>
              </a:r>
            </a:p>
          </p:txBody>
        </p:sp>
        <p:sp>
          <p:nvSpPr>
            <p:cNvPr id="1792" name="Content Placeholder 2"/>
            <p:cNvSpPr txBox="1">
              <a:spLocks/>
            </p:cNvSpPr>
            <p:nvPr/>
          </p:nvSpPr>
          <p:spPr>
            <a:xfrm>
              <a:off x="923905" y="4056241"/>
              <a:ext cx="277329" cy="251605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9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1795" name="Content Placeholder 2"/>
            <p:cNvSpPr txBox="1">
              <a:spLocks/>
            </p:cNvSpPr>
            <p:nvPr/>
          </p:nvSpPr>
          <p:spPr>
            <a:xfrm>
              <a:off x="931336" y="4641036"/>
              <a:ext cx="277329" cy="251605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9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</a:p>
          </p:txBody>
        </p:sp>
        <p:sp>
          <p:nvSpPr>
            <p:cNvPr id="1796" name="Content Placeholder 2"/>
            <p:cNvSpPr txBox="1">
              <a:spLocks/>
            </p:cNvSpPr>
            <p:nvPr/>
          </p:nvSpPr>
          <p:spPr>
            <a:xfrm>
              <a:off x="943327" y="5072973"/>
              <a:ext cx="277329" cy="251605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9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6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13850" y="4113621"/>
            <a:ext cx="3159916" cy="1863022"/>
            <a:chOff x="4517917" y="3511141"/>
            <a:chExt cx="1932502" cy="1863022"/>
          </a:xfrm>
        </p:grpSpPr>
        <p:sp>
          <p:nvSpPr>
            <p:cNvPr id="1802" name="Content Placeholder 2"/>
            <p:cNvSpPr txBox="1">
              <a:spLocks/>
            </p:cNvSpPr>
            <p:nvPr/>
          </p:nvSpPr>
          <p:spPr>
            <a:xfrm>
              <a:off x="4517917" y="3511141"/>
              <a:ext cx="1932502" cy="274656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105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Sequence memory: high-order inference</a:t>
              </a:r>
            </a:p>
          </p:txBody>
        </p:sp>
        <p:sp>
          <p:nvSpPr>
            <p:cNvPr id="1803" name="Content Placeholder 2"/>
            <p:cNvSpPr txBox="1">
              <a:spLocks/>
            </p:cNvSpPr>
            <p:nvPr/>
          </p:nvSpPr>
          <p:spPr>
            <a:xfrm>
              <a:off x="4517917" y="4068523"/>
              <a:ext cx="1932502" cy="274656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105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Sequence memory: sensory-motor inference</a:t>
              </a:r>
            </a:p>
          </p:txBody>
        </p:sp>
        <p:sp>
          <p:nvSpPr>
            <p:cNvPr id="1804" name="Content Placeholder 2"/>
            <p:cNvSpPr txBox="1">
              <a:spLocks/>
            </p:cNvSpPr>
            <p:nvPr/>
          </p:nvSpPr>
          <p:spPr>
            <a:xfrm>
              <a:off x="4517917" y="4606546"/>
              <a:ext cx="1932502" cy="274656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105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Sequence memory: motor generation</a:t>
              </a:r>
            </a:p>
          </p:txBody>
        </p:sp>
        <p:sp>
          <p:nvSpPr>
            <p:cNvPr id="1805" name="Content Placeholder 2"/>
            <p:cNvSpPr txBox="1">
              <a:spLocks/>
            </p:cNvSpPr>
            <p:nvPr/>
          </p:nvSpPr>
          <p:spPr>
            <a:xfrm>
              <a:off x="4517917" y="5099507"/>
              <a:ext cx="1932502" cy="274656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105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Sequence memory: attention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56096" y="3946177"/>
            <a:ext cx="5733037" cy="5481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Content Placeholder 2"/>
          <p:cNvSpPr txBox="1">
            <a:spLocks/>
          </p:cNvSpPr>
          <p:nvPr/>
        </p:nvSpPr>
        <p:spPr>
          <a:xfrm>
            <a:off x="2894243" y="3688506"/>
            <a:ext cx="2781338" cy="320527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1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Cortical Learning Algorithm (CLA)</a:t>
            </a:r>
          </a:p>
        </p:txBody>
      </p:sp>
      <p:sp>
        <p:nvSpPr>
          <p:cNvPr id="725" name="Content Placeholder 2"/>
          <p:cNvSpPr txBox="1">
            <a:spLocks/>
          </p:cNvSpPr>
          <p:nvPr/>
        </p:nvSpPr>
        <p:spPr>
          <a:xfrm>
            <a:off x="1045061" y="6266142"/>
            <a:ext cx="6716692" cy="528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0" defTabSz="463550">
              <a:buNone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 is a cortical model, not another “neural network”</a:t>
            </a:r>
          </a:p>
        </p:txBody>
      </p:sp>
    </p:spTree>
    <p:extLst>
      <p:ext uri="{BB962C8B-B14F-4D97-AF65-F5344CB8AC3E}">
        <p14:creationId xmlns:p14="http://schemas.microsoft.com/office/powerpoint/2010/main" val="13971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" grpId="0"/>
      <p:bldP spid="1778" grpId="0"/>
      <p:bldP spid="2" grpId="0" animBg="1"/>
      <p:bldP spid="724" grpId="0"/>
      <p:bldP spid="7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Rectangle 1081"/>
          <p:cNvSpPr/>
          <p:nvPr/>
        </p:nvSpPr>
        <p:spPr bwMode="auto">
          <a:xfrm>
            <a:off x="1548546" y="1192685"/>
            <a:ext cx="5741543" cy="25603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83" name="Straight Connector 1082"/>
          <p:cNvCxnSpPr/>
          <p:nvPr/>
        </p:nvCxnSpPr>
        <p:spPr>
          <a:xfrm>
            <a:off x="1548545" y="1635315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/>
          <p:cNvCxnSpPr/>
          <p:nvPr/>
        </p:nvCxnSpPr>
        <p:spPr>
          <a:xfrm>
            <a:off x="1552095" y="2197431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/>
          <p:cNvCxnSpPr/>
          <p:nvPr/>
        </p:nvCxnSpPr>
        <p:spPr>
          <a:xfrm>
            <a:off x="1552095" y="2772589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/>
          <p:cNvCxnSpPr/>
          <p:nvPr/>
        </p:nvCxnSpPr>
        <p:spPr>
          <a:xfrm>
            <a:off x="1552095" y="3269317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845434" y="1661350"/>
            <a:ext cx="51367" cy="2063348"/>
            <a:chOff x="2767746" y="4347876"/>
            <a:chExt cx="51367" cy="2063348"/>
          </a:xfrm>
        </p:grpSpPr>
        <p:grpSp>
          <p:nvGrpSpPr>
            <p:cNvPr id="32" name="Group 31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916" name="Oval 91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7" name="Oval 91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8" name="Oval 91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9" name="Oval 91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0" name="Oval 91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1" name="Oval 92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095" name="Oval 109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6" name="Oval 109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7" name="Oval 109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8" name="Oval 109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9" name="Oval 109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0" name="Oval 109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03" name="Oval 110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4" name="Oval 110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5" name="Oval 110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6" name="Oval 110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7" name="Oval 110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08" name="Group 110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109" name="Oval 110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0" name="Oval 110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1" name="Oval 111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2" name="Oval 111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3" name="Oval 111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4" name="Oval 111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15" name="Group 111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116" name="Oval 111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7" name="Oval 111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8" name="Oval 111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9" name="Oval 111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0" name="Oval 111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1" name="Oval 112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122" name="Group 1121"/>
          <p:cNvGrpSpPr/>
          <p:nvPr/>
        </p:nvGrpSpPr>
        <p:grpSpPr>
          <a:xfrm>
            <a:off x="2742389" y="1665347"/>
            <a:ext cx="51367" cy="2063348"/>
            <a:chOff x="2767746" y="4347876"/>
            <a:chExt cx="51367" cy="2063348"/>
          </a:xfrm>
        </p:grpSpPr>
        <p:grpSp>
          <p:nvGrpSpPr>
            <p:cNvPr id="1123" name="Group 112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150" name="Oval 114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1" name="Oval 115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2" name="Oval 115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3" name="Oval 115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4" name="Oval 115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5" name="Oval 115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24" name="Group 112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144" name="Oval 114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5" name="Oval 114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6" name="Oval 114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7" name="Oval 114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8" name="Oval 114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9" name="Oval 114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25" name="Oval 112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6" name="Oval 112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7" name="Oval 112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8" name="Oval 112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9" name="Oval 112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138" name="Oval 113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9" name="Oval 113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0" name="Oval 113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1" name="Oval 114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2" name="Oval 114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3" name="Oval 114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31" name="Group 113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132" name="Oval 113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4" name="Oval 113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5" name="Oval 113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6" name="Oval 113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7" name="Oval 113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156" name="Group 1155"/>
          <p:cNvGrpSpPr/>
          <p:nvPr/>
        </p:nvGrpSpPr>
        <p:grpSpPr>
          <a:xfrm>
            <a:off x="2935793" y="1672435"/>
            <a:ext cx="51367" cy="2063348"/>
            <a:chOff x="2767746" y="4347876"/>
            <a:chExt cx="51367" cy="2063348"/>
          </a:xfrm>
        </p:grpSpPr>
        <p:grpSp>
          <p:nvGrpSpPr>
            <p:cNvPr id="1157" name="Group 115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184" name="Oval 118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5" name="Oval 118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6" name="Oval 118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7" name="Oval 118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8" name="Oval 118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9" name="Oval 118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58" name="Group 115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178" name="Oval 117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9" name="Oval 117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0" name="Oval 117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1" name="Oval 118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2" name="Oval 118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3" name="Oval 118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59" name="Oval 115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0" name="Oval 115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1" name="Oval 116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2" name="Oval 116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3" name="Oval 116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64" name="Group 116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172" name="Oval 117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3" name="Oval 117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4" name="Oval 117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5" name="Oval 117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6" name="Oval 117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7" name="Oval 117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65" name="Group 116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166" name="Oval 116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7" name="Oval 116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8" name="Oval 116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9" name="Oval 116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0" name="Oval 116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1" name="Oval 117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190" name="Group 1189"/>
          <p:cNvGrpSpPr/>
          <p:nvPr/>
        </p:nvGrpSpPr>
        <p:grpSpPr>
          <a:xfrm>
            <a:off x="2648536" y="1657162"/>
            <a:ext cx="51367" cy="2063348"/>
            <a:chOff x="2767746" y="4347876"/>
            <a:chExt cx="51367" cy="2063348"/>
          </a:xfrm>
        </p:grpSpPr>
        <p:grpSp>
          <p:nvGrpSpPr>
            <p:cNvPr id="1191" name="Group 119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218" name="Oval 121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9" name="Oval 121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0" name="Oval 121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1" name="Oval 122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2" name="Oval 122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3" name="Oval 122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92" name="Group 119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212" name="Oval 121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3" name="Oval 121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4" name="Oval 121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5" name="Oval 121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6" name="Oval 121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7" name="Oval 121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93" name="Oval 119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4" name="Oval 119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5" name="Oval 119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6" name="Oval 119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7" name="Oval 119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98" name="Group 119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206" name="Oval 120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7" name="Oval 120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8" name="Oval 120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9" name="Oval 120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0" name="Oval 120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1" name="Oval 121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99" name="Group 119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200" name="Oval 119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1" name="Oval 120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2" name="Oval 120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3" name="Oval 120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4" name="Oval 120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5" name="Oval 120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24" name="Group 1223"/>
          <p:cNvGrpSpPr/>
          <p:nvPr/>
        </p:nvGrpSpPr>
        <p:grpSpPr>
          <a:xfrm>
            <a:off x="2545491" y="1668247"/>
            <a:ext cx="51367" cy="2063348"/>
            <a:chOff x="2767746" y="4347876"/>
            <a:chExt cx="51367" cy="2063348"/>
          </a:xfrm>
        </p:grpSpPr>
        <p:grpSp>
          <p:nvGrpSpPr>
            <p:cNvPr id="1225" name="Group 122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252" name="Oval 125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3" name="Oval 125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4" name="Oval 125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5" name="Oval 125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6" name="Oval 125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7" name="Oval 125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26" name="Group 122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246" name="Oval 124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7" name="Oval 124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8" name="Oval 124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9" name="Oval 124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0" name="Oval 124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1" name="Oval 125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27" name="Oval 122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8" name="Oval 122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9" name="Oval 122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0" name="Oval 122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1" name="Oval 123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32" name="Group 123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240" name="Oval 123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1" name="Oval 124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2" name="Oval 124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3" name="Oval 124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4" name="Oval 124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5" name="Oval 124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33" name="Group 123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234" name="Oval 123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5" name="Oval 123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6" name="Oval 123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7" name="Oval 123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8" name="Oval 123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9" name="Oval 123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58" name="Group 1257"/>
          <p:cNvGrpSpPr/>
          <p:nvPr/>
        </p:nvGrpSpPr>
        <p:grpSpPr>
          <a:xfrm>
            <a:off x="2368322" y="1671529"/>
            <a:ext cx="51367" cy="2063348"/>
            <a:chOff x="2767746" y="4347876"/>
            <a:chExt cx="51367" cy="2063348"/>
          </a:xfrm>
        </p:grpSpPr>
        <p:grpSp>
          <p:nvGrpSpPr>
            <p:cNvPr id="1259" name="Group 1258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286" name="Oval 128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7" name="Oval 128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8" name="Oval 128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9" name="Oval 128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0" name="Oval 128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1" name="Oval 129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60" name="Group 1259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280" name="Oval 127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1" name="Oval 128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2" name="Oval 128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3" name="Oval 128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4" name="Oval 128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5" name="Oval 128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61" name="Oval 1260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2" name="Oval 1261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3" name="Oval 1262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4" name="Oval 1263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5" name="Oval 1264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66" name="Group 1265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274" name="Oval 127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5" name="Oval 127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6" name="Oval 127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7" name="Oval 127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8" name="Oval 127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9" name="Oval 127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67" name="Group 1266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268" name="Oval 126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9" name="Oval 126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0" name="Oval 126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1" name="Oval 127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2" name="Oval 127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3" name="Oval 127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92" name="Group 1291"/>
          <p:cNvGrpSpPr/>
          <p:nvPr/>
        </p:nvGrpSpPr>
        <p:grpSpPr>
          <a:xfrm>
            <a:off x="2265277" y="1654262"/>
            <a:ext cx="51367" cy="2063348"/>
            <a:chOff x="2767746" y="4347876"/>
            <a:chExt cx="51367" cy="2063348"/>
          </a:xfrm>
        </p:grpSpPr>
        <p:grpSp>
          <p:nvGrpSpPr>
            <p:cNvPr id="1293" name="Group 129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320" name="Oval 131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1" name="Oval 132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2" name="Oval 132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3" name="Oval 132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4" name="Oval 132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5" name="Oval 132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94" name="Group 129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314" name="Oval 131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5" name="Oval 131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6" name="Oval 131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7" name="Oval 131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8" name="Oval 131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9" name="Oval 131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95" name="Oval 129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6" name="Oval 129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7" name="Oval 129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8" name="Oval 129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9" name="Oval 129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00" name="Group 129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308" name="Oval 130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9" name="Oval 130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0" name="Oval 130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1" name="Oval 131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2" name="Oval 131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3" name="Oval 131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01" name="Group 130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302" name="Oval 130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3" name="Oval 130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4" name="Oval 130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5" name="Oval 130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6" name="Oval 130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7" name="Oval 130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26" name="Group 1325"/>
          <p:cNvGrpSpPr/>
          <p:nvPr/>
        </p:nvGrpSpPr>
        <p:grpSpPr>
          <a:xfrm>
            <a:off x="2458681" y="1661350"/>
            <a:ext cx="51367" cy="2063348"/>
            <a:chOff x="2767746" y="4347876"/>
            <a:chExt cx="51367" cy="2063348"/>
          </a:xfrm>
        </p:grpSpPr>
        <p:grpSp>
          <p:nvGrpSpPr>
            <p:cNvPr id="1327" name="Group 132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354" name="Oval 135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5" name="Oval 135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6" name="Oval 135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7" name="Oval 135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8" name="Oval 135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9" name="Oval 135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28" name="Group 132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348" name="Oval 134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9" name="Oval 134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0" name="Oval 134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1" name="Oval 135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2" name="Oval 135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3" name="Oval 135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29" name="Oval 132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0" name="Oval 132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1" name="Oval 133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2" name="Oval 133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3" name="Oval 133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34" name="Group 133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342" name="Oval 134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3" name="Oval 134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4" name="Oval 134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5" name="Oval 134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6" name="Oval 134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7" name="Oval 134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35" name="Group 133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336" name="Oval 133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7" name="Oval 133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8" name="Oval 133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9" name="Oval 133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0" name="Oval 133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1" name="Oval 134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60" name="Group 1359"/>
          <p:cNvGrpSpPr/>
          <p:nvPr/>
        </p:nvGrpSpPr>
        <p:grpSpPr>
          <a:xfrm>
            <a:off x="2171424" y="1667341"/>
            <a:ext cx="51367" cy="2063348"/>
            <a:chOff x="2767746" y="4347876"/>
            <a:chExt cx="51367" cy="2063348"/>
          </a:xfrm>
        </p:grpSpPr>
        <p:grpSp>
          <p:nvGrpSpPr>
            <p:cNvPr id="1361" name="Group 136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388" name="Oval 138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9" name="Oval 138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0" name="Oval 138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1" name="Oval 139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2" name="Oval 139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3" name="Oval 139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62" name="Group 136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382" name="Oval 138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3" name="Oval 138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4" name="Oval 138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5" name="Oval 138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6" name="Oval 138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7" name="Oval 138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63" name="Oval 136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4" name="Oval 136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5" name="Oval 136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6" name="Oval 136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7" name="Oval 136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68" name="Group 136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376" name="Oval 137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7" name="Oval 137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8" name="Oval 137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9" name="Oval 137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0" name="Oval 137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1" name="Oval 138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69" name="Group 136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370" name="Oval 136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1" name="Oval 137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2" name="Oval 137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3" name="Oval 137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4" name="Oval 137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5" name="Oval 137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94" name="Group 1393"/>
          <p:cNvGrpSpPr/>
          <p:nvPr/>
        </p:nvGrpSpPr>
        <p:grpSpPr>
          <a:xfrm>
            <a:off x="2068379" y="1678426"/>
            <a:ext cx="51367" cy="2063348"/>
            <a:chOff x="2767746" y="4347876"/>
            <a:chExt cx="51367" cy="2063348"/>
          </a:xfrm>
        </p:grpSpPr>
        <p:grpSp>
          <p:nvGrpSpPr>
            <p:cNvPr id="1395" name="Group 139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422" name="Oval 142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3" name="Oval 142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4" name="Oval 142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5" name="Oval 142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6" name="Oval 142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7" name="Oval 142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416" name="Oval 141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7" name="Oval 141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8" name="Oval 141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9" name="Oval 141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0" name="Oval 141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1" name="Oval 142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97" name="Oval 139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8" name="Oval 139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9" name="Oval 139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0" name="Oval 139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1" name="Oval 140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02" name="Group 140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410" name="Oval 140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1" name="Oval 141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2" name="Oval 141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3" name="Oval 141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4" name="Oval 141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5" name="Oval 141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404" name="Oval 140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5" name="Oval 140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6" name="Oval 140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7" name="Oval 140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8" name="Oval 140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9" name="Oval 140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28" name="Group 1427"/>
          <p:cNvGrpSpPr/>
          <p:nvPr/>
        </p:nvGrpSpPr>
        <p:grpSpPr>
          <a:xfrm>
            <a:off x="1891211" y="1657353"/>
            <a:ext cx="51367" cy="2063348"/>
            <a:chOff x="2767746" y="4347876"/>
            <a:chExt cx="51367" cy="2063348"/>
          </a:xfrm>
        </p:grpSpPr>
        <p:grpSp>
          <p:nvGrpSpPr>
            <p:cNvPr id="1429" name="Group 1428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456" name="Oval 145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7" name="Oval 145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8" name="Oval 145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9" name="Oval 145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0" name="Oval 145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1" name="Oval 146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30" name="Group 1429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450" name="Oval 144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1" name="Oval 145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2" name="Oval 145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3" name="Oval 145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4" name="Oval 145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5" name="Oval 145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31" name="Oval 1430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2" name="Oval 1431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3" name="Oval 1432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4" name="Oval 1433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5" name="Oval 1434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36" name="Group 1435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444" name="Oval 144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5" name="Oval 144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6" name="Oval 144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7" name="Oval 144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8" name="Oval 144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9" name="Oval 144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37" name="Group 1436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438" name="Oval 143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9" name="Oval 143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0" name="Oval 143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1" name="Oval 144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2" name="Oval 144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3" name="Oval 144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62" name="Group 1461"/>
          <p:cNvGrpSpPr/>
          <p:nvPr/>
        </p:nvGrpSpPr>
        <p:grpSpPr>
          <a:xfrm>
            <a:off x="1788166" y="1668438"/>
            <a:ext cx="51367" cy="2063348"/>
            <a:chOff x="2767746" y="4347876"/>
            <a:chExt cx="51367" cy="2063348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490" name="Oval 148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1" name="Oval 149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2" name="Oval 149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3" name="Oval 149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4" name="Oval 149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5" name="Oval 149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64" name="Group 146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484" name="Oval 148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5" name="Oval 148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6" name="Oval 148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7" name="Oval 148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8" name="Oval 148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9" name="Oval 148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65" name="Oval 146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6" name="Oval 146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7" name="Oval 146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8" name="Oval 146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9" name="Oval 146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70" name="Group 146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478" name="Oval 147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9" name="Oval 147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0" name="Oval 147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1" name="Oval 148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2" name="Oval 148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3" name="Oval 148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71" name="Group 147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472" name="Oval 147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3" name="Oval 147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4" name="Oval 147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5" name="Oval 147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6" name="Oval 147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7" name="Oval 147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96" name="Group 1495"/>
          <p:cNvGrpSpPr/>
          <p:nvPr/>
        </p:nvGrpSpPr>
        <p:grpSpPr>
          <a:xfrm>
            <a:off x="1981570" y="1668438"/>
            <a:ext cx="51367" cy="2063348"/>
            <a:chOff x="2767746" y="4347876"/>
            <a:chExt cx="51367" cy="2063348"/>
          </a:xfrm>
        </p:grpSpPr>
        <p:grpSp>
          <p:nvGrpSpPr>
            <p:cNvPr id="1497" name="Group 149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524" name="Oval 152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5" name="Oval 152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6" name="Oval 152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7" name="Oval 152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8" name="Oval 152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9" name="Oval 152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98" name="Group 149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518" name="Oval 151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9" name="Oval 151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0" name="Oval 151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1" name="Oval 152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2" name="Oval 152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3" name="Oval 152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99" name="Oval 149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0" name="Oval 149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1" name="Oval 150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2" name="Oval 150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3" name="Oval 150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04" name="Group 150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512" name="Oval 151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3" name="Oval 151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4" name="Oval 151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5" name="Oval 151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6" name="Oval 151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7" name="Oval 151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05" name="Group 150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506" name="Oval 150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7" name="Oval 150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8" name="Oval 150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9" name="Oval 150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0" name="Oval 150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1" name="Oval 151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530" name="Group 1529"/>
          <p:cNvGrpSpPr/>
          <p:nvPr/>
        </p:nvGrpSpPr>
        <p:grpSpPr>
          <a:xfrm>
            <a:off x="1694313" y="1653165"/>
            <a:ext cx="51367" cy="2063348"/>
            <a:chOff x="2767746" y="4347876"/>
            <a:chExt cx="51367" cy="2063348"/>
          </a:xfrm>
        </p:grpSpPr>
        <p:grpSp>
          <p:nvGrpSpPr>
            <p:cNvPr id="1531" name="Group 153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558" name="Oval 155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9" name="Oval 155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0" name="Oval 155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1" name="Oval 156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2" name="Oval 156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3" name="Oval 156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32" name="Group 153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552" name="Oval 155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3" name="Oval 155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4" name="Oval 155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5" name="Oval 155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6" name="Oval 155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7" name="Oval 155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33" name="Oval 153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4" name="Oval 153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5" name="Oval 153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6" name="Oval 153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7" name="Oval 153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38" name="Group 153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546" name="Oval 154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7" name="Oval 154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8" name="Oval 154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9" name="Oval 154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0" name="Oval 154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1" name="Oval 155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39" name="Group 153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540" name="Oval 153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1" name="Oval 154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2" name="Oval 154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3" name="Oval 154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4" name="Oval 154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5" name="Oval 154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564" name="Group 1563"/>
          <p:cNvGrpSpPr/>
          <p:nvPr/>
        </p:nvGrpSpPr>
        <p:grpSpPr>
          <a:xfrm>
            <a:off x="1591268" y="1664250"/>
            <a:ext cx="51367" cy="2063348"/>
            <a:chOff x="2767746" y="4347876"/>
            <a:chExt cx="51367" cy="2063348"/>
          </a:xfrm>
        </p:grpSpPr>
        <p:grpSp>
          <p:nvGrpSpPr>
            <p:cNvPr id="1565" name="Group 156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592" name="Oval 159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3" name="Oval 159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4" name="Oval 159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5" name="Oval 159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6" name="Oval 159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7" name="Oval 159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66" name="Group 156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586" name="Oval 158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7" name="Oval 158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8" name="Oval 158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9" name="Oval 158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0" name="Oval 158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1" name="Oval 159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67" name="Oval 156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8" name="Oval 156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9" name="Oval 156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0" name="Oval 156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1" name="Oval 157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72" name="Group 157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580" name="Oval 157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1" name="Oval 158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2" name="Oval 158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3" name="Oval 158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4" name="Oval 158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5" name="Oval 158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73" name="Group 157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574" name="Oval 157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5" name="Oval 157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6" name="Oval 157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7" name="Oval 157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8" name="Oval 157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9" name="Oval 157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601" name="Group 1600"/>
          <p:cNvGrpSpPr/>
          <p:nvPr/>
        </p:nvGrpSpPr>
        <p:grpSpPr>
          <a:xfrm>
            <a:off x="3324343" y="1657851"/>
            <a:ext cx="51367" cy="2063348"/>
            <a:chOff x="2767746" y="4347876"/>
            <a:chExt cx="51367" cy="2063348"/>
          </a:xfrm>
        </p:grpSpPr>
        <p:grpSp>
          <p:nvGrpSpPr>
            <p:cNvPr id="1602" name="Group 1601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629" name="Oval 162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0" name="Oval 162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1" name="Oval 163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2" name="Oval 163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3" name="Oval 163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4" name="Oval 163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623" name="Oval 1622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4" name="Oval 1623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5" name="Oval 1624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6" name="Oval 1625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7" name="Oval 1626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8" name="Oval 1627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04" name="Oval 1603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5" name="Oval 1604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6" name="Oval 1605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7" name="Oval 1606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8" name="Oval 1607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09" name="Group 1608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617" name="Oval 1616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8" name="Oval 1617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9" name="Oval 1618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0" name="Oval 1619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1" name="Oval 1620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2" name="Oval 1621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10" name="Group 1609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611" name="Oval 1610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2" name="Oval 1611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3" name="Oval 1612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4" name="Oval 1613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5" name="Oval 1614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6" name="Oval 1615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635" name="Group 1634"/>
          <p:cNvGrpSpPr/>
          <p:nvPr/>
        </p:nvGrpSpPr>
        <p:grpSpPr>
          <a:xfrm>
            <a:off x="3221298" y="1661848"/>
            <a:ext cx="51367" cy="2063348"/>
            <a:chOff x="2767746" y="4347876"/>
            <a:chExt cx="51367" cy="2063348"/>
          </a:xfrm>
        </p:grpSpPr>
        <p:grpSp>
          <p:nvGrpSpPr>
            <p:cNvPr id="1636" name="Group 1635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663" name="Oval 1662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4" name="Oval 1663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5" name="Oval 1664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6" name="Oval 1665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7" name="Oval 1666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8" name="Oval 1667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37" name="Group 1636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657" name="Oval 1656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8" name="Oval 1657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9" name="Oval 1658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0" name="Oval 1659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1" name="Oval 1660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2" name="Oval 1661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38" name="Oval 1637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9" name="Oval 1638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0" name="Oval 1639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1" name="Oval 1640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2" name="Oval 1641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43" name="Group 1642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651" name="Oval 1650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2" name="Oval 1651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3" name="Oval 1652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4" name="Oval 1653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5" name="Oval 1654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6" name="Oval 1655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44" name="Group 1643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645" name="Oval 164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6" name="Oval 164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7" name="Oval 164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8" name="Oval 164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9" name="Oval 164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0" name="Oval 164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669" name="Group 1668"/>
          <p:cNvGrpSpPr/>
          <p:nvPr/>
        </p:nvGrpSpPr>
        <p:grpSpPr>
          <a:xfrm>
            <a:off x="3414702" y="1676024"/>
            <a:ext cx="51367" cy="2063348"/>
            <a:chOff x="2767746" y="4347876"/>
            <a:chExt cx="51367" cy="2063348"/>
          </a:xfrm>
        </p:grpSpPr>
        <p:grpSp>
          <p:nvGrpSpPr>
            <p:cNvPr id="1670" name="Group 1669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697" name="Oval 1696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8" name="Oval 1697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9" name="Oval 1698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0" name="Oval 1699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1" name="Oval 1700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2" name="Oval 1701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71" name="Group 1670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691" name="Oval 1690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2" name="Oval 1691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3" name="Oval 1692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4" name="Oval 1693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5" name="Oval 1694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6" name="Oval 1695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72" name="Oval 1671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3" name="Oval 1672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4" name="Oval 1673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5" name="Oval 1674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6" name="Oval 1675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77" name="Group 1676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685" name="Oval 168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6" name="Oval 168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7" name="Oval 168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8" name="Oval 168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9" name="Oval 168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0" name="Oval 168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78" name="Group 1677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679" name="Oval 167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0" name="Oval 167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1" name="Oval 168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2" name="Oval 168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3" name="Oval 168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4" name="Oval 168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703" name="Group 1702"/>
          <p:cNvGrpSpPr/>
          <p:nvPr/>
        </p:nvGrpSpPr>
        <p:grpSpPr>
          <a:xfrm>
            <a:off x="3127445" y="1653663"/>
            <a:ext cx="51367" cy="2063348"/>
            <a:chOff x="2767746" y="4347876"/>
            <a:chExt cx="51367" cy="2063348"/>
          </a:xfrm>
        </p:grpSpPr>
        <p:grpSp>
          <p:nvGrpSpPr>
            <p:cNvPr id="1704" name="Group 1703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731" name="Oval 1730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2" name="Oval 1731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3" name="Oval 1732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4" name="Oval 1733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5" name="Oval 1734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6" name="Oval 1735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05" name="Group 1704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725" name="Oval 172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6" name="Oval 172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7" name="Oval 172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8" name="Oval 172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9" name="Oval 172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0" name="Oval 172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06" name="Oval 1705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7" name="Oval 1706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8" name="Oval 1707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9" name="Oval 1708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0" name="Oval 1709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711" name="Group 1710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719" name="Oval 171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0" name="Oval 171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1" name="Oval 172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2" name="Oval 172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3" name="Oval 172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4" name="Oval 172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12" name="Group 1711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713" name="Oval 1712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4" name="Oval 1713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5" name="Oval 1714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6" name="Oval 1715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7" name="Oval 1716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8" name="Oval 1717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737" name="Group 1736"/>
          <p:cNvGrpSpPr/>
          <p:nvPr/>
        </p:nvGrpSpPr>
        <p:grpSpPr>
          <a:xfrm>
            <a:off x="3024400" y="1664748"/>
            <a:ext cx="51367" cy="2063348"/>
            <a:chOff x="2767746" y="4347876"/>
            <a:chExt cx="51367" cy="2063348"/>
          </a:xfrm>
        </p:grpSpPr>
        <p:grpSp>
          <p:nvGrpSpPr>
            <p:cNvPr id="1738" name="Group 1737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765" name="Oval 176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6" name="Oval 176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7" name="Oval 176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8" name="Oval 176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9" name="Oval 176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70" name="Oval 176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39" name="Group 1738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759" name="Oval 175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0" name="Oval 175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1" name="Oval 176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2" name="Oval 176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3" name="Oval 176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4" name="Oval 176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40" name="Oval 1739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1" name="Oval 1740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2" name="Oval 1741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3" name="Oval 1742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4" name="Oval 1743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745" name="Group 1744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753" name="Oval 1752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4" name="Oval 1753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5" name="Oval 1754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6" name="Oval 1755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7" name="Oval 1756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8" name="Oval 1757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46" name="Group 1745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747" name="Oval 1746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8" name="Oval 1747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9" name="Oval 1748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0" name="Oval 1749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1" name="Oval 1750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2" name="Oval 1751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791" name="Content Placeholder 2"/>
          <p:cNvSpPr txBox="1">
            <a:spLocks/>
          </p:cNvSpPr>
          <p:nvPr/>
        </p:nvSpPr>
        <p:spPr>
          <a:xfrm>
            <a:off x="1133259" y="1777711"/>
            <a:ext cx="367921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2/3</a:t>
            </a:r>
          </a:p>
        </p:txBody>
      </p:sp>
      <p:sp>
        <p:nvSpPr>
          <p:cNvPr id="1792" name="Content Placeholder 2"/>
          <p:cNvSpPr txBox="1">
            <a:spLocks/>
          </p:cNvSpPr>
          <p:nvPr/>
        </p:nvSpPr>
        <p:spPr>
          <a:xfrm>
            <a:off x="1221321" y="2347859"/>
            <a:ext cx="277329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1795" name="Content Placeholder 2"/>
          <p:cNvSpPr txBox="1">
            <a:spLocks/>
          </p:cNvSpPr>
          <p:nvPr/>
        </p:nvSpPr>
        <p:spPr>
          <a:xfrm>
            <a:off x="1228752" y="2932654"/>
            <a:ext cx="277329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1796" name="Content Placeholder 2"/>
          <p:cNvSpPr txBox="1">
            <a:spLocks/>
          </p:cNvSpPr>
          <p:nvPr/>
        </p:nvSpPr>
        <p:spPr>
          <a:xfrm>
            <a:off x="1240743" y="3364591"/>
            <a:ext cx="277329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</a:p>
        </p:txBody>
      </p:sp>
      <p:sp>
        <p:nvSpPr>
          <p:cNvPr id="712" name="Content Placeholder 2"/>
          <p:cNvSpPr txBox="1">
            <a:spLocks/>
          </p:cNvSpPr>
          <p:nvPr/>
        </p:nvSpPr>
        <p:spPr>
          <a:xfrm>
            <a:off x="344118" y="228600"/>
            <a:ext cx="6412175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L4 and L2/3: Feedforward Inference</a:t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788165" y="2608597"/>
            <a:ext cx="1869377" cy="2034161"/>
            <a:chOff x="1788165" y="2608597"/>
            <a:chExt cx="1869377" cy="2034161"/>
          </a:xfrm>
        </p:grpSpPr>
        <p:cxnSp>
          <p:nvCxnSpPr>
            <p:cNvPr id="715" name="Straight Arrow Connector 714"/>
            <p:cNvCxnSpPr/>
            <p:nvPr/>
          </p:nvCxnSpPr>
          <p:spPr>
            <a:xfrm flipV="1">
              <a:off x="3654055" y="2608597"/>
              <a:ext cx="0" cy="17647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Content Placeholder 2"/>
            <p:cNvSpPr txBox="1">
              <a:spLocks/>
            </p:cNvSpPr>
            <p:nvPr/>
          </p:nvSpPr>
          <p:spPr>
            <a:xfrm>
              <a:off x="1788165" y="4245809"/>
              <a:ext cx="1666611" cy="396949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Copy of motor commands</a:t>
              </a:r>
            </a:p>
          </p:txBody>
        </p:sp>
        <p:sp>
          <p:nvSpPr>
            <p:cNvPr id="718" name="Content Placeholder 2"/>
            <p:cNvSpPr txBox="1">
              <a:spLocks/>
            </p:cNvSpPr>
            <p:nvPr/>
          </p:nvSpPr>
          <p:spPr>
            <a:xfrm>
              <a:off x="2055831" y="3919515"/>
              <a:ext cx="1416912" cy="356352"/>
            </a:xfrm>
            <a:prstGeom prst="rect">
              <a:avLst/>
            </a:prstGeom>
            <a:ln w="6350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Sensor/afferent data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3355309" y="4043730"/>
              <a:ext cx="30223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flipH="1">
              <a:off x="3359322" y="4373337"/>
              <a:ext cx="29818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0" name="Content Placeholder 2"/>
          <p:cNvSpPr txBox="1">
            <a:spLocks/>
          </p:cNvSpPr>
          <p:nvPr/>
        </p:nvSpPr>
        <p:spPr>
          <a:xfrm>
            <a:off x="3465083" y="2364697"/>
            <a:ext cx="2370257" cy="3081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Learns sensory-motor transitions</a:t>
            </a:r>
          </a:p>
        </p:txBody>
      </p:sp>
      <p:sp>
        <p:nvSpPr>
          <p:cNvPr id="736" name="Content Placeholder 2"/>
          <p:cNvSpPr txBox="1">
            <a:spLocks/>
          </p:cNvSpPr>
          <p:nvPr/>
        </p:nvSpPr>
        <p:spPr>
          <a:xfrm>
            <a:off x="3451516" y="1801232"/>
            <a:ext cx="2016542" cy="3081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Learns high-order transitions</a:t>
            </a:r>
          </a:p>
        </p:txBody>
      </p:sp>
      <p:cxnSp>
        <p:nvCxnSpPr>
          <p:cNvPr id="740" name="Straight Arrow Connector 739"/>
          <p:cNvCxnSpPr/>
          <p:nvPr/>
        </p:nvCxnSpPr>
        <p:spPr>
          <a:xfrm>
            <a:off x="7103605" y="1967106"/>
            <a:ext cx="0" cy="207662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/>
          <p:cNvCxnSpPr/>
          <p:nvPr/>
        </p:nvCxnSpPr>
        <p:spPr>
          <a:xfrm>
            <a:off x="7103605" y="4046155"/>
            <a:ext cx="43237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Content Placeholder 2"/>
          <p:cNvSpPr txBox="1">
            <a:spLocks/>
          </p:cNvSpPr>
          <p:nvPr/>
        </p:nvSpPr>
        <p:spPr>
          <a:xfrm>
            <a:off x="5503498" y="1794090"/>
            <a:ext cx="734564" cy="844296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Stable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9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Predicted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0" name="Content Placeholder 2"/>
          <p:cNvSpPr txBox="1">
            <a:spLocks/>
          </p:cNvSpPr>
          <p:nvPr/>
        </p:nvSpPr>
        <p:spPr>
          <a:xfrm>
            <a:off x="6142603" y="1648117"/>
            <a:ext cx="979443" cy="892644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Pass through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changes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US" sz="9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Un-predicted</a:t>
            </a:r>
          </a:p>
        </p:txBody>
      </p:sp>
      <p:cxnSp>
        <p:nvCxnSpPr>
          <p:cNvPr id="751" name="Straight Arrow Connector 750"/>
          <p:cNvCxnSpPr/>
          <p:nvPr/>
        </p:nvCxnSpPr>
        <p:spPr>
          <a:xfrm flipV="1">
            <a:off x="6599934" y="1982128"/>
            <a:ext cx="0" cy="40114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/>
          <p:nvPr/>
        </p:nvCxnSpPr>
        <p:spPr>
          <a:xfrm flipV="1">
            <a:off x="5827794" y="1973210"/>
            <a:ext cx="0" cy="40198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Content Placeholder 2"/>
          <p:cNvSpPr txBox="1">
            <a:spLocks/>
          </p:cNvSpPr>
          <p:nvPr/>
        </p:nvSpPr>
        <p:spPr>
          <a:xfrm>
            <a:off x="2798850" y="4968936"/>
            <a:ext cx="5396308" cy="163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Layer 4 learns sensory-motor transitions.</a:t>
            </a:r>
          </a:p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Layer 3 learns high-order transitions.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These are universal inference steps.</a:t>
            </a:r>
          </a:p>
          <a:p>
            <a:pPr marL="0" indent="0">
              <a:buNone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They apply to all sensory modalities.</a:t>
            </a:r>
          </a:p>
        </p:txBody>
      </p:sp>
      <p:sp>
        <p:nvSpPr>
          <p:cNvPr id="760" name="Content Placeholder 2"/>
          <p:cNvSpPr txBox="1">
            <a:spLocks/>
          </p:cNvSpPr>
          <p:nvPr/>
        </p:nvSpPr>
        <p:spPr>
          <a:xfrm>
            <a:off x="7492779" y="3930008"/>
            <a:ext cx="1478422" cy="35635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Next higher region</a:t>
            </a:r>
          </a:p>
        </p:txBody>
      </p:sp>
      <p:sp>
        <p:nvSpPr>
          <p:cNvPr id="771" name="Content Placeholder 2"/>
          <p:cNvSpPr txBox="1">
            <a:spLocks/>
          </p:cNvSpPr>
          <p:nvPr/>
        </p:nvSpPr>
        <p:spPr>
          <a:xfrm>
            <a:off x="7492778" y="1707265"/>
            <a:ext cx="739211" cy="35635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A-B-C-D</a:t>
            </a:r>
            <a:b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X-B-C-Y</a:t>
            </a:r>
          </a:p>
        </p:txBody>
      </p:sp>
      <p:sp>
        <p:nvSpPr>
          <p:cNvPr id="772" name="Content Placeholder 2"/>
          <p:cNvSpPr txBox="1">
            <a:spLocks/>
          </p:cNvSpPr>
          <p:nvPr/>
        </p:nvSpPr>
        <p:spPr>
          <a:xfrm>
            <a:off x="8224789" y="1700910"/>
            <a:ext cx="864032" cy="35635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A-B-C- ?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X-B-C- ?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</a:p>
        </p:txBody>
      </p:sp>
      <p:grpSp>
        <p:nvGrpSpPr>
          <p:cNvPr id="1599" name="Group 1598"/>
          <p:cNvGrpSpPr/>
          <p:nvPr/>
        </p:nvGrpSpPr>
        <p:grpSpPr>
          <a:xfrm>
            <a:off x="7601779" y="2235354"/>
            <a:ext cx="422258" cy="570928"/>
            <a:chOff x="7601779" y="2235354"/>
            <a:chExt cx="361422" cy="488673"/>
          </a:xfrm>
        </p:grpSpPr>
        <p:pic>
          <p:nvPicPr>
            <p:cNvPr id="2050" name="Picture 2" descr="http://0.tqn.com/d/painting/1/0/L/H/facepaint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1779" y="2235354"/>
              <a:ext cx="361422" cy="48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Straight Connector 48"/>
            <p:cNvCxnSpPr/>
            <p:nvPr/>
          </p:nvCxnSpPr>
          <p:spPr>
            <a:xfrm flipV="1">
              <a:off x="7782489" y="2502114"/>
              <a:ext cx="79893" cy="76692"/>
            </a:xfrm>
            <a:prstGeom prst="line">
              <a:avLst/>
            </a:prstGeom>
            <a:ln w="6350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flipV="1">
              <a:off x="7702596" y="2347859"/>
              <a:ext cx="119839" cy="161869"/>
            </a:xfrm>
            <a:prstGeom prst="line">
              <a:avLst/>
            </a:prstGeom>
            <a:ln w="6350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flipV="1">
              <a:off x="7782490" y="2359702"/>
              <a:ext cx="39945" cy="230659"/>
            </a:xfrm>
            <a:prstGeom prst="line">
              <a:avLst/>
            </a:prstGeom>
            <a:ln w="6350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>
              <a:off x="7862382" y="2516290"/>
              <a:ext cx="55274" cy="70482"/>
            </a:xfrm>
            <a:prstGeom prst="line">
              <a:avLst/>
            </a:prstGeom>
            <a:ln w="6350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flipV="1">
              <a:off x="7792938" y="2593324"/>
              <a:ext cx="115195" cy="65384"/>
            </a:xfrm>
            <a:prstGeom prst="line">
              <a:avLst/>
            </a:prstGeom>
            <a:ln w="6350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flipV="1">
              <a:off x="7712107" y="2475257"/>
              <a:ext cx="138428" cy="26014"/>
            </a:xfrm>
            <a:prstGeom prst="line">
              <a:avLst/>
            </a:prstGeom>
            <a:ln w="6350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7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" grpId="0"/>
      <p:bldP spid="736" grpId="0"/>
      <p:bldP spid="746" grpId="0"/>
      <p:bldP spid="750" grpId="0"/>
      <p:bldP spid="759" grpId="0"/>
      <p:bldP spid="760" grpId="0"/>
      <p:bldP spid="771" grpId="0"/>
      <p:bldP spid="7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Rectangle 1081"/>
          <p:cNvSpPr/>
          <p:nvPr/>
        </p:nvSpPr>
        <p:spPr bwMode="auto">
          <a:xfrm>
            <a:off x="1229586" y="1602534"/>
            <a:ext cx="5741543" cy="25603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83" name="Straight Connector 1082"/>
          <p:cNvCxnSpPr/>
          <p:nvPr/>
        </p:nvCxnSpPr>
        <p:spPr>
          <a:xfrm>
            <a:off x="1229585" y="2045164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/>
          <p:cNvCxnSpPr/>
          <p:nvPr/>
        </p:nvCxnSpPr>
        <p:spPr>
          <a:xfrm>
            <a:off x="1233135" y="2607280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/>
          <p:cNvCxnSpPr/>
          <p:nvPr/>
        </p:nvCxnSpPr>
        <p:spPr>
          <a:xfrm>
            <a:off x="1233135" y="3182438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/>
          <p:cNvCxnSpPr/>
          <p:nvPr/>
        </p:nvCxnSpPr>
        <p:spPr>
          <a:xfrm>
            <a:off x="1233135" y="3679166"/>
            <a:ext cx="57415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526474" y="2071199"/>
            <a:ext cx="51367" cy="2063348"/>
            <a:chOff x="2767746" y="4347876"/>
            <a:chExt cx="51367" cy="2063348"/>
          </a:xfrm>
        </p:grpSpPr>
        <p:grpSp>
          <p:nvGrpSpPr>
            <p:cNvPr id="32" name="Group 31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916" name="Oval 91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7" name="Oval 91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8" name="Oval 91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9" name="Oval 91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0" name="Oval 91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1" name="Oval 92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095" name="Oval 109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6" name="Oval 109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7" name="Oval 109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8" name="Oval 109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9" name="Oval 109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0" name="Oval 109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03" name="Oval 110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4" name="Oval 110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5" name="Oval 110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6" name="Oval 110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7" name="Oval 110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08" name="Group 110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109" name="Oval 110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0" name="Oval 110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1" name="Oval 111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2" name="Oval 111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3" name="Oval 111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4" name="Oval 111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15" name="Group 111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116" name="Oval 111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7" name="Oval 111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8" name="Oval 111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9" name="Oval 111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0" name="Oval 111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1" name="Oval 112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122" name="Group 1121"/>
          <p:cNvGrpSpPr/>
          <p:nvPr/>
        </p:nvGrpSpPr>
        <p:grpSpPr>
          <a:xfrm>
            <a:off x="2423429" y="2075196"/>
            <a:ext cx="51367" cy="2063348"/>
            <a:chOff x="2767746" y="4347876"/>
            <a:chExt cx="51367" cy="2063348"/>
          </a:xfrm>
        </p:grpSpPr>
        <p:grpSp>
          <p:nvGrpSpPr>
            <p:cNvPr id="1123" name="Group 112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150" name="Oval 114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1" name="Oval 115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2" name="Oval 115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3" name="Oval 115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4" name="Oval 115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5" name="Oval 115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24" name="Group 112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144" name="Oval 114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5" name="Oval 114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6" name="Oval 114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7" name="Oval 114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8" name="Oval 114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9" name="Oval 114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25" name="Oval 112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6" name="Oval 112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7" name="Oval 112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8" name="Oval 112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9" name="Oval 112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138" name="Oval 113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9" name="Oval 113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0" name="Oval 113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1" name="Oval 114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2" name="Oval 114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3" name="Oval 114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31" name="Group 113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132" name="Oval 113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4" name="Oval 113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5" name="Oval 113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6" name="Oval 113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7" name="Oval 113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156" name="Group 1155"/>
          <p:cNvGrpSpPr/>
          <p:nvPr/>
        </p:nvGrpSpPr>
        <p:grpSpPr>
          <a:xfrm>
            <a:off x="2616833" y="2082284"/>
            <a:ext cx="51367" cy="2063348"/>
            <a:chOff x="2767746" y="4347876"/>
            <a:chExt cx="51367" cy="2063348"/>
          </a:xfrm>
        </p:grpSpPr>
        <p:grpSp>
          <p:nvGrpSpPr>
            <p:cNvPr id="1157" name="Group 115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184" name="Oval 118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5" name="Oval 118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6" name="Oval 118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7" name="Oval 118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8" name="Oval 118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9" name="Oval 118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58" name="Group 115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178" name="Oval 117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9" name="Oval 117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0" name="Oval 117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1" name="Oval 118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2" name="Oval 118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3" name="Oval 118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59" name="Oval 115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0" name="Oval 115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1" name="Oval 116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2" name="Oval 116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3" name="Oval 116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64" name="Group 116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172" name="Oval 117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3" name="Oval 117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4" name="Oval 117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5" name="Oval 117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6" name="Oval 117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7" name="Oval 117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65" name="Group 116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166" name="Oval 116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7" name="Oval 116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8" name="Oval 116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9" name="Oval 116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0" name="Oval 116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1" name="Oval 117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190" name="Group 1189"/>
          <p:cNvGrpSpPr/>
          <p:nvPr/>
        </p:nvGrpSpPr>
        <p:grpSpPr>
          <a:xfrm>
            <a:off x="2329576" y="2067011"/>
            <a:ext cx="51367" cy="2063348"/>
            <a:chOff x="2767746" y="4347876"/>
            <a:chExt cx="51367" cy="2063348"/>
          </a:xfrm>
        </p:grpSpPr>
        <p:grpSp>
          <p:nvGrpSpPr>
            <p:cNvPr id="1191" name="Group 119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218" name="Oval 121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9" name="Oval 121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0" name="Oval 121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1" name="Oval 122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2" name="Oval 122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3" name="Oval 122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92" name="Group 119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212" name="Oval 121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3" name="Oval 121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4" name="Oval 121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5" name="Oval 121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6" name="Oval 121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7" name="Oval 121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93" name="Oval 119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4" name="Oval 119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5" name="Oval 119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6" name="Oval 119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7" name="Oval 119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98" name="Group 119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206" name="Oval 120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7" name="Oval 120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8" name="Oval 120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9" name="Oval 120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0" name="Oval 120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1" name="Oval 121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99" name="Group 119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200" name="Oval 119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1" name="Oval 120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2" name="Oval 120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3" name="Oval 120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4" name="Oval 120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5" name="Oval 120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24" name="Group 1223"/>
          <p:cNvGrpSpPr/>
          <p:nvPr/>
        </p:nvGrpSpPr>
        <p:grpSpPr>
          <a:xfrm>
            <a:off x="2226531" y="2078096"/>
            <a:ext cx="51367" cy="2063348"/>
            <a:chOff x="2767746" y="4347876"/>
            <a:chExt cx="51367" cy="2063348"/>
          </a:xfrm>
        </p:grpSpPr>
        <p:grpSp>
          <p:nvGrpSpPr>
            <p:cNvPr id="1225" name="Group 122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252" name="Oval 125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3" name="Oval 125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4" name="Oval 125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5" name="Oval 125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6" name="Oval 125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7" name="Oval 125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26" name="Group 122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246" name="Oval 124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7" name="Oval 124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8" name="Oval 124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9" name="Oval 124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0" name="Oval 124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1" name="Oval 125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27" name="Oval 122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8" name="Oval 122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9" name="Oval 122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0" name="Oval 122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1" name="Oval 123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32" name="Group 123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240" name="Oval 123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1" name="Oval 124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2" name="Oval 124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3" name="Oval 124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4" name="Oval 124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5" name="Oval 124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33" name="Group 123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234" name="Oval 123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5" name="Oval 123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6" name="Oval 123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7" name="Oval 123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8" name="Oval 123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39" name="Oval 123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58" name="Group 1257"/>
          <p:cNvGrpSpPr/>
          <p:nvPr/>
        </p:nvGrpSpPr>
        <p:grpSpPr>
          <a:xfrm>
            <a:off x="2049362" y="2081378"/>
            <a:ext cx="51367" cy="2063348"/>
            <a:chOff x="2767746" y="4347876"/>
            <a:chExt cx="51367" cy="2063348"/>
          </a:xfrm>
        </p:grpSpPr>
        <p:grpSp>
          <p:nvGrpSpPr>
            <p:cNvPr id="1259" name="Group 1258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286" name="Oval 128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7" name="Oval 128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8" name="Oval 128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9" name="Oval 128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0" name="Oval 128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1" name="Oval 129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60" name="Group 1259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280" name="Oval 127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1" name="Oval 128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2" name="Oval 128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3" name="Oval 128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4" name="Oval 128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5" name="Oval 128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61" name="Oval 1260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2" name="Oval 1261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3" name="Oval 1262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4" name="Oval 1263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5" name="Oval 1264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66" name="Group 1265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274" name="Oval 127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5" name="Oval 127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6" name="Oval 127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7" name="Oval 127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8" name="Oval 127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9" name="Oval 127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67" name="Group 1266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268" name="Oval 126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69" name="Oval 126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0" name="Oval 126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1" name="Oval 127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2" name="Oval 127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73" name="Oval 127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92" name="Group 1291"/>
          <p:cNvGrpSpPr/>
          <p:nvPr/>
        </p:nvGrpSpPr>
        <p:grpSpPr>
          <a:xfrm>
            <a:off x="1946317" y="2064111"/>
            <a:ext cx="51367" cy="2063348"/>
            <a:chOff x="2767746" y="4347876"/>
            <a:chExt cx="51367" cy="2063348"/>
          </a:xfrm>
        </p:grpSpPr>
        <p:grpSp>
          <p:nvGrpSpPr>
            <p:cNvPr id="1293" name="Group 129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320" name="Oval 131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1" name="Oval 132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2" name="Oval 132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3" name="Oval 132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4" name="Oval 132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5" name="Oval 132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94" name="Group 129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314" name="Oval 131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5" name="Oval 131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6" name="Oval 131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7" name="Oval 131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8" name="Oval 131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9" name="Oval 131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95" name="Oval 129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6" name="Oval 129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7" name="Oval 129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8" name="Oval 129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9" name="Oval 129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00" name="Group 129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308" name="Oval 130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9" name="Oval 130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0" name="Oval 130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1" name="Oval 131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2" name="Oval 131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3" name="Oval 131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01" name="Group 130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302" name="Oval 130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3" name="Oval 130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4" name="Oval 130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5" name="Oval 130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6" name="Oval 130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7" name="Oval 130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26" name="Group 1325"/>
          <p:cNvGrpSpPr/>
          <p:nvPr/>
        </p:nvGrpSpPr>
        <p:grpSpPr>
          <a:xfrm>
            <a:off x="2139721" y="2071199"/>
            <a:ext cx="51367" cy="2063348"/>
            <a:chOff x="2767746" y="4347876"/>
            <a:chExt cx="51367" cy="2063348"/>
          </a:xfrm>
        </p:grpSpPr>
        <p:grpSp>
          <p:nvGrpSpPr>
            <p:cNvPr id="1327" name="Group 132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354" name="Oval 135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5" name="Oval 135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6" name="Oval 135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7" name="Oval 135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8" name="Oval 135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9" name="Oval 135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28" name="Group 132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348" name="Oval 134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9" name="Oval 134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0" name="Oval 134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1" name="Oval 135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2" name="Oval 135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53" name="Oval 135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29" name="Oval 132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0" name="Oval 132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1" name="Oval 133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2" name="Oval 133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3" name="Oval 133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34" name="Group 133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342" name="Oval 134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3" name="Oval 134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4" name="Oval 134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5" name="Oval 134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6" name="Oval 134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7" name="Oval 134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35" name="Group 133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336" name="Oval 133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7" name="Oval 133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8" name="Oval 133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39" name="Oval 133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0" name="Oval 133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1" name="Oval 134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60" name="Group 1359"/>
          <p:cNvGrpSpPr/>
          <p:nvPr/>
        </p:nvGrpSpPr>
        <p:grpSpPr>
          <a:xfrm>
            <a:off x="1852464" y="2077190"/>
            <a:ext cx="51367" cy="2063348"/>
            <a:chOff x="2767746" y="4347876"/>
            <a:chExt cx="51367" cy="2063348"/>
          </a:xfrm>
        </p:grpSpPr>
        <p:grpSp>
          <p:nvGrpSpPr>
            <p:cNvPr id="1361" name="Group 136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388" name="Oval 138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9" name="Oval 138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0" name="Oval 138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1" name="Oval 139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2" name="Oval 139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3" name="Oval 139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62" name="Group 136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382" name="Oval 138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3" name="Oval 138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4" name="Oval 138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5" name="Oval 138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6" name="Oval 138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7" name="Oval 138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63" name="Oval 136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4" name="Oval 136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5" name="Oval 136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6" name="Oval 136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7" name="Oval 136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68" name="Group 136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376" name="Oval 137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7" name="Oval 137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8" name="Oval 137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9" name="Oval 137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0" name="Oval 137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1" name="Oval 138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69" name="Group 136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370" name="Oval 136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1" name="Oval 137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2" name="Oval 137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3" name="Oval 137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4" name="Oval 137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5" name="Oval 137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94" name="Group 1393"/>
          <p:cNvGrpSpPr/>
          <p:nvPr/>
        </p:nvGrpSpPr>
        <p:grpSpPr>
          <a:xfrm>
            <a:off x="1749419" y="2088275"/>
            <a:ext cx="51367" cy="2063348"/>
            <a:chOff x="2767746" y="4347876"/>
            <a:chExt cx="51367" cy="2063348"/>
          </a:xfrm>
        </p:grpSpPr>
        <p:grpSp>
          <p:nvGrpSpPr>
            <p:cNvPr id="1395" name="Group 139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422" name="Oval 142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3" name="Oval 142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4" name="Oval 142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5" name="Oval 142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6" name="Oval 142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7" name="Oval 142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416" name="Oval 141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7" name="Oval 141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8" name="Oval 141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9" name="Oval 141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0" name="Oval 141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1" name="Oval 142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97" name="Oval 139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8" name="Oval 139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9" name="Oval 139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0" name="Oval 139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1" name="Oval 140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02" name="Group 140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410" name="Oval 140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1" name="Oval 141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2" name="Oval 141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3" name="Oval 141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4" name="Oval 141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5" name="Oval 141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404" name="Oval 140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5" name="Oval 140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6" name="Oval 140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7" name="Oval 140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8" name="Oval 140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9" name="Oval 140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28" name="Group 1427"/>
          <p:cNvGrpSpPr/>
          <p:nvPr/>
        </p:nvGrpSpPr>
        <p:grpSpPr>
          <a:xfrm>
            <a:off x="1572251" y="2067202"/>
            <a:ext cx="51367" cy="2063348"/>
            <a:chOff x="2767746" y="4347876"/>
            <a:chExt cx="51367" cy="2063348"/>
          </a:xfrm>
        </p:grpSpPr>
        <p:grpSp>
          <p:nvGrpSpPr>
            <p:cNvPr id="1429" name="Group 1428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456" name="Oval 145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7" name="Oval 145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8" name="Oval 145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9" name="Oval 145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0" name="Oval 145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1" name="Oval 146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30" name="Group 1429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450" name="Oval 144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1" name="Oval 145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2" name="Oval 145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3" name="Oval 145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4" name="Oval 145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5" name="Oval 145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31" name="Oval 1430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2" name="Oval 1431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3" name="Oval 1432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4" name="Oval 1433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5" name="Oval 1434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36" name="Group 1435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444" name="Oval 144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5" name="Oval 144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6" name="Oval 144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7" name="Oval 144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8" name="Oval 144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9" name="Oval 144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37" name="Group 1436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438" name="Oval 143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9" name="Oval 143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0" name="Oval 143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1" name="Oval 144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2" name="Oval 144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3" name="Oval 144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62" name="Group 1461"/>
          <p:cNvGrpSpPr/>
          <p:nvPr/>
        </p:nvGrpSpPr>
        <p:grpSpPr>
          <a:xfrm>
            <a:off x="1469206" y="2078287"/>
            <a:ext cx="51367" cy="2063348"/>
            <a:chOff x="2767746" y="4347876"/>
            <a:chExt cx="51367" cy="2063348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490" name="Oval 148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1" name="Oval 149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2" name="Oval 149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3" name="Oval 149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4" name="Oval 149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5" name="Oval 149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64" name="Group 1463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484" name="Oval 148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5" name="Oval 148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6" name="Oval 148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7" name="Oval 148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8" name="Oval 148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9" name="Oval 148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65" name="Oval 1464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6" name="Oval 1465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7" name="Oval 1466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8" name="Oval 1467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9" name="Oval 1468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70" name="Group 1469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478" name="Oval 147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9" name="Oval 147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0" name="Oval 147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1" name="Oval 148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2" name="Oval 148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3" name="Oval 148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71" name="Group 1470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472" name="Oval 147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3" name="Oval 147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4" name="Oval 147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5" name="Oval 147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6" name="Oval 147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7" name="Oval 147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96" name="Group 1495"/>
          <p:cNvGrpSpPr/>
          <p:nvPr/>
        </p:nvGrpSpPr>
        <p:grpSpPr>
          <a:xfrm>
            <a:off x="1662610" y="2078287"/>
            <a:ext cx="51367" cy="2063348"/>
            <a:chOff x="2767746" y="4347876"/>
            <a:chExt cx="51367" cy="2063348"/>
          </a:xfrm>
        </p:grpSpPr>
        <p:grpSp>
          <p:nvGrpSpPr>
            <p:cNvPr id="1497" name="Group 1496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524" name="Oval 152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5" name="Oval 152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6" name="Oval 152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7" name="Oval 152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8" name="Oval 152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9" name="Oval 152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98" name="Group 1497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518" name="Oval 151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9" name="Oval 151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0" name="Oval 151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1" name="Oval 152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2" name="Oval 152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3" name="Oval 152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99" name="Oval 1498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0" name="Oval 1499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1" name="Oval 1500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2" name="Oval 1501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3" name="Oval 1502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04" name="Group 1503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512" name="Oval 151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3" name="Oval 151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4" name="Oval 151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5" name="Oval 151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6" name="Oval 151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7" name="Oval 151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05" name="Group 1504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506" name="Oval 150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7" name="Oval 150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8" name="Oval 150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9" name="Oval 150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0" name="Oval 150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1" name="Oval 151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530" name="Group 1529"/>
          <p:cNvGrpSpPr/>
          <p:nvPr/>
        </p:nvGrpSpPr>
        <p:grpSpPr>
          <a:xfrm>
            <a:off x="1375353" y="2063014"/>
            <a:ext cx="51367" cy="2063348"/>
            <a:chOff x="2767746" y="4347876"/>
            <a:chExt cx="51367" cy="2063348"/>
          </a:xfrm>
        </p:grpSpPr>
        <p:grpSp>
          <p:nvGrpSpPr>
            <p:cNvPr id="1531" name="Group 1530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558" name="Oval 1557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9" name="Oval 1558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0" name="Oval 1559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1" name="Oval 1560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2" name="Oval 1561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3" name="Oval 1562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32" name="Group 1531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552" name="Oval 155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3" name="Oval 155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4" name="Oval 155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5" name="Oval 155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6" name="Oval 155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7" name="Oval 155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33" name="Oval 1532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4" name="Oval 1533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5" name="Oval 1534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6" name="Oval 1535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7" name="Oval 1536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38" name="Group 1537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546" name="Oval 154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7" name="Oval 154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8" name="Oval 154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9" name="Oval 154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0" name="Oval 154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1" name="Oval 155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39" name="Group 1538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540" name="Oval 153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1" name="Oval 154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2" name="Oval 154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3" name="Oval 154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4" name="Oval 154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5" name="Oval 154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564" name="Group 1563"/>
          <p:cNvGrpSpPr/>
          <p:nvPr/>
        </p:nvGrpSpPr>
        <p:grpSpPr>
          <a:xfrm>
            <a:off x="1272308" y="2074099"/>
            <a:ext cx="51367" cy="2063348"/>
            <a:chOff x="2767746" y="4347876"/>
            <a:chExt cx="51367" cy="2063348"/>
          </a:xfrm>
        </p:grpSpPr>
        <p:grpSp>
          <p:nvGrpSpPr>
            <p:cNvPr id="1565" name="Group 1564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592" name="Oval 1591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3" name="Oval 1592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4" name="Oval 1593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5" name="Oval 1594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6" name="Oval 1595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7" name="Oval 1596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66" name="Group 1565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586" name="Oval 1585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7" name="Oval 1586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8" name="Oval 1587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9" name="Oval 1588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0" name="Oval 1589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1" name="Oval 1590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67" name="Oval 1566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8" name="Oval 1567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9" name="Oval 1568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0" name="Oval 1569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1" name="Oval 1570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72" name="Group 1571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580" name="Oval 1579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1" name="Oval 1580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2" name="Oval 1581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3" name="Oval 1582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4" name="Oval 1583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5" name="Oval 1584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73" name="Group 1572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574" name="Oval 1573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5" name="Oval 1574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6" name="Oval 1575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7" name="Oval 1576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8" name="Oval 1577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9" name="Oval 1578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601" name="Group 1600"/>
          <p:cNvGrpSpPr/>
          <p:nvPr/>
        </p:nvGrpSpPr>
        <p:grpSpPr>
          <a:xfrm>
            <a:off x="3005383" y="2067700"/>
            <a:ext cx="51367" cy="2063348"/>
            <a:chOff x="2767746" y="4347876"/>
            <a:chExt cx="51367" cy="2063348"/>
          </a:xfrm>
        </p:grpSpPr>
        <p:grpSp>
          <p:nvGrpSpPr>
            <p:cNvPr id="1602" name="Group 1601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629" name="Oval 162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0" name="Oval 162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1" name="Oval 163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2" name="Oval 163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3" name="Oval 163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4" name="Oval 163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623" name="Oval 1622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4" name="Oval 1623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5" name="Oval 1624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6" name="Oval 1625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7" name="Oval 1626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8" name="Oval 1627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04" name="Oval 1603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5" name="Oval 1604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6" name="Oval 1605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7" name="Oval 1606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8" name="Oval 1607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09" name="Group 1608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617" name="Oval 1616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8" name="Oval 1617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9" name="Oval 1618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0" name="Oval 1619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1" name="Oval 1620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2" name="Oval 1621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10" name="Group 1609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611" name="Oval 1610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2" name="Oval 1611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3" name="Oval 1612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4" name="Oval 1613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5" name="Oval 1614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6" name="Oval 1615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635" name="Group 1634"/>
          <p:cNvGrpSpPr/>
          <p:nvPr/>
        </p:nvGrpSpPr>
        <p:grpSpPr>
          <a:xfrm>
            <a:off x="2902338" y="2071697"/>
            <a:ext cx="51367" cy="2063348"/>
            <a:chOff x="2767746" y="4347876"/>
            <a:chExt cx="51367" cy="2063348"/>
          </a:xfrm>
        </p:grpSpPr>
        <p:grpSp>
          <p:nvGrpSpPr>
            <p:cNvPr id="1636" name="Group 1635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663" name="Oval 1662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4" name="Oval 1663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5" name="Oval 1664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6" name="Oval 1665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7" name="Oval 1666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8" name="Oval 1667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37" name="Group 1636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657" name="Oval 1656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8" name="Oval 1657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9" name="Oval 1658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0" name="Oval 1659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1" name="Oval 1660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2" name="Oval 1661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38" name="Oval 1637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9" name="Oval 1638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0" name="Oval 1639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1" name="Oval 1640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2" name="Oval 1641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43" name="Group 1642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651" name="Oval 1650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2" name="Oval 1651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3" name="Oval 1652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4" name="Oval 1653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5" name="Oval 1654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6" name="Oval 1655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44" name="Group 1643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645" name="Oval 164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6" name="Oval 164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7" name="Oval 164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8" name="Oval 164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9" name="Oval 164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0" name="Oval 164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669" name="Group 1668"/>
          <p:cNvGrpSpPr/>
          <p:nvPr/>
        </p:nvGrpSpPr>
        <p:grpSpPr>
          <a:xfrm>
            <a:off x="3095742" y="2085873"/>
            <a:ext cx="51367" cy="2063348"/>
            <a:chOff x="2767746" y="4347876"/>
            <a:chExt cx="51367" cy="2063348"/>
          </a:xfrm>
        </p:grpSpPr>
        <p:grpSp>
          <p:nvGrpSpPr>
            <p:cNvPr id="1670" name="Group 1669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697" name="Oval 1696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8" name="Oval 1697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9" name="Oval 1698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0" name="Oval 1699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1" name="Oval 1700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2" name="Oval 1701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71" name="Group 1670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691" name="Oval 1690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2" name="Oval 1691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3" name="Oval 1692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4" name="Oval 1693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5" name="Oval 1694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6" name="Oval 1695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72" name="Oval 1671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3" name="Oval 1672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4" name="Oval 1673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5" name="Oval 1674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6" name="Oval 1675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77" name="Group 1676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685" name="Oval 168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6" name="Oval 168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7" name="Oval 168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8" name="Oval 168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9" name="Oval 168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0" name="Oval 168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78" name="Group 1677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679" name="Oval 167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0" name="Oval 167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1" name="Oval 168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2" name="Oval 168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3" name="Oval 168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4" name="Oval 168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703" name="Group 1702"/>
          <p:cNvGrpSpPr/>
          <p:nvPr/>
        </p:nvGrpSpPr>
        <p:grpSpPr>
          <a:xfrm>
            <a:off x="2808485" y="2063512"/>
            <a:ext cx="51367" cy="2063348"/>
            <a:chOff x="2767746" y="4347876"/>
            <a:chExt cx="51367" cy="2063348"/>
          </a:xfrm>
        </p:grpSpPr>
        <p:grpSp>
          <p:nvGrpSpPr>
            <p:cNvPr id="1704" name="Group 1703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731" name="Oval 1730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2" name="Oval 1731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3" name="Oval 1732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4" name="Oval 1733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5" name="Oval 1734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6" name="Oval 1735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05" name="Group 1704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725" name="Oval 172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6" name="Oval 172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7" name="Oval 172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8" name="Oval 172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9" name="Oval 172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0" name="Oval 172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06" name="Oval 1705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7" name="Oval 1706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8" name="Oval 1707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9" name="Oval 1708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0" name="Oval 1709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711" name="Group 1710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719" name="Oval 171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0" name="Oval 171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1" name="Oval 172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2" name="Oval 172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3" name="Oval 172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4" name="Oval 172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12" name="Group 1711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713" name="Oval 1712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4" name="Oval 1713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5" name="Oval 1714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6" name="Oval 1715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7" name="Oval 1716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8" name="Oval 1717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737" name="Group 1736"/>
          <p:cNvGrpSpPr/>
          <p:nvPr/>
        </p:nvGrpSpPr>
        <p:grpSpPr>
          <a:xfrm>
            <a:off x="2705440" y="2074597"/>
            <a:ext cx="51367" cy="2063348"/>
            <a:chOff x="2767746" y="4347876"/>
            <a:chExt cx="51367" cy="2063348"/>
          </a:xfrm>
        </p:grpSpPr>
        <p:grpSp>
          <p:nvGrpSpPr>
            <p:cNvPr id="1738" name="Group 1737"/>
            <p:cNvGrpSpPr/>
            <p:nvPr/>
          </p:nvGrpSpPr>
          <p:grpSpPr>
            <a:xfrm>
              <a:off x="2767746" y="4347876"/>
              <a:ext cx="46092" cy="404345"/>
              <a:chOff x="1904544" y="5517394"/>
              <a:chExt cx="46092" cy="404345"/>
            </a:xfrm>
          </p:grpSpPr>
          <p:sp>
            <p:nvSpPr>
              <p:cNvPr id="1765" name="Oval 1764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6" name="Oval 1765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7" name="Oval 1766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8" name="Oval 1767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9" name="Oval 1768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70" name="Oval 1769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39" name="Group 1738"/>
            <p:cNvGrpSpPr/>
            <p:nvPr/>
          </p:nvGrpSpPr>
          <p:grpSpPr>
            <a:xfrm>
              <a:off x="2771298" y="4783796"/>
              <a:ext cx="46092" cy="404345"/>
              <a:chOff x="1904544" y="5517394"/>
              <a:chExt cx="46092" cy="404345"/>
            </a:xfrm>
          </p:grpSpPr>
          <p:sp>
            <p:nvSpPr>
              <p:cNvPr id="1759" name="Oval 1758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0" name="Oval 1759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1" name="Oval 1760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2" name="Oval 1761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3" name="Oval 1762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4" name="Oval 1763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40" name="Oval 1739"/>
            <p:cNvSpPr/>
            <p:nvPr/>
          </p:nvSpPr>
          <p:spPr bwMode="auto">
            <a:xfrm rot="10800000">
              <a:off x="2769904" y="5503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1" name="Oval 1740"/>
            <p:cNvSpPr/>
            <p:nvPr/>
          </p:nvSpPr>
          <p:spPr bwMode="auto">
            <a:xfrm rot="10800000">
              <a:off x="2769904" y="53606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2" name="Oval 1741"/>
            <p:cNvSpPr/>
            <p:nvPr/>
          </p:nvSpPr>
          <p:spPr bwMode="auto">
            <a:xfrm rot="10800000">
              <a:off x="2770261" y="542980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3" name="Oval 1742"/>
            <p:cNvSpPr/>
            <p:nvPr/>
          </p:nvSpPr>
          <p:spPr bwMode="auto">
            <a:xfrm rot="10800000">
              <a:off x="2769888" y="52880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4" name="Oval 1743"/>
            <p:cNvSpPr/>
            <p:nvPr/>
          </p:nvSpPr>
          <p:spPr bwMode="auto">
            <a:xfrm rot="10800000">
              <a:off x="2769904" y="521649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745" name="Group 1744"/>
            <p:cNvGrpSpPr/>
            <p:nvPr/>
          </p:nvGrpSpPr>
          <p:grpSpPr>
            <a:xfrm>
              <a:off x="2772649" y="5577710"/>
              <a:ext cx="46092" cy="404345"/>
              <a:chOff x="1904544" y="5517394"/>
              <a:chExt cx="46092" cy="404345"/>
            </a:xfrm>
          </p:grpSpPr>
          <p:sp>
            <p:nvSpPr>
              <p:cNvPr id="1753" name="Oval 1752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4" name="Oval 1753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5" name="Oval 1754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6" name="Oval 1755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7" name="Oval 1756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8" name="Oval 1757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46" name="Group 1745"/>
            <p:cNvGrpSpPr/>
            <p:nvPr/>
          </p:nvGrpSpPr>
          <p:grpSpPr>
            <a:xfrm>
              <a:off x="2773021" y="6006879"/>
              <a:ext cx="46092" cy="404345"/>
              <a:chOff x="1904544" y="5517394"/>
              <a:chExt cx="46092" cy="404345"/>
            </a:xfrm>
          </p:grpSpPr>
          <p:sp>
            <p:nvSpPr>
              <p:cNvPr id="1747" name="Oval 1746"/>
              <p:cNvSpPr/>
              <p:nvPr/>
            </p:nvSpPr>
            <p:spPr bwMode="auto">
              <a:xfrm rot="10800000">
                <a:off x="1904544" y="5876020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8" name="Oval 1747"/>
              <p:cNvSpPr/>
              <p:nvPr/>
            </p:nvSpPr>
            <p:spPr bwMode="auto">
              <a:xfrm rot="10800000">
                <a:off x="1904560" y="580447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9" name="Oval 1748"/>
              <p:cNvSpPr/>
              <p:nvPr/>
            </p:nvSpPr>
            <p:spPr bwMode="auto">
              <a:xfrm rot="10800000">
                <a:off x="1904560" y="566158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0" name="Oval 1749"/>
              <p:cNvSpPr/>
              <p:nvPr/>
            </p:nvSpPr>
            <p:spPr bwMode="auto">
              <a:xfrm rot="10800000">
                <a:off x="1904917" y="5730708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1" name="Oval 1750"/>
              <p:cNvSpPr/>
              <p:nvPr/>
            </p:nvSpPr>
            <p:spPr bwMode="auto">
              <a:xfrm rot="10800000">
                <a:off x="1904544" y="558893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2" name="Oval 1751"/>
              <p:cNvSpPr/>
              <p:nvPr/>
            </p:nvSpPr>
            <p:spPr bwMode="auto">
              <a:xfrm rot="10800000">
                <a:off x="1904560" y="551739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791" name="Content Placeholder 2"/>
          <p:cNvSpPr txBox="1">
            <a:spLocks/>
          </p:cNvSpPr>
          <p:nvPr/>
        </p:nvSpPr>
        <p:spPr>
          <a:xfrm>
            <a:off x="814299" y="2187560"/>
            <a:ext cx="367921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2/3</a:t>
            </a:r>
          </a:p>
        </p:txBody>
      </p:sp>
      <p:sp>
        <p:nvSpPr>
          <p:cNvPr id="1792" name="Content Placeholder 2"/>
          <p:cNvSpPr txBox="1">
            <a:spLocks/>
          </p:cNvSpPr>
          <p:nvPr/>
        </p:nvSpPr>
        <p:spPr>
          <a:xfrm>
            <a:off x="902361" y="2757708"/>
            <a:ext cx="277329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1795" name="Content Placeholder 2"/>
          <p:cNvSpPr txBox="1">
            <a:spLocks/>
          </p:cNvSpPr>
          <p:nvPr/>
        </p:nvSpPr>
        <p:spPr>
          <a:xfrm>
            <a:off x="909792" y="3342503"/>
            <a:ext cx="277329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1796" name="Content Placeholder 2"/>
          <p:cNvSpPr txBox="1">
            <a:spLocks/>
          </p:cNvSpPr>
          <p:nvPr/>
        </p:nvSpPr>
        <p:spPr>
          <a:xfrm>
            <a:off x="921783" y="3774440"/>
            <a:ext cx="277329" cy="251605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</a:p>
        </p:txBody>
      </p:sp>
      <p:sp>
        <p:nvSpPr>
          <p:cNvPr id="712" name="Content Placeholder 2"/>
          <p:cNvSpPr txBox="1">
            <a:spLocks/>
          </p:cNvSpPr>
          <p:nvPr/>
        </p:nvSpPr>
        <p:spPr>
          <a:xfrm>
            <a:off x="344118" y="228600"/>
            <a:ext cx="6412175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L5 and L6: Feedback, Behavior and Attention</a:t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0" name="Content Placeholder 2"/>
          <p:cNvSpPr txBox="1">
            <a:spLocks/>
          </p:cNvSpPr>
          <p:nvPr/>
        </p:nvSpPr>
        <p:spPr>
          <a:xfrm>
            <a:off x="3146123" y="2774546"/>
            <a:ext cx="2177244" cy="3081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Learns sensory-motor transitions</a:t>
            </a:r>
          </a:p>
        </p:txBody>
      </p:sp>
      <p:sp>
        <p:nvSpPr>
          <p:cNvPr id="736" name="Content Placeholder 2"/>
          <p:cNvSpPr txBox="1">
            <a:spLocks/>
          </p:cNvSpPr>
          <p:nvPr/>
        </p:nvSpPr>
        <p:spPr>
          <a:xfrm>
            <a:off x="3132556" y="2211081"/>
            <a:ext cx="1845698" cy="3081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Learns high-order transitions</a:t>
            </a:r>
          </a:p>
        </p:txBody>
      </p:sp>
      <p:sp>
        <p:nvSpPr>
          <p:cNvPr id="760" name="Content Placeholder 2"/>
          <p:cNvSpPr txBox="1">
            <a:spLocks/>
          </p:cNvSpPr>
          <p:nvPr/>
        </p:nvSpPr>
        <p:spPr>
          <a:xfrm>
            <a:off x="6974678" y="2120589"/>
            <a:ext cx="2041731" cy="35635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Well understood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tested / commercial</a:t>
            </a:r>
          </a:p>
        </p:txBody>
      </p:sp>
      <p:sp>
        <p:nvSpPr>
          <p:cNvPr id="720" name="Content Placeholder 2"/>
          <p:cNvSpPr txBox="1">
            <a:spLocks/>
          </p:cNvSpPr>
          <p:nvPr/>
        </p:nvSpPr>
        <p:spPr>
          <a:xfrm>
            <a:off x="3147109" y="3309724"/>
            <a:ext cx="1701338" cy="3081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Recalls motor sequences</a:t>
            </a:r>
          </a:p>
        </p:txBody>
      </p:sp>
      <p:cxnSp>
        <p:nvCxnSpPr>
          <p:cNvPr id="723" name="Straight Arrow Connector 722"/>
          <p:cNvCxnSpPr/>
          <p:nvPr/>
        </p:nvCxnSpPr>
        <p:spPr>
          <a:xfrm>
            <a:off x="3917905" y="3897755"/>
            <a:ext cx="0" cy="6871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Content Placeholder 2"/>
          <p:cNvSpPr txBox="1">
            <a:spLocks/>
          </p:cNvSpPr>
          <p:nvPr/>
        </p:nvSpPr>
        <p:spPr>
          <a:xfrm>
            <a:off x="3183222" y="3783578"/>
            <a:ext cx="747812" cy="3081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Attention</a:t>
            </a:r>
            <a:endParaRPr lang="en-US" sz="9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29" name="Straight Arrow Connector 728"/>
          <p:cNvCxnSpPr/>
          <p:nvPr/>
        </p:nvCxnSpPr>
        <p:spPr>
          <a:xfrm>
            <a:off x="4707342" y="3425382"/>
            <a:ext cx="0" cy="1173694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Content Placeholder 2"/>
          <p:cNvSpPr txBox="1">
            <a:spLocks/>
          </p:cNvSpPr>
          <p:nvPr/>
        </p:nvSpPr>
        <p:spPr>
          <a:xfrm>
            <a:off x="6974679" y="2691113"/>
            <a:ext cx="1885542" cy="35635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90% understood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testing in progress </a:t>
            </a:r>
          </a:p>
        </p:txBody>
      </p:sp>
      <p:sp>
        <p:nvSpPr>
          <p:cNvPr id="745" name="Content Placeholder 2"/>
          <p:cNvSpPr txBox="1">
            <a:spLocks/>
          </p:cNvSpPr>
          <p:nvPr/>
        </p:nvSpPr>
        <p:spPr>
          <a:xfrm>
            <a:off x="6979567" y="3282824"/>
            <a:ext cx="1478422" cy="35635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50% understood</a:t>
            </a:r>
          </a:p>
        </p:txBody>
      </p:sp>
      <p:sp>
        <p:nvSpPr>
          <p:cNvPr id="747" name="Content Placeholder 2"/>
          <p:cNvSpPr txBox="1">
            <a:spLocks/>
          </p:cNvSpPr>
          <p:nvPr/>
        </p:nvSpPr>
        <p:spPr>
          <a:xfrm>
            <a:off x="6971129" y="3739971"/>
            <a:ext cx="1478422" cy="356352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10% understood</a:t>
            </a:r>
          </a:p>
        </p:txBody>
      </p:sp>
      <p:sp>
        <p:nvSpPr>
          <p:cNvPr id="748" name="Content Placeholder 2"/>
          <p:cNvSpPr txBox="1">
            <a:spLocks/>
          </p:cNvSpPr>
          <p:nvPr/>
        </p:nvSpPr>
        <p:spPr>
          <a:xfrm rot="16200000">
            <a:off x="5732160" y="2335847"/>
            <a:ext cx="1181655" cy="3081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Feedforward</a:t>
            </a:r>
          </a:p>
        </p:txBody>
      </p:sp>
      <p:sp>
        <p:nvSpPr>
          <p:cNvPr id="749" name="Content Placeholder 2"/>
          <p:cNvSpPr txBox="1">
            <a:spLocks/>
          </p:cNvSpPr>
          <p:nvPr/>
        </p:nvSpPr>
        <p:spPr>
          <a:xfrm rot="16200000">
            <a:off x="5909231" y="3472674"/>
            <a:ext cx="836878" cy="308150"/>
          </a:xfrm>
          <a:prstGeom prst="rect">
            <a:avLst/>
          </a:prstGeom>
          <a:ln w="6350"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9411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" grpId="0"/>
      <p:bldP spid="720" grpId="0"/>
      <p:bldP spid="725" grpId="0"/>
      <p:bldP spid="733" grpId="0"/>
      <p:bldP spid="745" grpId="0"/>
      <p:bldP spid="74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32948</TotalTime>
  <Words>1082</Words>
  <Application>Microsoft Office PowerPoint</Application>
  <PresentationFormat>On-screen Show (4:3)</PresentationFormat>
  <Paragraphs>559</Paragraphs>
  <Slides>39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1_Office Theme</vt:lpstr>
      <vt:lpstr>Office Theme</vt:lpstr>
      <vt:lpstr>1_Black</vt:lpstr>
      <vt:lpstr>2_Black</vt:lpstr>
      <vt:lpstr>Black</vt:lpstr>
      <vt:lpstr>3_Black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= 1</vt:lpstr>
      <vt:lpstr>Time =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Numenta,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Numenta Platform for  Intelligent Computing</dc:title>
  <dc:creator>Matthew Taylor</dc:creator>
  <cp:lastModifiedBy>Jeff Hawkins</cp:lastModifiedBy>
  <cp:revision>361</cp:revision>
  <dcterms:created xsi:type="dcterms:W3CDTF">2013-07-18T14:19:58Z</dcterms:created>
  <dcterms:modified xsi:type="dcterms:W3CDTF">2014-04-15T04:41:16Z</dcterms:modified>
</cp:coreProperties>
</file>