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sldIdLst>
    <p:sldId id="257" r:id="rId2"/>
    <p:sldId id="277" r:id="rId3"/>
    <p:sldId id="272" r:id="rId4"/>
    <p:sldId id="258" r:id="rId5"/>
    <p:sldId id="260" r:id="rId6"/>
    <p:sldId id="278" r:id="rId7"/>
    <p:sldId id="280" r:id="rId8"/>
    <p:sldId id="287" r:id="rId9"/>
    <p:sldId id="282" r:id="rId10"/>
    <p:sldId id="261" r:id="rId11"/>
    <p:sldId id="283" r:id="rId12"/>
    <p:sldId id="276" r:id="rId13"/>
    <p:sldId id="263" r:id="rId14"/>
    <p:sldId id="284" r:id="rId15"/>
    <p:sldId id="286" r:id="rId16"/>
    <p:sldId id="289" r:id="rId17"/>
    <p:sldId id="264" r:id="rId18"/>
    <p:sldId id="265" r:id="rId19"/>
    <p:sldId id="29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476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E765D-6F51-4BCA-9F51-90B66F59533F}" type="datetimeFigureOut">
              <a:rPr lang="en-GB" smtClean="0"/>
              <a:t>26/03/2014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E1F88-2087-48DD-B9A0-BD9360FE9F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441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en-US" dirty="0" smtClean="0"/>
              <a:t>@</a:t>
            </a:r>
            <a:r>
              <a:rPr lang="en-US" dirty="0" err="1" smtClean="0"/>
              <a:t>elazungu</a:t>
            </a:r>
            <a:r>
              <a:rPr lang="en-US" dirty="0" smtClean="0"/>
              <a:t>  |  #</a:t>
            </a:r>
            <a:r>
              <a:rPr lang="en-US" dirty="0" err="1" smtClean="0"/>
              <a:t>bigoldn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D8BD707-D9CF-40AE-B4C6-C98DA3205C09}" type="datetimeFigureOut">
              <a:rPr lang="en-US" smtClean="0"/>
              <a:pPr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20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r>
              <a:rPr lang="en-US" dirty="0" smtClean="0"/>
              <a:t>@</a:t>
            </a:r>
            <a:r>
              <a:rPr lang="en-US" dirty="0" err="1" smtClean="0"/>
              <a:t>elazungu</a:t>
            </a:r>
            <a:r>
              <a:rPr lang="en-US" dirty="0" smtClean="0"/>
              <a:t>  |  #</a:t>
            </a:r>
            <a:r>
              <a:rPr lang="en-US" dirty="0" err="1" smtClean="0"/>
              <a:t>bigoldn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13" Type="http://schemas.openxmlformats.org/officeDocument/2006/relationships/image" Target="../media/image21.pn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12" Type="http://schemas.openxmlformats.org/officeDocument/2006/relationships/image" Target="../media/image8.png"/><Relationship Id="rId2" Type="http://schemas.openxmlformats.org/officeDocument/2006/relationships/image" Target="../media/image11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3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jpeg"/><Relationship Id="rId1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5000"/>
            <a:ext cx="8991600" cy="4419600"/>
          </a:xfrm>
        </p:spPr>
        <p:txBody>
          <a:bodyPr/>
          <a:lstStyle/>
          <a:p>
            <a:pPr algn="ctr"/>
            <a:r>
              <a:rPr lang="en-GB" dirty="0" smtClean="0"/>
              <a:t>Deep Learning London </a:t>
            </a:r>
            <a:r>
              <a:rPr lang="en-GB" sz="2400" dirty="0" smtClean="0"/>
              <a:t>@</a:t>
            </a:r>
            <a:r>
              <a:rPr lang="en-GB" sz="2400" dirty="0" err="1" smtClean="0"/>
              <a:t>deeplearningldn</a:t>
            </a:r>
            <a:r>
              <a:rPr lang="en-GB" sz="2400" dirty="0" smtClean="0"/>
              <a:t> </a:t>
            </a:r>
            <a:r>
              <a:rPr lang="en-GB" sz="2800" dirty="0" smtClean="0"/>
              <a:t>| </a:t>
            </a:r>
            <a:r>
              <a:rPr lang="en-GB" sz="2400" dirty="0" smtClean="0"/>
              <a:t>#</a:t>
            </a:r>
            <a:r>
              <a:rPr lang="en-GB" sz="2400" dirty="0" err="1" smtClean="0"/>
              <a:t>deeplearningldn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sz="2400" dirty="0" smtClean="0"/>
              <a:t>Dirk Gorissen </a:t>
            </a:r>
            <a:r>
              <a:rPr lang="en-GB" sz="1800" dirty="0" smtClean="0">
                <a:solidFill>
                  <a:srgbClr val="FFC000"/>
                </a:solidFill>
              </a:rPr>
              <a:t>@</a:t>
            </a:r>
            <a:r>
              <a:rPr lang="en-GB" sz="1800" dirty="0" err="1">
                <a:solidFill>
                  <a:srgbClr val="FFC000"/>
                </a:solidFill>
              </a:rPr>
              <a:t>elazungu</a:t>
            </a:r>
            <a:r>
              <a:rPr lang="en-GB" sz="1800" dirty="0">
                <a:solidFill>
                  <a:srgbClr val="FFC000"/>
                </a:solidFill>
              </a:rPr>
              <a:t> </a:t>
            </a:r>
            <a:r>
              <a:rPr lang="en-GB" sz="2400" dirty="0" smtClean="0"/>
              <a:t>| Ali </a:t>
            </a:r>
            <a:r>
              <a:rPr lang="en-GB" sz="2400" dirty="0" smtClean="0"/>
              <a:t>Sayed </a:t>
            </a:r>
            <a:r>
              <a:rPr lang="en-GB" sz="1800" dirty="0" smtClean="0">
                <a:solidFill>
                  <a:srgbClr val="FFC000"/>
                </a:solidFill>
              </a:rPr>
              <a:t>@</a:t>
            </a:r>
            <a:r>
              <a:rPr lang="en-GB" sz="1800" dirty="0" err="1" smtClean="0">
                <a:solidFill>
                  <a:srgbClr val="FFC000"/>
                </a:solidFill>
              </a:rPr>
              <a:t>AaaLee</a:t>
            </a:r>
            <a:r>
              <a:rPr lang="en-GB" sz="2400" dirty="0" smtClean="0">
                <a:solidFill>
                  <a:srgbClr val="FFC000"/>
                </a:solidFill>
              </a:rPr>
              <a:t/>
            </a:r>
            <a:br>
              <a:rPr lang="en-GB" sz="2400" dirty="0" smtClean="0">
                <a:solidFill>
                  <a:srgbClr val="FFC000"/>
                </a:solidFill>
              </a:rPr>
            </a:br>
            <a:r>
              <a:rPr lang="en-GB" sz="2400" dirty="0" smtClean="0"/>
              <a:t/>
            </a:r>
            <a:br>
              <a:rPr lang="en-GB" sz="2400" dirty="0" smtClean="0"/>
            </a:br>
            <a:endParaRPr lang="en-GB" sz="2400" dirty="0"/>
          </a:p>
        </p:txBody>
      </p:sp>
      <p:pic>
        <p:nvPicPr>
          <p:cNvPr id="3" name="Picture 2" descr="http://photos4.meetupstatic.com/photos/event/c/6/e/0/global_330470912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066800"/>
            <a:ext cx="2420469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19814" r="6600" b="35586"/>
          <a:stretch/>
        </p:blipFill>
        <p:spPr>
          <a:xfrm>
            <a:off x="6248400" y="6248400"/>
            <a:ext cx="2667000" cy="35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78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676400"/>
            <a:ext cx="3694467" cy="314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19814" r="6600" b="35586"/>
          <a:stretch/>
        </p:blipFill>
        <p:spPr>
          <a:xfrm>
            <a:off x="6248400" y="6248400"/>
            <a:ext cx="2667000" cy="35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65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593678" y="1905000"/>
            <a:ext cx="8534400" cy="4800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3200" dirty="0" smtClean="0">
                <a:effectLst/>
              </a:rPr>
              <a:t>Focus on deep methods for machine learning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3000" dirty="0" smtClean="0">
                <a:effectLst/>
              </a:rPr>
              <a:t>Theory, applications, critique, …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200" dirty="0" smtClean="0">
                <a:effectLst/>
              </a:rPr>
              <a:t>Complimentary to other </a:t>
            </a:r>
            <a:r>
              <a:rPr lang="en-GB" sz="3200" dirty="0" err="1" smtClean="0">
                <a:effectLst/>
              </a:rPr>
              <a:t>meetups</a:t>
            </a:r>
            <a:endParaRPr lang="en-GB" sz="3200" dirty="0" smtClean="0">
              <a:effectLst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3200" dirty="0" smtClean="0">
                <a:effectLst/>
              </a:rPr>
              <a:t>Not just artificial neural networks!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800" dirty="0" smtClean="0">
                <a:effectLst/>
              </a:rPr>
              <a:t>deep GP, deep SVM, belief nets, …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200" dirty="0" smtClean="0">
                <a:effectLst/>
              </a:rPr>
              <a:t>Format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800" dirty="0" smtClean="0">
                <a:effectLst/>
              </a:rPr>
              <a:t>Talks</a:t>
            </a:r>
            <a:r>
              <a:rPr lang="en-GB" sz="2800" dirty="0">
                <a:effectLst/>
              </a:rPr>
              <a:t>, </a:t>
            </a:r>
            <a:r>
              <a:rPr lang="en-GB" sz="2800" dirty="0" smtClean="0">
                <a:effectLst/>
              </a:rPr>
              <a:t>workshops, </a:t>
            </a:r>
            <a:r>
              <a:rPr lang="en-GB" sz="2800" dirty="0" err="1" smtClean="0">
                <a:effectLst/>
              </a:rPr>
              <a:t>hackathons</a:t>
            </a:r>
            <a:r>
              <a:rPr lang="en-GB" sz="2800" dirty="0" smtClean="0">
                <a:effectLst/>
              </a:rPr>
              <a:t>, …</a:t>
            </a:r>
            <a:endParaRPr lang="en-GB" sz="2800" dirty="0">
              <a:effectLst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 smtClean="0">
              <a:effectLst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dirty="0" smtClean="0">
              <a:effectLst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effectLst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7543800" cy="914400"/>
          </a:xfrm>
        </p:spPr>
        <p:txBody>
          <a:bodyPr/>
          <a:lstStyle/>
          <a:p>
            <a:r>
              <a:rPr lang="en-GB" dirty="0" err="1" smtClean="0"/>
              <a:t>Meetup</a:t>
            </a:r>
            <a:r>
              <a:rPr lang="en-GB" dirty="0" smtClean="0"/>
              <a:t> Scope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9814" r="6600" b="35586"/>
          <a:stretch/>
        </p:blipFill>
        <p:spPr>
          <a:xfrm>
            <a:off x="6248400" y="6248400"/>
            <a:ext cx="2667000" cy="35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47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62200" y="2819400"/>
            <a:ext cx="7543800" cy="914400"/>
          </a:xfrm>
        </p:spPr>
        <p:txBody>
          <a:bodyPr/>
          <a:lstStyle/>
          <a:p>
            <a:r>
              <a:rPr lang="en-GB" dirty="0" smtClean="0"/>
              <a:t>What is this not?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85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562099"/>
            <a:ext cx="2857500" cy="3467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553" y="1562099"/>
            <a:ext cx="2600325" cy="3467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6" descr="data:image/jpeg;base64,/9j/4AAQSkZJRgABAQAAAQABAAD/2wCEAAkGBhQSERQUEhQUFRQVFRUYFBgYGBQYGBQVFRgVFxgcFxQXHCYeGBkjGRUUHy8gIycpLCwsFR4xNTAqNSYrLCkBCQoKBQUFDQUFDSkYEhgpKSkpKSkpKSkpKSkpKSkpKSkpKSkpKSkpKSkpKSkpKSkpKSkpKSkpKSkpKSkpKSkpKf/AABEIAMABAAMBIgACEQEDEQH/xAAbAAACAwEBAQAAAAAAAAAAAAAFBgIDBAEAB//EAEEQAAIBAgMGBAMHAwMCBQUAAAECAwARBBIhBQYTMUFRImFxgTKhsRQjQlJykcEkYtEHFYIz4YOS0vDxCBY0Q2P/xAAUAQEAAAAAAAAAAAAAAAAAAAAA/8QAFBEBAAAAAAAAAAAAAAAAAAAAAP/aAAwDAQACEQMRAD8ATdi7RP2SJewP1qqWbWsOyH+5T0P1q5zQU483RvQ00btuW2cgJ/CwpUxXwN6GmbdJv6Bf+X1oKV2dDfiTEjoRcgH9ta3JjMEvJYz7yH+ayY4+Fr96m+BiaG8IzOoBbxnOO94iACPNSaDeu28IOUcP/lc/U10bxYfpHF7RE/WhL7DnARjDJZ/gOUnNbXQDWsY529vf0oGgb3RgWCJbyhT/ANNcG+Kjkp9oox/FLxhYXurC3O4It66aVGgYzvo3QSe2UfQ1B985D0kPq/8A3oNLgpFUOyMEb4WIIU+hqigNNvVIfwfu5/xUDvJL+VB7saE3roNASO35j+Qf8T/monbMx/GPZR/NYRXgaDWdoyn/APa3tlH8VA4lzzkk/wDMf4qnNUc1BaWvzLH1Zv8ANe4QOuW/7m1Gd3Y4XzK8alwjNmkZggt5LXsTs7in+mIWM2DgFuGWAuWGbXKKAOCOwqXEonhNjqYpy0kRMYFiCx68xYcjyrTDuZIyljLEFVSzkk+Cwubi3O3agBcSu8StEezi3DKm6SsVjY6ZrdcvMCjMexzhnnRyGIgz8iLAnqrag0C8zmo8aj229miTiSpKhEcaeD8RW3MW0OtLQe9Bo41RMtVXrlBNparMlcNRagms1qCb64vPwe4Vr+lxRQml3ec+JP0n60G/ZA+5T3+prSao2MPuU9/rWlhQZp18J9DTBuXrgfRnoJIND70Z3G//AA28pGoL8XH4WrNgNqGIEKkZY8nK3dL/AJTf6g1vxa+FvSgwGtA0YHfBjOkk92UKFYAnkOqqTYVol3qhhd1gw6OufNxGbxMSc1xlFhqaC7B2R9okyXIsLnLa51tpcge5olNuawDlXViGIVNc7gEDtl+dBVDvbJmbMM6s7MylicwYWynuB51oG9CJHMI4y0smgeURvlUi2UEC6gdAKrxyRYfFpHJF4VjTMts12PfKddegNa593jPJfKkMSqWLojR5h2aKQ3uPKgFHaSvg2imeV3FuELDKLcryA3I8iDQcR0wNus+dIle7smcg3soJsAbdetacTutFGJM2IZ2j+JEiIbzIWRlLIO60CuEqQWuBvL/4qaLQeC161WZa9loKwK7lqVqkKDkUrLfKbXBB8wedV4bbbR/9NpVsfwq415drVZaieB2YjwSyFmDRgkDKSp9X5CgENtJyWNpSW0YmwzDzuda0SbcxLDKS5GXLYsoGU9NOdGsPsyA4B5CyifMMtzyHUW5XtUdpbvKDHwJFcMPGSy2SwuWJHwr660C6JpLAaAL8IzGy+gA0q9sZMfikJ8JXUsfCeY1PKiMOyY5LiLEI8nRMrrn8ldhYmubH4KyA4jMAGIZct7W769+lBThNqcOJo1jjzOCpksc4U8wNcvyoeEotvBs4xS6hQsl3QLewTpzruxNsfZyxAuxsL+E2HXn5UAnhHsbelap9jSpHxHUqvhtfrm5WHWiGE3haITBC+WTNlTMci5ud05NVm3d52xOHjgK5eGysGvr4Ra380AY7Lk4ZlyMEUi5IIAv/AB51iajU+8MzQNC0jsG+Ms7NdRyWx0AoPwwOlBURS7vOPEn6T9aZiKW96j4o/wBJ+tAR2L/0E9/rWpqzbGH3Ken8mtTCgqcaUX3CP9LIO0jfShTrRHcScLhpcxt96fmKArjV8LelBEYHkQaK7deMIMozyWLeLVbAX0Xle/eq939og2LxiwtcAAUA9o2vo9vKwPzqyGaZCCszgjlYDSvrWF3eweMivGihrajkR+1JG1dypkktGLrrbMVFreZ0NAtFHJvxDcm97Le/rWhMVMHD/aJc4Fg1wWA7ZjrbyqoN8iQfbSrAKC2THzMoVp5SATYXHXnqBc+9Xx7YlWNoxK2R/iF75r89TrWTLUglBUqDoKmtWSYYqbMpU87EEG3oaiBQer1StXrUEK7XbV3LQRtUxKcuXMcpN8tza/6eV6twqrmHEJCX8RAubeQpjwU0GIiTCANGc9+IEViQLkXtrf3tQDcEsX2b77Pl4htltfNl059KwTNlwclrXeRVY/287VsxceXDWGoGIYetrgViw+IABV1zI1swvbUciD0IoL9m4OBXi4kjocmZha3jJ8Fm6C3Wiu3XwnHYNHPmIUsyPGRcjXwldT71kxe0oSVdEkaRQAnEMYRQOVwgu9vO1DoYXmktdS7G9yQLn1OlBtn2YZvFBLxiBbIwyShR0CEkN/xNbN2sVh0FprZyxUq0We99BqT4ADz60HfCyI+UqyyA8rHNfy6/tW18akvhxIKyDTiqPF/4ifi9edBViticLEJHJLHlkBYujEqgJ5G40qW1MBh4ZYgsvGRlYyFDmyN017Gr9mbvCSXJxI2Uq2Uq45gXF1Oo9xWqHcSRlZjLCoFrEsbNfztp70AjazYbhKMOrCQMMzNc5ltrpyGtCLUc3h2A2EVTI6MzG2RDdh5kdqDB6CBWlneweKP9J+tNLClfe8eOP9J+tAQ2DrAvv9a1uKo2EPuE9D9TWphQVZaGbPxBVJUBt97f5UWNKT4nI8mmpJt5GgZ8Dic8qoW0HOmWGJDopPmdKTMBDZFP4rXJtqb0/wCw8CpRTbtQF90cS8E62JKnQg9qcttusiEkC1qS1sj2FMmGwzMtidLUHy7aeG4UhBIVWJy3IF/3o/ENmrGoeYs+TxcM38fP4icvl1rJvdjlacRIOIFBLEagdNPOsmzNnRyMRIyxgKSPCDcjp0tQHNkYbC/aouGwljYNm4hjAUjlzsP3rDtHBRgTOrZZFmsIw0ZXITpkyG5sOo0oTkt0tUrUBDeGRmmBOawjQIHIZgvqCdL99aGAVZXRQRy17LVlctQQy14LVlq7loK19jRBdsW5Q4f14Zv82rERXLUB87Ub7Jm4cI++Atw1ty7d6zJPO0bSrFFw0+JhDFZf3FReZRhEUEZuMWI6gAcyKlBtslXjmOaNgSECrbP0OlrUGX/e5P8A+Q9Iov8A01q/3HERhJJFHDY+G6RqHt0uFuKG4dlW+Zc2luZFj3050ZkxInwzGUoGhW0QVgGYm3xR/i9aCraO9ks7xlrIIz4eGMpC9Rn5keprLvLtFMTKJERksuUglTy7ZQPneh9q7QRidlN1JB7jQ/vXWma1szW00ubactK9auEUFuM2lLKqrI5ZV+EG2lvO1z71jyVbXrUFRWlffBdYvRvqKbCKU98z4o/0n60BHYX/AEE9D9TW1qybBX+nj9D9TWxhQVGlLF4NiZXt4Vex8r8qb2FS3Q2aJzjYyL5sot++tBl3WTiBUOpPXsK+sQbPGFw7SzLmjRDlUGzM1tBfpr1pZ2RuAIbMl1I5akk0wTLMwCy3Kcj5etBPdzZ8mKWPEFMitqVJJA9DbxUy4/BoyFLlbjUjSowTx4aBIo3BAXQXuL9beVCZtp86BU2HsJU2g0YZ3TN4ixBNgNde1HN4dkxtG0UcsJaN7oeJEtgfwnqKT9454jPwnJBylrKSC7HpcEeH1q7Zu1DFC0KKvDb8NrAHvpzI86DJicK0bZXtfnocw/caVEVoxU2dy2uvc3N+tzYVVQRtXQK7XRQetXbV6vCg8RXrUY2JupiMVrGng6u2ij36+1bNr7piK6xTLNKgBkRdCoPLL3oFo1Wc39vzqeemLYuzVkw7v9kklK/jEjKvuAOnOgWbN/b8694v7fnRKbZDrEJC0ZBGbKpBcKTYEr286nsTYxxLlVkjQgX+8bKD6dzQCvF/b8694v7fnRObYsgkaNVMhVst01BYi9hex+VV4nZMsQBlRowTYFgQCe1BiHnXaLf7Mzxw8FGd3DFra6A2HpQ/FYJ47cRWS/LMCL252vQUkVG1XJhWYgBSSRcDuK9Lg3VQzKwVtFJBAJ8iedBntXK6a4aDhpT3z+OP9LfWmw0q76fFF+lvqKAju+P6dPf6mtrCse75/p09/qa2sKCBFM/+keFEeJlml8KSOEW/I2GpPlesOxt3zN420j+benlTFiHVQFUWAFhbtQfUJd305pf06e1C9o4Bgh8OlYNz97ybQzEHojE2J8iTpTrIgdSCP3oPiGI3YaCZ5Y2fK41UkkKb3OXsPKpLtKy2uA3tRv8A1Hxxw0ZzBo1JtxPw37C3M18N2htUEkq8rXJ1awHyoPoOI2e9mkZ18R1tzsel69g8G0jKi6sxsNQPn0pW3c25mtHKSTfwEsbemXl719L2XAn2KZrIJVF0OVc4trcMSD+1/SgXsXhWidka2ZTZrEGx9RoapqOO2sHcvIwLEC50F7eQArK21UHW/wDFBstXbVWkoOoqYNBK1a9k7OaeZI1/EdT2HU1p2RuxiMSRwozl/MdFHueftX0Xd3c8YJCzWaQ/E3QDsPKgI7S2VImBMWE0cLZRpYkjrfpXzTYP+l/2EnG7QxZhaxLKj9eesnUeVN29X+pMeDhYhlLjkMwuT2Ar4JvJvTNtHM88xZy4EcQJyqve3I9r0Bvam9QnxrjDozxZh4za9uVzYAWv1NGcPhZWViEkKj4iA2UevQe9ZdyJ1walDEsme2c/iv8A2k6A+opu25LiY8NIJUMaSupA4lyoNgoZB8QNuZoFjjMR8Rta3Pp29K7DJlYNZSQb2YAg+o6iiWB3g4cYj4aEBTzCkF76MwtrbtW//wC4oWjMQw48ZW7XUa3BOltL2PXrQDMRt6ZmzXVLcgihVFhbQehqMe2JicxOexB1FwCBlH7Cp7zYdVn+7CqpQEojB1U9swNr0a2ZgIBh8nEPEnygm6Hw3uQqcweniIoBWxttTxkJEokPJVKZiNb6Adap2ntGSZSkoYyCUubn4dLZcp5W7VuBgjnlRHlgUR2vIA0ge+oAjNrW86pGGjmJllm53vYAMbEKtgx5ka0Epd580dmjUOg+7ZBbXLlvJfVrA6CutvLJMcOjLEBE1xclQxK5fGzEgD0tWbaeweDEXMisxayRqGJKX+Jm+FdKDFqAhvQg+0CxQnhrm4RBjB10DDQmhYFTJrlBEilbfUaxejfUU1GlXfUeKL0b6igIbuj+nT3+tM+w9jiVsz/ADy/Me3pS5u1FeCMDrf5k19BwQESBf8X96De2gsNAOQ7UOxRvUMVtLvpflWTEYi1vOg7nIr6BuVvhnAhmbxj4CfxDsT3r5vPhcxBDMvodD6g12CTKdDqOR6g0DF/9QW0lbC4fDg+KWUtz1AjU9PMmvjuETDDByoyk4l2Xhtc2VOZvrbv0r6RvNs3/AHNTO5Ky4WI2C85QNSTcaV8uhm0EgW4WxNtbDregpTBlLEX01FPUG/0wwuRMROkmgQBgI173FteumlD9rwK+HDIBYAEWHQ9rUrLLagJ7VjZ52JzMzBSWb43NtSR0HasiYE9rVxMbp5jrUtnYlpJBGxFjqCbUDXsHDAJq5by5W/eiLyBelBwgQWUge9Y8TjiNC1B9m3D3wRcIVJu0ZNx2B1FfOv8AUX/WPEyOYMO3CQfER8R9+lKI3haHMUIuwykHkR50HweBMr2GpJuT2oMyxSSvc5mY9dSTTRsXd5Y/E4u/T+3/AL0RwGzUiFlGvU9T/wBq1gUGnZzlZEKqGOYWUi4J8x1po2vtVsY/2eQ2jVww4ai6lRqFA5m9+Zpe2LKFmVi/Dsb5sua3/E86NbVWSUxyxujFc9mij4ABGpuRbO3pQB8ZgsjHKJMgPhLqVPuOQPvXPsD8Pi5fu72vdefpe/yrdHvCzI6YjPOrjk0jCx6HresGHxrorKpADizeFbkeRIuPag2YHZnFicoCZA6gDpY8/esUmGYc1YddQRoOvLl50V2JhsSqNJAoKAgG5XUjsCb0bbGY4ZY5omkEyNZV55LWIzKCFAvQKseALRF9Sc4RVAvcnWqMTh2RsrqysOjAgj2OtGMJOmGUxuCskUobh31KkW0a1rgG965BPh+IJJDJIpD+FmDMpHwhiQbigHDbE4iMQlfhEWKZvCQeYtWHL5UQ2fJFxV4qnJmObKdbdBrRrFJHPCIsGEBuS6uirJob5hiOQHlQLeKwLx5S62Di6nQgjyIrPai4ucNLG17wurAflvowoURQVmlbfYm8XazfvcU1kUp77HxRD+1vmR/igY9w4c0aHooY/M2pjle7HyoBuU+XCL3a9vS5o+VsKCmbUGs6yZl58qunkIU25209aG4VOEcpOrC/f1oC4F1rKy5T3H0rTE+lVki9BKPEMuqGxsR6g8x6UkbSJjkyZVCAXVRYKR1PnTXiJsmuuXqe1DdtYETICACy6pQe2VhzwAGAyEHL1uh/kcqTdoQFHZOxsP4o1sHbhTLC3wljY9VJ5j0vWffTD2dHHW4PqKAS8RX+ahAfHe+oqj7UbWqIY3v1oDMmPIHOh0+OvWQknnVkcF6CABY0y7sRkOdPw2v0FZdk7GMh7KOZ/wAedNmHwyxjKosKC0CugV5amBQdAq2KUqbqbHlp2NQFe+zh7LlzXOgtfXyoJVy1aMZuzJCmeSFo0OmY3A15ag6VhGHHRmH/ACP80G2DGOlwrEAggjprz0rVHt2dcpWV1yrlXKbWXtYdKFiM/mb5H+Klw2/N+6igvxc7SuXkOZza5PM25cqqtXQD1/xXaCNq4DbkbVIiomguTHMFkXnxAAxPO3OsxqVcNBGlPfgeKL9LfUU2GlPfg6xejfUUDTuXADhoj2B+po1iHoRufKFwMXc5r/uaINJeg40thc8hSx9oZvv2OjSZVHZeQo7tF7RPb8ppdkH9IR1Vb+41oGPDYjSrGbzoVsye6Ke4B/cVuM1BOY6Uv4zGnDm/ONuY/Ke6+XcUaeShG3Ic0Z5eVAC25FZlmj1ViDp3ozvJDxsMHHMAMP21oHEzRqbap+Jfy+a0d2Y5kgI0KlSOt6BMjhJ5Dp8qsVO1FsFIrFBiDJlVWXMpzNY8gFc5RbyqrGRRK9oS7R6ayAK3nopI+dBgSC3OjGytimSzNonzPpRXYmycNi5gg+75m97DKCOeb4mOvWnebdyAr/TykWYIqSZM1wbE2Q3AHPkaBbjjCgAAADlXSaJ7T2CYUaTixMAQABmzknl4LaepNCg3kaCamprUBUwKCy9dvUVrtAzttTDvhREzgHIuio3ELg3Hj+HL5GhG1dnrFkKOJFcHUfhtbQ+dDq04jHu6KhtlT4bKo/cj4j60BLZGx45o3Zpirre0YTMSO/ME+wNa23ekeCExiJiSwNpEvrqLgkG/lbSl/D7QmhOaBsrcudtPWxtVEG0p0YMF1DZhZwRmPM2IGpoCeK2RKjMpW+W+bKQwWwuQSNLjrUcHgC0iowZcwJFwRcAXuL9POqIN5sQiumVwshJceAhiTc9b1ug34ZJ1lEc0YAIcLnfMD2zE5degtQDWI6VAtRqPfTDFCZoS84BySOpIve/iTKB278qv25tLDYjDk4b7MjWBe91xGYc8igZbGgXb1yqVB8/epXoJFqU99/ii/S31FNJalXfU6xejfUUB3dOQ/Z4x2DH5mjrGgm6cNsNG3e/1NFGe5oKtpv8Adt6UIRPuJD3Q/St22JPBbvWSdrYZgNPAfpQDtgz/AHaa9PpR1GvSjsAi3PW9rdhTJFLQbWeseMTMpHlU5Dpzqgz96APg4+YIohsqMRMygHKVJA/u8qzy87iq02gxYgjKFQ286AbmquQ0SlMXAVVsZCR+bMDfXU6ZbdKrwWFUyssr8MqraFS2tvLlQEd2sMMpfmTp6UbvblpXN04xJEmHidCWOZifD1tfuB686NYjdLEA2RRLqR934rAC92BtYW70A47QkMbRlrq1swsCTbl4rXsPWspqJlGvkSD6jnXs1BYtTBqoVMUGzAYfiOq3UXPNmCj9zTBtLdq3GWJQ7Ky5QjZyqnne1K6m1b8Pt2VCxDAlype4+LLyoKJcDIsYkZGWMmwYghSe1z1qgUR23t98UqBwBlPQtlP/AA5X869sPa64csWjEgNtCxFrenOgHivA0xxbUhljyzGJRn5CP7wqTfxOo+YOvar4tlYGWQhJCBlsviyFnsSTlZTfWwAuKBXKkC9jY8j3qN6I7acjDYQWsfvQwPMEHrUt1cIsk655Y47EEBw3j8hYW/egwphHKM4Vii/E1tB6mszGn3H7EZMI4gtOSZQeF8KhjqWLWuQNLC5pJx2zpIuHxEK8RboOrAeQ1FBmvXr1y4rhNB69K2+nxRfpb6imgmlbfP4ov0t9RQH925f6WP0P1NEYloNuwTwEHqR6XNG1oMG1dSBVO2BbDP8AprRNFmYCsu8q5cO1uulAu7Ak8JFuoN/WmWBR2pf3c2eSGbQaga0zKyjS4v5UEWSqGw57VqaIt8IqxcIyi7UCzjUIJtWKSdh8R0N1HvRHF4jPIQBoKyYuK49DQURvaxHMWt7VXimLOWOrMbk9zVmWqpKCWBxbRSK6EqQb3BIP719I2bt37orJxHR7N4ZMrBu97G/oa+ZCmvYE2aK35TQEHHblfT06e9QtVpFcy0HFqxTVdqkBQWA0di3VY4V8RnsETObq2W3bifm8rGgS1o+3yBCmd8hBBXMctjzGXlQXPsOYRCbhnhkAggg6HloNa7gdiu8ojcNGSGN2Uj4Rc2vzoxjdusY8LAjjhZULgWvmDDRm5262oltje4NiwGAWOIOAQSxZnS1yeg8hQI9copjNjxLh1mikDG6h06qTe5PbXpQvLQea56muxSFSCDYg3B7GuXroNAWwW9EsYC6MoZmsdLswtckc6N7M3pw2czTrKZlTKl3zqNNRELXjv5mk4io0DXitt4R7ERRgtMGlzKc+X+1gLHTnVe09j4KTM8LSLZA7BCHUDNawVvFnI1tfSlc16OUqQykqRyIJBB9RQbN4sJHGYzhw3DYHViTcjyIBVu62pD3uJzR3/KfrTptPbE2Iy8eRpMnw5un+T50l73/HH+k/WgYN3YyIIrdVP1NFSKH7mbWjMCRNYMLgeet6KYhbE2oMsUF2oRvk9owoo/hE1oBvZCSeWlrdedBZuvio/s6Bh1a/rfrR0bKhceGw9NKXN2sMvCA/F+IetG1wPZiKDSmycp8J+dDdsYywKKbnr5VdiMQyDRjeh4lvckXNAPjgyi5rORWrFuS3lWd/L2oJ7JwCSy5XkWMAXu3Kw53N9D+9VoseWQEgqJgAdfEovY6a5aGxXv4gQSSf81dJGe1BfjdnFmDQRycNl00NmYfEU65fWimw8MI2kUk5gI9B3egbTNlyknL0Hb07UV2ZvFLHIr2VmBWxKrey9yBrp3oGn/a5Tm+7fwC7+E+Ed27VmAphTb2Hlw0sfDa7nMjElsrnnchh7Eg0BEenX3/98qCNq6BVnDrojoIqK7aphK7koK66prxdbkZluOYuLj1HMV0AeVBpOP8Au2jVFXMwYtdifDyGulqonlLMWNrnsAB+w0qjhP0Zfdf5BruV+yH3YfwaCVq5ao52/IfYg/W1e4ndWHtf6UHbVE1NWB6H3BFeYUFRqDGrGHlVbLQVk0sb4fFH+k/WmgJQDfPCn7sjkFN/c6W70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763" y="1562099"/>
            <a:ext cx="3113837" cy="2324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707" y="3276600"/>
            <a:ext cx="1849948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&quot;No&quot; Symbol 4"/>
          <p:cNvSpPr/>
          <p:nvPr/>
        </p:nvSpPr>
        <p:spPr>
          <a:xfrm>
            <a:off x="250825" y="1371600"/>
            <a:ext cx="2667000" cy="3810000"/>
          </a:xfrm>
          <a:prstGeom prst="noSmoking">
            <a:avLst>
              <a:gd name="adj" fmla="val 585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&quot;No&quot; Symbol 11"/>
          <p:cNvSpPr/>
          <p:nvPr/>
        </p:nvSpPr>
        <p:spPr>
          <a:xfrm>
            <a:off x="3210763" y="1390650"/>
            <a:ext cx="2667000" cy="3810000"/>
          </a:xfrm>
          <a:prstGeom prst="noSmoking">
            <a:avLst>
              <a:gd name="adj" fmla="val 585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" name="&quot;No&quot; Symbol 12"/>
          <p:cNvSpPr/>
          <p:nvPr/>
        </p:nvSpPr>
        <p:spPr>
          <a:xfrm>
            <a:off x="6430370" y="1390650"/>
            <a:ext cx="2667000" cy="3810000"/>
          </a:xfrm>
          <a:prstGeom prst="noSmoking">
            <a:avLst>
              <a:gd name="adj" fmla="val 585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AutoShape 2" descr="http://www.aaapodcast.com/wp-content/uploads/2011/10/fanboy-480x600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090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553" y="34072"/>
            <a:ext cx="5410200" cy="676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6" descr="data:image/jpeg;base64,/9j/4AAQSkZJRgABAQAAAQABAAD/2wCEAAkGBhQSERQUEhQUFRQVFRUYFBgYGBQYGBQVFRgVFxgcFxQXHCYeGBkjGRUUHy8gIycpLCwsFR4xNTAqNSYrLCkBCQoKBQUFDQUFDSkYEhgpKSkpKSkpKSkpKSkpKSkpKSkpKSkpKSkpKSkpKSkpKSkpKSkpKSkpKSkpKSkpKSkpKf/AABEIAMABAAMBIgACEQEDEQH/xAAbAAACAwEBAQAAAAAAAAAAAAAFBgIDBAEAB//EAEEQAAIBAgMGBAMHAwMCBQUAAAECAwARBBIhBQYTMUFRImFxgTKhsRQjQlJykcEkYtEHFYIz4YOS0vDxCBY0Q2P/xAAUAQEAAAAAAAAAAAAAAAAAAAAA/8QAFBEBAAAAAAAAAAAAAAAAAAAAAP/aAAwDAQACEQMRAD8ATdi7RP2SJewP1qqWbWsOyH+5T0P1q5zQU483RvQ00btuW2cgJ/CwpUxXwN6GmbdJv6Bf+X1oKV2dDfiTEjoRcgH9ta3JjMEvJYz7yH+ayY4+Fr96m+BiaG8IzOoBbxnOO94iACPNSaDeu28IOUcP/lc/U10bxYfpHF7RE/WhL7DnARjDJZ/gOUnNbXQDWsY529vf0oGgb3RgWCJbyhT/ANNcG+Kjkp9oox/FLxhYXurC3O4It66aVGgYzvo3QSe2UfQ1B985D0kPq/8A3oNLgpFUOyMEb4WIIU+hqigNNvVIfwfu5/xUDvJL+VB7saE3roNASO35j+Qf8T/monbMx/GPZR/NYRXgaDWdoyn/APa3tlH8VA4lzzkk/wDMf4qnNUc1BaWvzLH1Zv8ANe4QOuW/7m1Gd3Y4XzK8alwjNmkZggt5LXsTs7in+mIWM2DgFuGWAuWGbXKKAOCOwqXEonhNjqYpy0kRMYFiCx68xYcjyrTDuZIyljLEFVSzkk+Cwubi3O3agBcSu8StEezi3DKm6SsVjY6ZrdcvMCjMexzhnnRyGIgz8iLAnqrag0C8zmo8aj229miTiSpKhEcaeD8RW3MW0OtLQe9Bo41RMtVXrlBNparMlcNRagms1qCb64vPwe4Vr+lxRQml3ec+JP0n60G/ZA+5T3+prSao2MPuU9/rWlhQZp18J9DTBuXrgfRnoJIND70Z3G//AA28pGoL8XH4WrNgNqGIEKkZY8nK3dL/AJTf6g1vxa+FvSgwGtA0YHfBjOkk92UKFYAnkOqqTYVol3qhhd1gw6OufNxGbxMSc1xlFhqaC7B2R9okyXIsLnLa51tpcge5olNuawDlXViGIVNc7gEDtl+dBVDvbJmbMM6s7MylicwYWynuB51oG9CJHMI4y0smgeURvlUi2UEC6gdAKrxyRYfFpHJF4VjTMts12PfKddegNa593jPJfKkMSqWLojR5h2aKQ3uPKgFHaSvg2imeV3FuELDKLcryA3I8iDQcR0wNus+dIle7smcg3soJsAbdetacTutFGJM2IZ2j+JEiIbzIWRlLIO60CuEqQWuBvL/4qaLQeC161WZa9loKwK7lqVqkKDkUrLfKbXBB8wedV4bbbR/9NpVsfwq415drVZaieB2YjwSyFmDRgkDKSp9X5CgENtJyWNpSW0YmwzDzuda0SbcxLDKS5GXLYsoGU9NOdGsPsyA4B5CyifMMtzyHUW5XtUdpbvKDHwJFcMPGSy2SwuWJHwr660C6JpLAaAL8IzGy+gA0q9sZMfikJ8JXUsfCeY1PKiMOyY5LiLEI8nRMrrn8ldhYmubH4KyA4jMAGIZct7W769+lBThNqcOJo1jjzOCpksc4U8wNcvyoeEotvBs4xS6hQsl3QLewTpzruxNsfZyxAuxsL+E2HXn5UAnhHsbelap9jSpHxHUqvhtfrm5WHWiGE3haITBC+WTNlTMci5ud05NVm3d52xOHjgK5eGysGvr4Ra380AY7Lk4ZlyMEUi5IIAv/AB51iajU+8MzQNC0jsG+Ms7NdRyWx0AoPwwOlBURS7vOPEn6T9aZiKW96j4o/wBJ+tAR2L/0E9/rWpqzbGH3Ken8mtTCgqcaUX3CP9LIO0jfShTrRHcScLhpcxt96fmKArjV8LelBEYHkQaK7deMIMozyWLeLVbAX0Xle/eq939og2LxiwtcAAUA9o2vo9vKwPzqyGaZCCszgjlYDSvrWF3eweMivGihrajkR+1JG1dypkktGLrrbMVFreZ0NAtFHJvxDcm97Le/rWhMVMHD/aJc4Fg1wWA7ZjrbyqoN8iQfbSrAKC2THzMoVp5SATYXHXnqBc+9Xx7YlWNoxK2R/iF75r89TrWTLUglBUqDoKmtWSYYqbMpU87EEG3oaiBQer1StXrUEK7XbV3LQRtUxKcuXMcpN8tza/6eV6twqrmHEJCX8RAubeQpjwU0GIiTCANGc9+IEViQLkXtrf3tQDcEsX2b77Pl4htltfNl059KwTNlwclrXeRVY/287VsxceXDWGoGIYetrgViw+IABV1zI1swvbUciD0IoL9m4OBXi4kjocmZha3jJ8Fm6C3Wiu3XwnHYNHPmIUsyPGRcjXwldT71kxe0oSVdEkaRQAnEMYRQOVwgu9vO1DoYXmktdS7G9yQLn1OlBtn2YZvFBLxiBbIwyShR0CEkN/xNbN2sVh0FprZyxUq0We99BqT4ADz60HfCyI+UqyyA8rHNfy6/tW18akvhxIKyDTiqPF/4ifi9edBViticLEJHJLHlkBYujEqgJ5G40qW1MBh4ZYgsvGRlYyFDmyN017Gr9mbvCSXJxI2Uq2Uq45gXF1Oo9xWqHcSRlZjLCoFrEsbNfztp70AjazYbhKMOrCQMMzNc5ltrpyGtCLUc3h2A2EVTI6MzG2RDdh5kdqDB6CBWlneweKP9J+tNLClfe8eOP9J+tAQ2DrAvv9a1uKo2EPuE9D9TWphQVZaGbPxBVJUBt97f5UWNKT4nI8mmpJt5GgZ8Dic8qoW0HOmWGJDopPmdKTMBDZFP4rXJtqb0/wCw8CpRTbtQF90cS8E62JKnQg9qcttusiEkC1qS1sj2FMmGwzMtidLUHy7aeG4UhBIVWJy3IF/3o/ENmrGoeYs+TxcM38fP4icvl1rJvdjlacRIOIFBLEagdNPOsmzNnRyMRIyxgKSPCDcjp0tQHNkYbC/aouGwljYNm4hjAUjlzsP3rDtHBRgTOrZZFmsIw0ZXITpkyG5sOo0oTkt0tUrUBDeGRmmBOawjQIHIZgvqCdL99aGAVZXRQRy17LVlctQQy14LVlq7loK19jRBdsW5Q4f14Zv82rERXLUB87Ub7Jm4cI++Atw1ty7d6zJPO0bSrFFw0+JhDFZf3FReZRhEUEZuMWI6gAcyKlBtslXjmOaNgSECrbP0OlrUGX/e5P8A+Q9Iov8A01q/3HERhJJFHDY+G6RqHt0uFuKG4dlW+Zc2luZFj3050ZkxInwzGUoGhW0QVgGYm3xR/i9aCraO9ks7xlrIIz4eGMpC9Rn5keprLvLtFMTKJERksuUglTy7ZQPneh9q7QRidlN1JB7jQ/vXWma1szW00ubactK9auEUFuM2lLKqrI5ZV+EG2lvO1z71jyVbXrUFRWlffBdYvRvqKbCKU98z4o/0n60BHYX/AEE9D9TW1qybBX+nj9D9TWxhQVGlLF4NiZXt4Vex8r8qb2FS3Q2aJzjYyL5sot++tBl3WTiBUOpPXsK+sQbPGFw7SzLmjRDlUGzM1tBfpr1pZ2RuAIbMl1I5akk0wTLMwCy3Kcj5etBPdzZ8mKWPEFMitqVJJA9DbxUy4/BoyFLlbjUjSowTx4aBIo3BAXQXuL9beVCZtp86BU2HsJU2g0YZ3TN4ixBNgNde1HN4dkxtG0UcsJaN7oeJEtgfwnqKT9454jPwnJBylrKSC7HpcEeH1q7Zu1DFC0KKvDb8NrAHvpzI86DJicK0bZXtfnocw/caVEVoxU2dy2uvc3N+tzYVVQRtXQK7XRQetXbV6vCg8RXrUY2JupiMVrGng6u2ij36+1bNr7piK6xTLNKgBkRdCoPLL3oFo1Wc39vzqeemLYuzVkw7v9kklK/jEjKvuAOnOgWbN/b8694v7fnRKbZDrEJC0ZBGbKpBcKTYEr286nsTYxxLlVkjQgX+8bKD6dzQCvF/b8694v7fnRObYsgkaNVMhVst01BYi9hex+VV4nZMsQBlRowTYFgQCe1BiHnXaLf7Mzxw8FGd3DFra6A2HpQ/FYJ47cRWS/LMCL252vQUkVG1XJhWYgBSSRcDuK9Lg3VQzKwVtFJBAJ8iedBntXK6a4aDhpT3z+OP9LfWmw0q76fFF+lvqKAju+P6dPf6mtrCse75/p09/qa2sKCBFM/+keFEeJlml8KSOEW/I2GpPlesOxt3zN420j+benlTFiHVQFUWAFhbtQfUJd305pf06e1C9o4Bgh8OlYNz97ybQzEHojE2J8iTpTrIgdSCP3oPiGI3YaCZ5Y2fK41UkkKb3OXsPKpLtKy2uA3tRv8A1Hxxw0ZzBo1JtxPw37C3M18N2htUEkq8rXJ1awHyoPoOI2e9mkZ18R1tzsel69g8G0jKi6sxsNQPn0pW3c25mtHKSTfwEsbemXl719L2XAn2KZrIJVF0OVc4trcMSD+1/SgXsXhWidka2ZTZrEGx9RoapqOO2sHcvIwLEC50F7eQArK21UHW/wDFBstXbVWkoOoqYNBK1a9k7OaeZI1/EdT2HU1p2RuxiMSRwozl/MdFHueftX0Xd3c8YJCzWaQ/E3QDsPKgI7S2VImBMWE0cLZRpYkjrfpXzTYP+l/2EnG7QxZhaxLKj9eesnUeVN29X+pMeDhYhlLjkMwuT2Ar4JvJvTNtHM88xZy4EcQJyqve3I9r0Bvam9QnxrjDozxZh4za9uVzYAWv1NGcPhZWViEkKj4iA2UevQe9ZdyJ1walDEsme2c/iv8A2k6A+opu25LiY8NIJUMaSupA4lyoNgoZB8QNuZoFjjMR8Rta3Pp29K7DJlYNZSQb2YAg+o6iiWB3g4cYj4aEBTzCkF76MwtrbtW//wC4oWjMQw48ZW7XUa3BOltL2PXrQDMRt6ZmzXVLcgihVFhbQehqMe2JicxOexB1FwCBlH7Cp7zYdVn+7CqpQEojB1U9swNr0a2ZgIBh8nEPEnygm6Hw3uQqcweniIoBWxttTxkJEokPJVKZiNb6Adap2ntGSZSkoYyCUubn4dLZcp5W7VuBgjnlRHlgUR2vIA0ge+oAjNrW86pGGjmJllm53vYAMbEKtgx5ka0Epd580dmjUOg+7ZBbXLlvJfVrA6CutvLJMcOjLEBE1xclQxK5fGzEgD0tWbaeweDEXMisxayRqGJKX+Jm+FdKDFqAhvQg+0CxQnhrm4RBjB10DDQmhYFTJrlBEilbfUaxejfUU1GlXfUeKL0b6igIbuj+nT3+tM+w9jiVsz/ADy/Me3pS5u1FeCMDrf5k19BwQESBf8X96De2gsNAOQ7UOxRvUMVtLvpflWTEYi1vOg7nIr6BuVvhnAhmbxj4CfxDsT3r5vPhcxBDMvodD6g12CTKdDqOR6g0DF/9QW0lbC4fDg+KWUtz1AjU9PMmvjuETDDByoyk4l2Xhtc2VOZvrbv0r6RvNs3/AHNTO5Ky4WI2C85QNSTcaV8uhm0EgW4WxNtbDregpTBlLEX01FPUG/0wwuRMROkmgQBgI173FteumlD9rwK+HDIBYAEWHQ9rUrLLagJ7VjZ52JzMzBSWb43NtSR0HasiYE9rVxMbp5jrUtnYlpJBGxFjqCbUDXsHDAJq5by5W/eiLyBelBwgQWUge9Y8TjiNC1B9m3D3wRcIVJu0ZNx2B1FfOv8AUX/WPEyOYMO3CQfER8R9+lKI3haHMUIuwykHkR50HweBMr2GpJuT2oMyxSSvc5mY9dSTTRsXd5Y/E4u/T+3/AL0RwGzUiFlGvU9T/wBq1gUGnZzlZEKqGOYWUi4J8x1po2vtVsY/2eQ2jVww4ai6lRqFA5m9+Zpe2LKFmVi/Dsb5sua3/E86NbVWSUxyxujFc9mij4ABGpuRbO3pQB8ZgsjHKJMgPhLqVPuOQPvXPsD8Pi5fu72vdefpe/yrdHvCzI6YjPOrjk0jCx6HresGHxrorKpADizeFbkeRIuPag2YHZnFicoCZA6gDpY8/esUmGYc1YddQRoOvLl50V2JhsSqNJAoKAgG5XUjsCb0bbGY4ZY5omkEyNZV55LWIzKCFAvQKseALRF9Sc4RVAvcnWqMTh2RsrqysOjAgj2OtGMJOmGUxuCskUobh31KkW0a1rgG965BPh+IJJDJIpD+FmDMpHwhiQbigHDbE4iMQlfhEWKZvCQeYtWHL5UQ2fJFxV4qnJmObKdbdBrRrFJHPCIsGEBuS6uirJob5hiOQHlQLeKwLx5S62Di6nQgjyIrPai4ucNLG17wurAflvowoURQVmlbfYm8XazfvcU1kUp77HxRD+1vmR/igY9w4c0aHooY/M2pjle7HyoBuU+XCL3a9vS5o+VsKCmbUGs6yZl58qunkIU25209aG4VOEcpOrC/f1oC4F1rKy5T3H0rTE+lVki9BKPEMuqGxsR6g8x6UkbSJjkyZVCAXVRYKR1PnTXiJsmuuXqe1DdtYETICACy6pQe2VhzwAGAyEHL1uh/kcqTdoQFHZOxsP4o1sHbhTLC3wljY9VJ5j0vWffTD2dHHW4PqKAS8RX+ahAfHe+oqj7UbWqIY3v1oDMmPIHOh0+OvWQknnVkcF6CABY0y7sRkOdPw2v0FZdk7GMh7KOZ/wAedNmHwyxjKosKC0CugV5amBQdAq2KUqbqbHlp2NQFe+zh7LlzXOgtfXyoJVy1aMZuzJCmeSFo0OmY3A15ag6VhGHHRmH/ACP80G2DGOlwrEAggjprz0rVHt2dcpWV1yrlXKbWXtYdKFiM/mb5H+Klw2/N+6igvxc7SuXkOZza5PM25cqqtXQD1/xXaCNq4DbkbVIiomguTHMFkXnxAAxPO3OsxqVcNBGlPfgeKL9LfUU2GlPfg6xejfUUDTuXADhoj2B+po1iHoRufKFwMXc5r/uaINJeg40thc8hSx9oZvv2OjSZVHZeQo7tF7RPb8ppdkH9IR1Vb+41oGPDYjSrGbzoVsye6Ke4B/cVuM1BOY6Uv4zGnDm/ONuY/Ke6+XcUaeShG3Ic0Z5eVAC25FZlmj1ViDp3ozvJDxsMHHMAMP21oHEzRqbap+Jfy+a0d2Y5kgI0KlSOt6BMjhJ5Dp8qsVO1FsFIrFBiDJlVWXMpzNY8gFc5RbyqrGRRK9oS7R6ayAK3nopI+dBgSC3OjGytimSzNonzPpRXYmycNi5gg+75m97DKCOeb4mOvWnebdyAr/TykWYIqSZM1wbE2Q3AHPkaBbjjCgAAADlXSaJ7T2CYUaTixMAQABmzknl4LaepNCg3kaCamprUBUwKCy9dvUVrtAzttTDvhREzgHIuio3ELg3Hj+HL5GhG1dnrFkKOJFcHUfhtbQ+dDq04jHu6KhtlT4bKo/cj4j60BLZGx45o3Zpirre0YTMSO/ME+wNa23ekeCExiJiSwNpEvrqLgkG/lbSl/D7QmhOaBsrcudtPWxtVEG0p0YMF1DZhZwRmPM2IGpoCeK2RKjMpW+W+bKQwWwuQSNLjrUcHgC0iowZcwJFwRcAXuL9POqIN5sQiumVwshJceAhiTc9b1ug34ZJ1lEc0YAIcLnfMD2zE5degtQDWI6VAtRqPfTDFCZoS84BySOpIve/iTKB278qv25tLDYjDk4b7MjWBe91xGYc8igZbGgXb1yqVB8/epXoJFqU99/ii/S31FNJalXfU6xejfUUB3dOQ/Z4x2DH5mjrGgm6cNsNG3e/1NFGe5oKtpv8Adt6UIRPuJD3Q/St22JPBbvWSdrYZgNPAfpQDtgz/AHaa9PpR1GvSjsAi3PW9rdhTJFLQbWeseMTMpHlU5Dpzqgz96APg4+YIohsqMRMygHKVJA/u8qzy87iq02gxYgjKFQ286AbmquQ0SlMXAVVsZCR+bMDfXU6ZbdKrwWFUyssr8MqraFS2tvLlQEd2sMMpfmTp6UbvblpXN04xJEmHidCWOZifD1tfuB686NYjdLEA2RRLqR934rAC92BtYW70A47QkMbRlrq1swsCTbl4rXsPWspqJlGvkSD6jnXs1BYtTBqoVMUGzAYfiOq3UXPNmCj9zTBtLdq3GWJQ7Ky5QjZyqnne1K6m1b8Pt2VCxDAlype4+LLyoKJcDIsYkZGWMmwYghSe1z1qgUR23t98UqBwBlPQtlP/AA5X869sPa64csWjEgNtCxFrenOgHivA0xxbUhljyzGJRn5CP7wqTfxOo+YOvar4tlYGWQhJCBlsviyFnsSTlZTfWwAuKBXKkC9jY8j3qN6I7acjDYQWsfvQwPMEHrUt1cIsk655Y47EEBw3j8hYW/egwphHKM4Vii/E1tB6mszGn3H7EZMI4gtOSZQeF8KhjqWLWuQNLC5pJx2zpIuHxEK8RboOrAeQ1FBmvXr1y4rhNB69K2+nxRfpb6imgmlbfP4ov0t9RQH925f6WP0P1NEYloNuwTwEHqR6XNG1oMG1dSBVO2BbDP8AprRNFmYCsu8q5cO1uulAu7Ak8JFuoN/WmWBR2pf3c2eSGbQaga0zKyjS4v5UEWSqGw57VqaIt8IqxcIyi7UCzjUIJtWKSdh8R0N1HvRHF4jPIQBoKyYuK49DQURvaxHMWt7VXimLOWOrMbk9zVmWqpKCWBxbRSK6EqQb3BIP719I2bt37orJxHR7N4ZMrBu97G/oa+ZCmvYE2aK35TQEHHblfT06e9QtVpFcy0HFqxTVdqkBQWA0di3VY4V8RnsETObq2W3bifm8rGgS1o+3yBCmd8hBBXMctjzGXlQXPsOYRCbhnhkAggg6HloNa7gdiu8ojcNGSGN2Uj4Rc2vzoxjdusY8LAjjhZULgWvmDDRm5262oltje4NiwGAWOIOAQSxZnS1yeg8hQI9copjNjxLh1mikDG6h06qTe5PbXpQvLQea56muxSFSCDYg3B7GuXroNAWwW9EsYC6MoZmsdLswtckc6N7M3pw2czTrKZlTKl3zqNNRELXjv5mk4io0DXitt4R7ERRgtMGlzKc+X+1gLHTnVe09j4KTM8LSLZA7BCHUDNawVvFnI1tfSlc16OUqQykqRyIJBB9RQbN4sJHGYzhw3DYHViTcjyIBVu62pD3uJzR3/KfrTptPbE2Iy8eRpMnw5un+T50l73/HH+k/WgYN3YyIIrdVP1NFSKH7mbWjMCRNYMLgeet6KYhbE2oMsUF2oRvk9owoo/hE1oBvZCSeWlrdedBZuvio/s6Bh1a/rfrR0bKhceGw9NKXN2sMvCA/F+IetG1wPZiKDSmycp8J+dDdsYywKKbnr5VdiMQyDRjeh4lvckXNAPjgyi5rORWrFuS3lWd/L2oJ7JwCSy5XkWMAXu3Kw53N9D+9VoseWQEgqJgAdfEovY6a5aGxXv4gQSSf81dJGe1BfjdnFmDQRycNl00NmYfEU65fWimw8MI2kUk5gI9B3egbTNlyknL0Hb07UV2ZvFLHIr2VmBWxKrey9yBrp3oGn/a5Tm+7fwC7+E+Ed27VmAphTb2Hlw0sfDa7nMjElsrnnchh7Eg0BEenX3/98qCNq6BVnDrojoIqK7aphK7koK66prxdbkZluOYuLj1HMV0AeVBpOP8Au2jVFXMwYtdifDyGulqonlLMWNrnsAB+w0qjhP0Zfdf5BruV+yH3YfwaCVq5ao52/IfYg/W1e4ndWHtf6UHbVE1NWB6H3BFeYUFRqDGrGHlVbLQVk0sb4fFH+k/WmgJQDfPCn7sjkFN/c6W70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&quot;No&quot; Symbol 11"/>
          <p:cNvSpPr/>
          <p:nvPr/>
        </p:nvSpPr>
        <p:spPr>
          <a:xfrm>
            <a:off x="1752600" y="181947"/>
            <a:ext cx="6096000" cy="6784975"/>
          </a:xfrm>
          <a:prstGeom prst="noSmoking">
            <a:avLst>
              <a:gd name="adj" fmla="val 428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AutoShape 2" descr="http://www.aaapodcast.com/wp-content/uploads/2011/10/fanboy-480x600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70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381000" y="1371600"/>
            <a:ext cx="8534400" cy="57912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400" dirty="0" smtClean="0"/>
              <a:t>Piotr (Bing) </a:t>
            </a:r>
            <a:endParaRPr lang="en-GB" sz="2400" dirty="0" smtClean="0"/>
          </a:p>
          <a:p>
            <a:pPr marL="18288" indent="0">
              <a:buNone/>
            </a:pPr>
            <a:r>
              <a:rPr lang="en-GB" sz="1800" dirty="0" err="1" smtClean="0">
                <a:solidFill>
                  <a:srgbClr val="FFC000"/>
                </a:solidFill>
              </a:rPr>
              <a:t>Turoial</a:t>
            </a:r>
            <a:r>
              <a:rPr lang="en-GB" sz="1800" dirty="0" smtClean="0">
                <a:solidFill>
                  <a:srgbClr val="FFC000"/>
                </a:solidFill>
              </a:rPr>
              <a:t> </a:t>
            </a:r>
            <a:r>
              <a:rPr lang="en-GB" sz="1800" dirty="0" smtClean="0">
                <a:solidFill>
                  <a:srgbClr val="FFC000"/>
                </a:solidFill>
              </a:rPr>
              <a:t>on </a:t>
            </a:r>
            <a:r>
              <a:rPr lang="en-GB" sz="1800" dirty="0" err="1" smtClean="0">
                <a:solidFill>
                  <a:srgbClr val="FFC000"/>
                </a:solidFill>
              </a:rPr>
              <a:t>Autoencoders</a:t>
            </a:r>
            <a:endParaRPr lang="en-GB" sz="1800" dirty="0" smtClean="0">
              <a:solidFill>
                <a:srgbClr val="FFC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 smtClean="0"/>
              <a:t>Jeff Hawkins (Numenta / </a:t>
            </a:r>
            <a:r>
              <a:rPr lang="en-GB" sz="2400" dirty="0" err="1" smtClean="0"/>
              <a:t>Grok</a:t>
            </a:r>
            <a:r>
              <a:rPr lang="en-GB" sz="2400" dirty="0" smtClean="0"/>
              <a:t>) </a:t>
            </a:r>
            <a:endParaRPr lang="en-GB" sz="2400" dirty="0" smtClean="0"/>
          </a:p>
          <a:p>
            <a:pPr marL="18288" indent="0">
              <a:buNone/>
            </a:pPr>
            <a:r>
              <a:rPr lang="en-GB" sz="1800" dirty="0">
                <a:solidFill>
                  <a:srgbClr val="FFC000"/>
                </a:solidFill>
              </a:rPr>
              <a:t>Cortical Learning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 smtClean="0"/>
              <a:t>Boumediene Hamzi (Imperial) </a:t>
            </a:r>
            <a:endParaRPr lang="en-GB" sz="2400" dirty="0" smtClean="0"/>
          </a:p>
          <a:p>
            <a:pPr marL="18288" indent="0">
              <a:buNone/>
            </a:pPr>
            <a:r>
              <a:rPr lang="en-GB" sz="1800" dirty="0">
                <a:solidFill>
                  <a:srgbClr val="FFC000"/>
                </a:solidFill>
              </a:rPr>
              <a:t> Elements of Machine Learning and Learning Theory with Application to Artificial Neural Networks</a:t>
            </a:r>
            <a:endParaRPr lang="en-GB" sz="1800" dirty="0">
              <a:solidFill>
                <a:srgbClr val="FFC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 smtClean="0"/>
              <a:t>Andreas </a:t>
            </a:r>
            <a:r>
              <a:rPr lang="en-GB" sz="2400" dirty="0" err="1" smtClean="0"/>
              <a:t>Damianou</a:t>
            </a:r>
            <a:r>
              <a:rPr lang="en-GB" sz="2400" dirty="0" smtClean="0"/>
              <a:t> (Sheffield U) </a:t>
            </a:r>
            <a:endParaRPr lang="en-GB" sz="2400" dirty="0"/>
          </a:p>
          <a:p>
            <a:pPr marL="18288" indent="0">
              <a:buNone/>
            </a:pPr>
            <a:r>
              <a:rPr lang="en-GB" sz="1800" dirty="0">
                <a:solidFill>
                  <a:srgbClr val="FFC000"/>
                </a:solidFill>
              </a:rPr>
              <a:t>Deep GP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 err="1" smtClean="0"/>
              <a:t>Subati</a:t>
            </a:r>
            <a:r>
              <a:rPr lang="en-GB" sz="2400" dirty="0" smtClean="0"/>
              <a:t> (Numenta</a:t>
            </a:r>
            <a:r>
              <a:rPr lang="en-GB" sz="2400" dirty="0" smtClean="0"/>
              <a:t>)</a:t>
            </a:r>
          </a:p>
          <a:p>
            <a:pPr marL="18288" indent="0">
              <a:buNone/>
            </a:pPr>
            <a:r>
              <a:rPr lang="en-GB" sz="1800" dirty="0">
                <a:solidFill>
                  <a:srgbClr val="FFC000"/>
                </a:solidFill>
                <a:effectLst/>
              </a:rPr>
              <a:t>Numenta</a:t>
            </a:r>
            <a:r>
              <a:rPr lang="en-GB" sz="1800" dirty="0">
                <a:solidFill>
                  <a:srgbClr val="FFC000"/>
                </a:solidFill>
              </a:rPr>
              <a:t> Platform for Intelligent </a:t>
            </a:r>
            <a:r>
              <a:rPr lang="en-GB" sz="1800" dirty="0" smtClean="0">
                <a:solidFill>
                  <a:srgbClr val="FFC000"/>
                </a:solidFill>
              </a:rPr>
              <a:t>Computing and </a:t>
            </a:r>
            <a:r>
              <a:rPr lang="en-GB" sz="1800" dirty="0">
                <a:solidFill>
                  <a:srgbClr val="FFC000"/>
                </a:solidFill>
              </a:rPr>
              <a:t>Cortical Learning Algorithm</a:t>
            </a:r>
            <a:r>
              <a:rPr lang="en-GB" sz="1800" dirty="0">
                <a:effectLst/>
              </a:rPr>
              <a:t> </a:t>
            </a:r>
            <a:endParaRPr lang="en-GB" sz="1800" dirty="0">
              <a:solidFill>
                <a:srgbClr val="FFC000"/>
              </a:solidFill>
            </a:endParaRPr>
          </a:p>
          <a:p>
            <a:pPr marL="18288" indent="0">
              <a:buNone/>
            </a:pPr>
            <a:r>
              <a:rPr lang="en-GB" sz="2400" dirty="0" smtClean="0"/>
              <a:t>…</a:t>
            </a:r>
            <a:endParaRPr lang="en-GB" sz="2000" dirty="0"/>
          </a:p>
          <a:p>
            <a:pPr>
              <a:buFont typeface="Wingdings" panose="05000000000000000000" pitchFamily="2" charset="2"/>
              <a:buChar char="§"/>
            </a:pPr>
            <a:endParaRPr lang="en-GB" sz="1600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GB" sz="1400" dirty="0" smtClean="0"/>
          </a:p>
          <a:p>
            <a:pPr>
              <a:buFont typeface="Wingdings" panose="05000000000000000000" pitchFamily="2" charset="2"/>
              <a:buChar char="§"/>
            </a:pPr>
            <a:endParaRPr lang="en-GB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7543800" cy="914400"/>
          </a:xfrm>
        </p:spPr>
        <p:txBody>
          <a:bodyPr/>
          <a:lstStyle/>
          <a:p>
            <a:r>
              <a:rPr lang="en-GB" dirty="0" smtClean="0"/>
              <a:t>Upcoming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898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3" y="0"/>
            <a:ext cx="1031734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363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AutoShape 2" descr="data:image/jpeg;base64,/9j/4AAQSkZJRgABAQAAAQABAAD/2wCEAAkGBhIQEBUUERQVEhQWFxoUFhQVFhIUFBEUGBUVGBUYEhQXHCYeGBkjGhQUHy8gIycpLS0sFx4yNTAqNSYrLCkBCQoKDgwOGQ8PGi0kHyQqNSkqLy4vLSwsLCw0LCosLCwtLCwsLC0sLiosLCwsLCwsLDAsLCwxLCksKSwtLCwvNP/AABEIALUBFgMBIgACEQEDEQH/xAAcAAEAAgIDAQAAAAAAAAAAAAAABgcFCAEDBAL/xABMEAABAwICBgYDCwkGBwEAAAABAAIDBBEFEgYHEyExQSIyUWFxgRSRoTNCUlNyc4KSsbKzIyQ0NXSDoqO0Q2KTwcLDFWNkhJTS8Bf/xAAbAQACAwEBAQAAAAAAAAAAAAAABQQGBwMCAf/EAD4RAAEDAgIGBgcHAwUBAAAAAAEAAgMEESExBQYSUWFxE0GRobHBIjM0UnKB0RQjMkJi4fA1svEWU4KSohX/2gAMAwEAAhEDEQA/ALxREQhEXjxgyejzbEgS7N+zJAIEmQ5CQQb9KyoRunuLTQse6ska143FkVPHc2GYB4j5XHDhcLlJK2MXcptHQzVjiyEC442Ww66BXRl+TOzP8HM3N9W91rXLWTvN5KmpkPa6onv7HABfdI6nYxrTR00luLntkL3b79J4eCo/22PinX+l6wC929v7BbMIta8Lxyroz+aVMsTfinEzQ25DZyXt4ggqYYdrrq491TSxzi+99O50bw3n+SkzBx7g4Loyqid1qFU6CrYMSy43tx7s+5XIijejWsGhxB2SCU7XLmMMjHxyNAsDucLG1x1SVJFJSYgg2KIiIXxEREIRERCEREQhEREIRERCEREQhEREIRERCFFsa1iUtFW+jVOaMbAT7XK97N8jmBhDASD0SbncsTi2umgjb+b7SrkI3MjY9jQeWeSUNDR4XPcozrUxOWLE3sjeWtlo4WyAW6bRPVEAki458FBVBnq+jdsgK1aK1fFZCJ3vsCcgNxt8u9WDq/0nr8SxjPUS7OKOB8no0RIh6T2sYH7/AMo7pE5jzbusreVM6l4r4hUOvwpmC3bmmJ/0e1XMpMLi5gcUk0lAynqnxR5A27kREXVQEREQhEREIQrXqeMUwr6F5AENQXwNIHVc8EZTa7SYnsPYQzwWwqo7W3h+yxXaAbqiBrj3vicYz/A6P1KNVD7slOtBOArWNPXh5jvFlEURdLKtjnFocC4GxbffccdyRgE5LVHSMYQHEC+XFdyIstgmI07GSx1MO0Y9vRe2wlikHVLHHlvNxzsPMaATYmy8yvLG7TW7XAZrDOfJG5k0JLJonbSJw5OHI9rXDcRzBWx2jOPMrqSGpj3NlYHW45HcHtJ7WuDm+S10VgaldINnNNQvPRfepg7juEzB55XgDtcmVDLmw/JUzWmhFm1TBwd5Hy7Fb6IiZqjIiIhCIiIQiIiEIiLglCFyiwuJ6aUFMSJ6qCMj3plZn+oDm9iwj9cWF3s2aSTvZT1Lh68i+EgZr01jnGzRdTVF4MDxuKtgbPAS6N+bKS1zD0XuY67XAEdJpC96+ryiIiEIiIhCpDW/+th+yRfjVKh6mGt/9bD9ki/GqVD0jq/Wn+dS1PV3+nx/P+4qfalGn0yqPIQRAnvMkxH2H1K4VUuo5n5audv4U7b8uE7iP4h61bSbU+ETeSz/AEu7arZT+ooiiOnGsenw0ZANvVOF2U7DvtydK7+zZ3neeQO+0e1R45U1tXXzVTmudlp2hrARHEPzh2RgO+wDr3O83XTaF7dagiF5jMlvRva/VfcrPREXpckREQhFVmvKj3UU3wZJIT+8jzD2wq01Bdc1KHYU554xTQSD/GbGfZIV4kG0wjgpVHJ0VRG/c4HvVNLNaBUVLPWupKyFssdUy8biLPiniBPQeLOZmjB3g7ywLCrI6LzhmJULjw9JY3zeHxj2vCTUri2UccFpen4Gy0Lyc2+kPl+116tLNBKrC3OdlfU0Y3tnADpIW/BqGjfu+GBbhwvYYGKVrhdpDgeY3hbQqmda2g7aR4raYBkcj2sqIgLND3khszLbm3Ng4dpB5lTKikBBc3NVjQ+n5I3NgnxbkD1j6jvUHX1TYm6kmhqmXLqd4kIHF8fVlZ5sLgvlcEX4pZG/YcHBXmrp21MD4ndYt9OxbN0tS2VjXsIc17Q5rhwc1wBaR4ghYjS/SCSigbJFCKhzpWRZTKIWt2hytc6QtIAzFrd44uCjmpnHttQejvN5aR2xPaYjcwO8Mt2/uypVpVgra2inp3W/KRuaCd4a612O+i4Nd5KxA3FwsbexzHFjswbFQip11tjux9BVMnaS18bjE1jCOyUu6Q+isdPrvqCDs6FjTyL6ku5c2si/zVcU1Q6SNj3ElzmtJJJJJyjmV2pU+tkBIACv9NqzSOY17nONxfqHkpn/APseJfF0f1ag/wC4pfq006qcRlqWVIhbsmxOYIhILh5lDs2d5vbI3hbiqdUp0C0jdHi9OZC200Roy6waSR04M9us67MgJ32IXumqXPfsuKi6Z0JT01MZYG4jPE5cleyIiZqjrpq6YSRvYS5oe0tJY4seA4EXY4b2u37iOBWvGNwiN1RR1QkqZ4ZrCplqKl5MBDXx/kXOyAlpG/x8VsaqZ10YUIq2CobuE7HQv7M8XSjJ7y1zh9FcKja6M7KaaI6L7ZGJhcE2+fV3qAw0rGdVrW+AA+xdqIkJJOa1prGsFmiw4K4NSdTmw1zPiqmZnLm4Sj8VT9VrqPP5vVjl6SD5mngurKVijN2A8FjdYzYqJGjqcR3lEuoXraxSanw8PgkdC8zxMzsIDsrnEEAlVPNjeIljXurK0MJIa7aOY1xHEBzQL2uN11zlnbGbOUqh0XPWguitgbYm3FbF3WHxLTGhpgdvVQR23EGRma44jIDmJ7rLX2srZ5xlnqamZvwJJ5nNPi3NYryxUjGdVjW+AAPrUd1cwZApzFqrUu9Y9o5XP0Uk0/0igr8RdLTO2kbYIos9nAOcHzPOXMAbASNHjdYFES2WTpHlyu2j6MUdO2AG9r45ZklWNqsxemoMPqKmrkZC2WoflLiM0jImMjGzb1nnM2TcAVi9JNb1XVZmUTfRITu2zwHVDx2sZ1Yh3m54EWUX9IhFM2FtPEHh5kM9iZi4lxtmPBtnWy8OfEryqY+ss0Nj3Kt0urnSSvmqzm4mw68c7+WC644bFziXPe45nveS98jjxL3HeSrQ1GtNq023bSIX5XEVz9o9arNWnqP9xrP2hv8ATxL5REulJO76L3rNGyKhYyMADbGA5OVmIiJss9RERCEUV1pU+fB6wdkWfjbqOa//AEqVLBadxZ8LrW2velnsO/YvI9tkIyWvpXqwT9No/wBrp/x2LxROu0HtAPsXZFVGKWGUNc7ZTRS5W2zEMlY4gX3XsDxVfhwlF962DSAMlFIG5lh8FsxVVbIY3SSODGMaXOc42a1oFySeyypDSfWQcQnzRRD0aPfAZRculv7uYj0dzdzA8G1ybXIy+bTnTybFQyLZGnpmkPewvDnzvHVD8u4MB3233IB5C0eAU+pqgBssPzVS0JoEvd01U0gDJp6+J4cOvlmRESpX5SbVfi3o2LRtJsypjdA7fYbRt5Ij47ntHyle0vVPgfsWtTY8kTqlrsstNLBLGDYhxElzzvusPIlbKvF2nwITukcTELrLtYoWx1zi3rsfnbH6rVrDfcY/kN+6F6V5sM9xZ2hoae4t6JHrBXpSeT8Z5rR6Mg08ZHujwCLpqnOa3PGbPjIlYeYfGQ5pHmF3IvjHbLgQuk8QmidG7IgjtWymEYi2pp4pmdWWNko8HtDh9q9agGpbFdph2xcbupZHQ8d5jNpIj9V+X6Cn6sYNxcLF3sLHFjswbFFBtc1CH4U+TfeCSKcW7nhj792SR6nK8GP4WKqlngJA2sT4rkXDc7S0G3cTfyQRcWXxjixwcMxitb0XRRPJjbm3OHRd8ppLXe0Fd6rbhskhbVDIJY2yNyIB7VZeo2T9Obz2kLu6xiIH3CrUVSaj5bT1re1tO8fz2nf6lbasEHq28lkelG7NZMP1HxUN1vRB2D1F+Ldk8dzmzxEf/d6pMk8Ozl2K8dakuXCahw4t2bh4ieI7/UqSq6gySPebAvc55A4AuJJt3b1Br/yq06pE2lFsMPNdS9WH4Y+ckMsA0ZnvcQxkbb2u953AXNu/gLleVdoq37PZ5jkzZy3kXWsCe0geq57SlotfFXSQPLbMtfiuKiIMcWhzXgG2Zt8ru9uYA28QutEXxewLDFERZal0ekMD55Q6KFrLseRumeTZjI78bm5JHANK+taXZLnLMyIXec8BxPBYlWnqP9xrP2hv9PEqsVp6j/caz9ob/TxKdQ+sPL6Ks61eyM+MeDlZiIibrOUREQhFjNJ4S+hqWt4uglaPExOA+1ZNfE7MzSO0EesIQtXaJ142Hta0/wAIXcvNhh/Ix/IaPUAF6VW3iziOK2mmdtQsO9o8EREXlSERcOcALk2A4k7gFm9C9CJsWfm6UNED05rEPqO1lPflyL+XfwXaKF0psEu0hpGGhj25Dj1DrP8AN6aC6KHFasBwPokBDp3C4ErxvZC1w8i63AdhIWwi8mEYPDSQthp2NijYLNa3gO0k8SSd5J3lexPI4xG3ZCyutrJKyYzSdfcNy1qxqn2dbWMtbLVTWHDoueZG+x4XlWZ04aRi1aD8a0+TqeAj2LDJJUC0rua1DQ7tqhiP6fDBERFwTVTzUpWZa2qi+MhjmA743ujd7JGepXGqK1Vm2Lx98E4PeLxHf5q9U+pjeJqyXTcYjr5QN9+0A+aIURSEoWtGKRZKuqZ8GqnHltnuHscF51lNLqbZ4nXN/wCoL/8AEjjkPteVi1X6gWkdzWvaIdtUUR/SB2YKaam5rYnK34dLfn7yZnL96VdapDVD+tv+0l/Gpld6cUpvE1Z1p1obXygbx4BRHWs/LhFSRyEZ37xcTxHeOYVMaQVkHpU5jewRmV5ZvAGUuJba9t1itiMZweKsgfBO3PE8AObmc24Dg4dJpBG8DgV4MO0Hw+na1sVJA0N4Exsc/wAXSOBc495JRPB0tgSvmi9KHR5c5rbk8bBa6xVzHmzDnPYxrn/dBXY8ua5rXxyx5mlzXSRyRtcAQDlzgZusOHatn44g0ANAaBuAAsAO4BVPrv8A0ii+bqPvUqiyUbGMLsU+o9YqmpqY4iGgE2Nr38VXaIiVq9ovRLiEr42xue50bLljCSWsvxyjku7BNG66ti2tNSukjzOZm2tK0hzTZwLXSAg+I7FmKLVbiszrOiipW83yyskIHPLHCXXPiQFJbTSnqSKbTmj2i5fcjLA3v2KLySBou4ho7SQB6yrU1FvDqerc3e01AseTrQRA2PPeCsno1qhoqVwkmvWTDg+cNLGH/lwgZW+JuR2qctaALDcBwHZ4JjT03RG5OKp2mNN/b2iJrbNBvjnkRyGf7rlERTFXEREQhFwVyuChC1ZoW2jAHAEgeAcQPYF6F00nV+k777l3Kuy/jdzWy0HssXwjwC+4IS9wa213EAXIaLntc4gAd5K7campKaMNE/pFR75sNjFFYm7c5HTPDpCzR2uXle0EEHgRY+BXkjweFpuIx53P2leozGL7YXGtjq3lv2dwA67/AOMe0cbhZzQ7/hkjxLilR0QQY6dsdQ6Ekb71Eojyv3+9By7t5N7K5o9ZWEtaA2sp2tAAADgAAOAAtuHcqKXDhcEHeDuI7QpbK0NFg3BV+o1ZkncZHzkuO9v74BbPRyBwBaQQRcEbwQeBBX0oFqYxZ0uHbJ5u6mkdACeJjAa+InwY8N+gp6mgNxcKhvYWOLHZg2KoDWPDlxiq/vCF/rhaz/bWBEZtexsCBexsCbkAnt3H1FSXWkwtxiW4tmhhe3+80bRpI+kCFgmV1oHRW60jJM1+GRsrQLfvT6kkqgOmdf8AmC0/QT3HR8WzjmP/AEfJeVERRU/Wf1d1eyxelJIAeJYTftdEXN9bowPNbALV19WYXMmb1oZI5h+7e1x9l1tC11xccE6onXituWZaywllaXe8AfLyXKIimKtrXvTr9bVvzrP6aBYRZvTr9bVvzrP6aBYRIan1rlrehfYYuSk+q6qyYxCPjIZ4/UI5P9oq+FrxoTIW4rREfGub5OgmBWw6aUZvEFQ9YmbNe87wD3AeSIiKUkCKpNd/6RRfN1H3qVW2qk13/pFF83UfepVxqPVu5Jnoj26L4gq7REVfWvK1dR0n5tVs7KnN9eCEn2gnzVlKstR/uVZ8+38CJWarFF+BvILG9IACrlA993iUREXRQkREQhEREIRcFcrgoQtW6Tq/Sd99y7l00nV+k777l3AX4Kuy/jdzWyUHssXwjwCIs/oXoPJiVTMx8r6eOnyNkAY0yOkdtLtBeLMIDRe4PEblI8X1JTNaXUlXnIG6OojaM3dtYrW+qVIbRyObtCyUzayUkMxicHYG1wBbx8lXqLiVj45XwzsMM0Zs+J1rjsLSNzmkbw4bjdcqK5pYbOT2CeOojEkZuCrA1I1QbVVkXw44ZQPkmSN32sVvqjNUsgbi432z00rfG0kDgPYSrzT2mN4mrKtNR9HXyt437QD5qo9d9Dlno5wOsJYHO7+hJGD9WVV4rn1x4dtcKkeBd1O+Oob9BwD/AOW96phQK5tnB29WzVSfagfF7pv8j/goiIl6t6+J4s7XNPBwLfWLK+dWmkHpuGwvPukbdhLc3O1iAa4n5QAd9JUSpfqo0oFHWOp5nZYasgxk9VtUAG5SeWduUeLWjmmFDJZxYetU/WmkL4mzt/LgeR+h8VeCIsTpTpFHh9JJUS8GN3N5yPO5jG97nWHt5Jss+VHabSB2K1pBuNs0eYghBHkQQsOviOR7y6SU3lle6WQjhne4udb128l9qvzuDpCQtg0XC6GkjY/MDFe3AKkxV1G8b8tVED4SO2R87SLZJauTVJiyyN3GN7JRuvvjka/hz6q2iCZUJvHbiqPrSzZrA7e0eJC5REU5VdFUmu/9Iovm6j71KrbVSa7z+cUXzdR96mXGf1buSZ6I9ti+IKu0RFX1rytLUf7lWfPt/AiVmqstR/uVZ8+38CJWarFD6tvILHNI+1zfG7xKIiLooKIiIQiIiEIuCuVwUIWrdJ1fpO++5SDQ+mifWR7VxDWnOA0XLyzpAEnc1u65PYCo/SdX6TvvuXphmcw3aS02IuCQbOBa4XHaCR5qvvNpSePmtegjMtAxjTYlgF/+KtvUvETSVE7h0p6uV9+ZDQxn3mv9asFQrU7GRhERPv5J3jwNRJb7FNU+Zg0LJ6g7UrzxPionp/oFHicN22jqYxeGa3VPwJLbzGeY5XuOw0UA9rnslbklje6ORnHK9psbHmOYPYVtCqM1s4YIcVL27hUQNkd85G7Zk/U2fqUWsjDmbXWE+1crHw1Qhv6L+rjbA+S8erj9c0vhP+C5X+qA1cfrml8J/wAFyv8AXqk9UP51rjrF/UH/AC/tC8OO4cKmlmhPCWJ8f12Fv+a1moJM0TCeOUA+I3H2grada3aR4f6NiFZDwDZ3SNHIRzAStA8M5Hkudc28d9yl6rz7FWYz+ZveMfC68KIiTrSEWWw+pgkpZ6Wqvs3jaxPAJMVQxpDDu5OHRPlw4jEovTHlhuFHqadlTGY35FWDo5rl2FEWVkcs1VF0GGNpLaoWGRzpDuY74RPZcA3soTjuPVWIyiWsffKbxwMuIYO8D3z/AO8d/lZeRFJkq3vbs5JLSau0tPL0pu7cDkPr80REURWJebE/cZPkn7FtLFIHNDmm4IuD2g7wVrBNHma4doI9YstgtAK4T4XRvHOnjaflMYGOH1mlNaA+i4Kga2MImjfvBHYf3UgRETFU1FU2vL3Wh8Kj7KdWyqY10VBdiFOwncync8N7HSS5SfMRW8lxqDaJ3JM9ENLq2ID3h3YqDoiKvrXlaWo/3Ks+fb+BErNVZaj/AHKs+fb+BGrNVih9W3kFjmkfa5vjd4lERF0UFEREIRERCEXBXKIQtWqTq/Sd99y7lwWgPkA3ATTAAcANtJwXxNmt0Mt/717W8lXpR944cVsNC+1HE61/QblyCvPVH+pqbwk/HlUwVBaN6xq6hpY6eNlM5keaznCfMcz3PN7OA4uKzdNrrrALSUlO93a2aWMW5dExu+1ORURe8s2k0NXXJ6I9yuJUprirmPxKKNpu6KnO0A94ZJGuYD2Etbe3YR2rpx7WxiFSzJC2OiB68kbnTSkdjC5jQznvsT2WUNhgDbneXOOZznEue9x4lzjvJUepqWFha3G6b6F0LVNqGzSt2Q03xzPyUz1Q0W1xUvIuIKdxv2Ple1rf4WSK8FWWo2htBVT23yT7MHtZCxoFu7O+RWapUDdmNoSHSk3T1kr/ANVvkMB4IqV1y4aYsRhmA6E8OzJ/5sLi4X8WP3fJKupQ3Wvo86rw55jF5YCKmMDi4sBztHM5mF4tzNl6lZtsLVyoan7NUMm3HHl19ypJF8Qyh7Q5u8EXC+1XSLYFbG1wcA5uRRERC9IiIhCIi6aWpEgJAtZxb42JF/Yvtja68GRocGHM5fLPxXcrm1MzXwprfi5p2fznvHseqZVr6k2uZBVxuBblqc1iCCC+CEm4Pr81PoD6RHBVHWxt4I3bnW7R+yshERNln6Kh9aVYJMYlA/soYYj4naSn2StV8LX3TSFzq+sm6OV1U6EWNzmigpw6/wBdvndRas/dFPdXmg6Qjvx8CsEiIka1RWTqNl6Vc3fufC63LpRvFx9T2K1lUOpGW1VWM+FHA/6rp2n7wVvKwQG8beSx/SrdmtmH6j4oiIuyXIiIhCIiIQiFEQha3aR0uyxCtZyFTI4dwkyy2/mLwrPaw22xis5XMJ8b00Qv7D6lgUhqRaVy1rQj9qgiPC3YSERfUUeZwAsLkC5IaBftJ3Ad5WcoMGp43ZqyZmzsejTytklJ5ZcrXM5e+I48eS4tYXJhNUMiGOJ3DEnkFgVw5wAueA3nwCy2MV9M5oZTQGIA75JHl8slgesB0W8d4HYFiY6J1VLHSxXMk7ms6ILiyMuAkebcGtbmJJ7F7bHtPDRio81YIqd08g2bDI2vwyJzV76r6LZYRRttYuiEh3W3ykyEn66lK6qanbGxrGizWtDWjsAFh7Au1WFY6iIiELXzT/RV2F1biGkUc7y6J+7JDI65fC63VF7lt+XbY2wa2YraGOeN0crGyMcLOY8BzXDsc07iqh1kauG0myqMOp3bMAxzxRbR5AJBZK2PeTbpA25Ed9oFRSbd3tzVu0Pp8wBtPOLtyB3DjvHgFBUX16PL8TUf+PU/+i+46Gd3Vp6p3yaapNv4Et6GT3T2K6f/AE6P/eZ/2H1XUiyWHaJ4hUuLYaOUW4unBpmC97WMoBcd3vQeSkdLqbxB1tpNSxfJE0pG/wAGA7l1bSSu6lBm1goIjbbvyBPfl3qCVdRs2F3YNw7TyA8SvihoH0+eGS20ilfG+28B7XEOsfFXPorqfgpZWzVUhrJmm7MzAyGI3BDmRXN3C3WcT4AqN6Wat8Qkr6mWnijfFLIJGkzNYbmNgcC3L8JpUk0jmxEDE3SOPWCKWvbI/wBGMNIF95sb4X3WUFV0auXt22INJ/KbeNxaRa0bqWHZOB5h2V31VDMP1N4g+xlnp6YcegJJ5G+vI2/mVZWi2iXoRke+eaqmlDBJLM4EnZ58gY0DogZ3brldaSB0Vy7rS/WDSkFbsNhJOze+FtykCIinKroVr3pHXxyOla09NtdWlwtuLXSsaxwNuYjta56vK4Wwi11xnRqvhklfLRVDWvlllBYGzhofK94zbFziNzhxCi1Qc6OzRdPdASQxVgkmdsgA255eBKxSLznEIwbOcGEcn3YR4h9ivuOrY7qva7wc0/YUmLHDMLTGVUMn4Hg8iFNdUE+XFnA/2lK8DxZLE77HOV3qg9BTHFX0cpkAe6d8GS43skp5OkRxH5TZgdu9WprD0y/4XSCZrBI98jIY2uJa0vfc3eRvADWuPknVL6oLMNOgCvktw8BfvUoRV3jutsU1HQ1GwBdVtL8jpMjY2sDc4z5Tdxc9rW7udzaykmI6Zw02HMrpw5rHMjeGNs+QulDS1jAbZnXd3cCVJSVSBFgtEdL4cThfLCySMMfs3NlDGuDsjH+8c4WyvbzRCFnUREIRERCFSWuDDTFibJR1aiCx4deB9j/DKxRyk0Tmq5Y20srTL6LLU7N25ryydsWyc6/RcR0gSN1xyN1e+kOh9JiBYauLamPNk6UjMufLm6jhxyN49i6MC0CoaGbbU0OzkLDGXbSZ12OLXEWe8jixu/uUY04Mm2U7j0vJHRClZcEG4IPG9u3itfI5SS5rmlkjCWvjcLPjcOIcF9SShou4ho7SbD2rYHHNAqCtk2tRTsfJbLnBexxHIOdG4F1rbr3svPQ6scLhfnZSRFw4GTPNbwErnAHvCjmgBOBwTiPWt7YwHR3dvvYdllSuAaOVmIkehwkx86iUOjgb8kkXkPc0FXNoJq+iwtjnZzNUS22szgBcDg2NvvGAnhvvz5WlYFlypcULIvwqvV2k6itP3pw6gMh/OKIiLslqIiIQiIiEIiIhCIiIQiIiEIiIhCIiIQiIiELpnpGP67GvtwzNDreF1j63ROin91paeT5UMTiPAltwssiELAQaA4dHIySOjgZIwhzHMjawtcDcEZbb7r60u0TjxKFkcj3xZJBKx8eTMHhr28HtIIs93LsWdRCFEa7VjRz01NTybXLSxmKMtkcxxa4Mz5y3jcxtK9ukehcVZRx0oc6JkRjMZAZJbZCzA5sgIeLcQeKkKIQsFofolHhlOYo3OkLnmR735QXvIaCbNADQA1oAHABFnUQhEREIRERCEREQhEREIRERCEREQhEREIRERCEREQhEREIRERCEREQhEREIRERCEREQhEREIRERCEREQh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676400"/>
            <a:ext cx="4676775" cy="3044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446293" y="646962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@</a:t>
            </a:r>
            <a:r>
              <a:rPr lang="en-GB" dirty="0" err="1" smtClean="0"/>
              <a:t>elazungu</a:t>
            </a:r>
            <a:r>
              <a:rPr lang="en-GB" dirty="0" smtClean="0"/>
              <a:t>  |  #</a:t>
            </a:r>
            <a:r>
              <a:rPr lang="en-GB" dirty="0" err="1" smtClean="0"/>
              <a:t>bigoldn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127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6446293" y="646962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@</a:t>
            </a:r>
            <a:r>
              <a:rPr lang="en-GB" dirty="0" err="1" smtClean="0"/>
              <a:t>elazungu</a:t>
            </a:r>
            <a:r>
              <a:rPr lang="en-GB" dirty="0" smtClean="0"/>
              <a:t>  |  #</a:t>
            </a:r>
            <a:r>
              <a:rPr lang="en-GB" dirty="0" err="1" smtClean="0"/>
              <a:t>bigoldn</a:t>
            </a:r>
            <a:endParaRPr lang="en-GB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7800" y="-195147"/>
            <a:ext cx="11501438" cy="7053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410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5943600"/>
            <a:ext cx="8991600" cy="914400"/>
          </a:xfrm>
        </p:spPr>
        <p:txBody>
          <a:bodyPr/>
          <a:lstStyle/>
          <a:p>
            <a:r>
              <a:rPr lang="en-GB" sz="2800" dirty="0"/>
              <a:t>Dirk Gorissen - @</a:t>
            </a:r>
            <a:r>
              <a:rPr lang="en-GB" sz="2800" dirty="0" err="1"/>
              <a:t>elazungu</a:t>
            </a:r>
            <a:r>
              <a:rPr lang="en-GB" sz="2800" dirty="0"/>
              <a:t> | Ali </a:t>
            </a:r>
            <a:r>
              <a:rPr lang="en-GB" sz="2800" dirty="0" err="1"/>
              <a:t>Sayed</a:t>
            </a:r>
            <a:r>
              <a:rPr lang="en-GB" sz="2800" dirty="0"/>
              <a:t> - @</a:t>
            </a:r>
            <a:r>
              <a:rPr lang="en-GB" sz="2800" dirty="0" err="1" smtClean="0"/>
              <a:t>AaaLee</a:t>
            </a:r>
            <a:endParaRPr lang="en-GB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42" name="Picture 2" descr="http://2.bp.blogspot.com/-IPh7M3Q4WDU/T0-Io5afLWI/AAAAAAAABi0/Yx_eEI0mlJk/s1600/cat_has_ques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75771"/>
            <a:ext cx="487680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220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jpeg;base64,/9j/4AAQSkZJRgABAQAAAQABAAD/2wCEAAkGBhQREBUUExMUFBUVGBUWFxgUFxYXFxUYFxcYFhcVGBQXGyYeFxojGhgXHy8gIycpLCwtGR4xNTAqNSYrLCkBCQoKDAwMDQwMDSkYFBgpKSkpKSkpKSkpKSkpKSkpKSkpKSkpKSkpKSkpKSkpKSkpKSkpKSkpKSkpKSkpKSkpKf/AABEIAIkBcAMBIgACEQEDEQH/xAAcAAACAgMBAQAAAAAAAAAAAAAABwUGAgMECAH/xABKEAACAAQCBAoECgoCAQUBAAABAgADBBEFIQYSEzEHIkFRYXGBkZKhMnKC0RQWFyNCUlNUscEVM0Nik6KywtLTY3PhJDSz8PGD/8QAFQEBAQAAAAAAAAAAAAAAAAAAAAH/xAAUEQEAAAAAAAAAAAAAAAAAAAAA/9oADAMBAAIRAxEAPwBnaY4/NoUSoVBNlBtSam5gG9GYrdfFIOR1hu3xtwHTakrLCVNAc/s34szwn0vZJESGOYYKmmmyW3TEZeokcVuw2PZHmp0IJBFiDYjmI3jvgPUcEed8L03raewl1EzVH0XtMXqAe9uy0WOk4Z6pf1kqTM6tdCfMjygHLBCsThv56Pune+XA/DfzUffO90uAacEJ2p4aak+hIkp62u/4FYga/hHr52RqGQc0oKn8wGt5wD2r8TlSF1p0xJa87sF7r741YNjkmrQzJD66Bil7EZgAm2sASMxnHmypqSx1pjlid7OxJPtHOGRwXaYyKejmI2uzCcWsi8jIgGZIG9TANqCKNUcJR/ZyO13/ACA/OOCbwh1J3LKX2WP4tAMiCFj8fKr6yeARvk8IdQPSWU3YwPeG/KAY8EVHD+EWUxtNRpfSOOvbkCO4xaaWrSaoZGDKdxU3EBpxajM2S6BirFTqsCQVYZqwI5msYoOjvCmRaXWrmMtog3HcddB+K90MmENpnRbKvqF5NcuOqYBM/ugHjRV8ucgeU6up5VII6stx6I6I860GJzZDa8qY0tudTa/QRuYdBi6YTwtzksJ8tZo+snEbrIzU+UA1oIqtBwmUUz0naUeaYpH8y3Xzibp8fp5noVEluqYh8rwHfBGr4Un117xHJU6QU0v06iSvXMS/de8BIQRT8S4UaSWDqF5zfuKQvaz28rxSMd4SamouqESEPJLJ1yOmZv8ACBAOSXPVr6rA6p1WsQbHI2PMbEZdMZxV+Dam1MOlHlczHPa7AeQEWiAIIIIAj4TEXjmksmkW81uMfRRc3bqHIOk2ELDSPTadV3W+zlfUU7/Xb6XVu6IC4aScI8uTdKe01+Vv2a9o9M9WXTyRY9H9p8GlGaxaYyh2J5341rDIAXtbohM4Hh+3qZUrkd1B9Xe38oMPKfULLW7MFA58uyA2wRA1Ol8segrP0+iPPPyjVK0zW/GlMOpgfxAgLHBEfS49JmbnCnmfinzyPZHPWaX0kr0qiXfmU657kvATEEUus4Uqdf1cubMPUEHeTfyiErOFSe36uVLT1izn+0eUAz41zp6oLswUc7EAd5hMVemlZN3z3UcyWTzUA+cQ86czm7MWPOxLHvMA56zTajlb56MeaXd/6AREHWcKskfq5Ux/WKoPzPlCyjOnkNMdUUXZiFUc5Y2HmYgcWiOPTaxHmvLSXLvqoBckkekSxysMhu335osEcmE4ctPIlyl3IoHWeVusm57Y64oI886eUGxxKpXkLlx1TAJn4sY9DQleGOl1a9WH05KE9as6/hqwFEggizcHmACrrkV11paAzJgO4hcgp5wWK5c14oi6DRypnrrSqebMX6yodU9TbjHV8SK77pO8MeiFQAAAWAyAHJ0QMQBc5ARB53+JFd90neGD4kV33Sd4Yf36Wk/bSvGvvg/S0n7aV4198B5wrdAMQL3FHPOQ+j/5if0R0OrZaTA9LOW7KRdd+Rh3nF5A3zpXjT3xlLxSS26bLPU6n8DAKOsw2ZJttEZL3trC17b/AMRH2jwubOBMuWz236ova8SOmGJbarcg3VOIvNxd58RPlF50Ow3Y0iXHGf5xva3DsXVgF78Wqn7CZ3RhPwGeilnkuqjMkjIQ4IqHCHiFpSSV3zGuQN+qu4W6WI8MAv4nsCk1khhMkyphVrEix1XHSPwMTui+hGrabUC53rLO4dL856OTl6LpAaKKoMyWrFGQkZqwsVPKP/MLPhN0enPV7aXKZk2Sl2A4qlSwNyd3FCwy66vSSheYwVRy/kBynoEL/harGMqm1HJlTNckA8ViNQoTz5EwC1RCSABckgADeScgImPidW/dZ3hjv4OcI29chI4sn509YyQeIg+yYddoKQvxOrfus7wxG1tC8lyk1Cji11YZi+Yyj0TOmhFLMbKoJJ5gBcnujz9iVa9XUvMsS05+KPWNkXsGqOyAyotGaicgeVTu6G9mVcjY2OfXlG8aG1n3Wb4Yd2DYaKenlyV3S1C35z9Ju03PbHbBHnyvwCokKGmyXlqTqgsLAkgm3XYHuiPvF74WcX16hJAOUpdZvXfPyUDxGKTSU+0mIg3uyp4iF/OCn5o3S7Ojp03asqWD16ov53iSj4osLRAaR6ayKS632k37NTu9dvo/j0QROT56opZ2CqMyWIAA5yTuimYrptOn6yYfKeZq21pure1721VPUc25t3LFGx3SafWNea3FHoouSL2cp6TnDJ4PMK2NErEcacdoeo5IPCAfaMAup+jVa7FnkTmY5ksCSeskxon6M1SKWanmKqgkkjIAZkmHnFM4T8W2dKJQNjNbP1EszeeqO+AqmgTLLnPPYX2aaqDnd8u4KGv1xNV1e85tZzfmHIOgDkiv6LS/mNc/tGJHqjij8Ce2JeAIIIk9HqETZ4BF1UaxvuNtw77dxiiJxDBZs+nmKkt21ka1gbEgXFjuOYEVKj0VrgbNSzreru/8Q/AIGYAXNgBmSeSIEj8Uqv7tN8MHxSq/u03ww5Rico/tZfjX3x9/SMr7WX4198AmfilV/dpvhg+KVX92m+GHN+kZX2svxr74P0jK+1l+NffAIyvwubIIE2W0stcgMLXA3xYuDbDNrWa5HFkqW9o8VfxY+zHDpti3witmEG6p82tt1lvcjrYse6LpwWUWrSvM5Zky3soLD+YvEF0gggighUcN0jj0r86zl7jLI/Ew14WXDanzdMf35g71U/lAKeHJwOYLs6V55HGnNZfUl3Ud7F+4Qm4dui3CBQJSSZZmiSZaIhRwwIKgAkMBZrm5v08kUXiKpwmYo0nD3VAxed80NUEkBr65y/cDDrIjp+UKg+9S/wCb3QfKFh/3qX/N7ogQX6Pf7J/A3ug/R7/ZP4G90P35QsP+9S/5vdFhU3F4DyviOGOU/VPkfqN7o69CxabMUix1RcWscm5R2x6ehXcJdXK/SFPLVV2uxms7ADWKllEtSeXNHOe7tgI/A8O29RLl8hbjeqM28gR2w4AIpHBxh36ycR/xr5Mx/pHfF4gCOBcHT4QZ78Z7BUvulqORRzkkm/Tbr74IAiOxrHJdKms5zPoqPSY9HR0xImE9jjzTUTBOYs6sVJ5LDdYci2zA6YDLGscmVT6znIeio9FR0c56f/yI3HcV1qSVJbekwsnqlTrL2NY9p5oyiOxWhec9PLl+m85EHtXFz0cp6BAMvgrwjZUhmkcae1x6iXVfPWPaIusaaOlWVLSWgsqKqr1KLD8I3QFS4TcX2NEUB4087Mervc9w1faii8GmEbeuDkcWSNofW3IO+7ezGfCfi+2rdmDdZA1PbPGc/wBK+zF04L8I2NFtCONPOv7A4qD8W9qAuEaqmoWWjOxsqKWY8wUXJ7hG2KbwpYvsqPZA8ae2r7C8Zz/SvtQCnxKvafOmTW3zGZj0XOQ7BYdkdejE1ErZDTWCorhyT+4C+7eTdRkIrdZi6rkvGPkPfGvAmaZOLMb2U9lyBlzcsA1tI+EeZNulPeUm4v8AtG6vqDqz6RFLJggiDswfDjUVEuUPpsAehd7HsUE9kPeXLCgACwAAAHIBkBC34LMK1pkyeRkg2a+s2bHsWw9qGVFBCS4TMYM+sZVzCkSV9k8bvckdghu6QYn8Gpps3lVTq9LHJR4iIRGEy9tWrfMKSx6dXO/a1oC60lOJctUH0VC9wtG2CCKCLjolR6skud7n+Vch53inRdMOx6QJSjW1NVQLNfKwtvtYwEzFR4T8TaVQMiBi88iVxQSQpzc5cmqCvtCJ79PyPtV8/dHLWaZ0cogTKhFJFxe+Y3c0QJCgoHEsfNvy/QPP1R0fAn+zbwH3Q5F03oiLipQ39b3ROCA8/wDwJ/s28B90ainRHoaFjwqTk28pQo1whZ2G8hjZAee2qx7YgpEOnQmRqYfIHOmt42L/AJwloeejQ/8ARU//AEyv6BASUEEEUELfhs/9vT/9rf0GGRFO4SNFZ9fKkrI1Lo7M2uxXIrYWsDeATGGYNOqSRIlNNKgFgguQDuMSHxGrvuk7wj3xe9BdAq2hrFmvsdmVZJgVyTqkXFgUF7MF84ZsB53+I9d90neEe+D4j133Sd4R749EQQCN0T0AqWrJO3p5iSlYO5cCxCcYLv5SAO0w8oIID4THnCpx41mMzJwzV2dU9RUKpl0hQesmH5pNTzplLNl0+rtJilAWbVChsma4BzAvbptCv0Q4IaqnxCVOn7HZS2ZyEcsx4rao1SgHpW5d14Bq4Fh2wp5cvlC8b1jm3mTHfBBAQGKaSCTWyZNxqsDr9Bc2l9WY7mifig4vodVT58yb83xmJHHNwoyUejzARdsPEzZIJttoAA1jcEjIkGw37+2A6IofCJhVmSeoybiP1jNT2i47BF8jixjDhUSHlH6QyPMwzU9hAgE7Fo0AwkTKjasMpOa+u4Zb9ilu8Rh8n1V/xeM/4xc9F8GNLThGtrklmtmLnIWPQoEBLxyYtiC08iZNbdLVm67DIdpsO2OuK5p1g8+qphJkag1mBcuxXirmALA341j2QCdoqZ6upVL3edMzPS5uzdmZ7I9A08gIioosqgKBzACwHdFD0G0Am0tSZ0/ZnVUhNRi3GbIk3UW4tx7UMCAIS/CrheIVlaRKppzSJSqiFVycnjO2/dc29kQ6IIDzB8nuI/cp/hHvia0f0FrkDlqWcpJAFwNwv09MehYIBD1+CT5ABmynlgmwLDInfbujhh26W4GaulaWtte6shbIawPKbcqlh2xSsJ4NZ6z5bTtls1YM1mJJAztbVG8gDtiC7aI4V8Go5SEWYjXf1mzI7Mh2RMQQRRS+EuRUTZSSpEl5guXbVGVwLIveSewRTtEND6qWZjzJExSbKLjO28nf1Q5YICgfoSf9k/dGE3CpqqWaWwA3kjdDCjCdJDqVO5gQeoi0AvKajeZfUUtbfbkvG/8AQk/7J+6JzA8DnSJusdUqQQbE35wbW5wIscBQP0JP+yfuit6YaJVU3ZtLp5jEawNhuBsRy9cOOCAUWiOhdR8Ik7aS6S0s7FgLcUXC7+VrDvhuwQQHxjYZwi8fxP4TUzZvIzHV9UcVf5QIcekVPNmU0yXI1ddxqXY6oAbJjexztfvhcfJjV/8AD4z/AIQFTh16GT9egpzzIF8BKf2xQPkxq/8Ah8Z/wi86FYROpacyp2rk5K6rE5NYkZgW41z2wFgggggCNM6sRDZnRTvszAHzMboWGlko1WKCSP8AjldQtrsezWY9kAzUcEAggg5gjMEc4MZRhKlBVCqLBQABzACwEE+eqKWYhVUEknIADeSYDOCIr41Un3mV4hHXQ4nKngmVMWYAbEqb2PNAdUEEcldisqRbazEl617axAva17d474DrgiJOldJ95leMRJypoZQym4YAgjlBzBgM41tUKDYsoPSRGyKhpBPDzzb6IC9dsz5m3ZAWr4Wn118Qg+Fp9dfEIolo6sOw1pzWGQG88gHv6IC5pNDbiD1EGM400lIstQqiwHeTznpjdAfCbRom4hLUEtMRQN5LKAO0mNzpcEHccjCZ4T5uypDL5WmqnYl2Pmo74BuSsZkMwVZ0pmOQAmISeoA5x2QgeCp6aVWmfUzZUoSkOprsF1nfi3F99l1vEIb/AMfaD75T/wARYCfgjmw/EpdRLEyS6zENwGQ3BINjY9ByjpgCCIjFdLqOlmbOfUyZT2DaruAbG4BtzZHujj+UbDfv1N/EWAnKmuly7CZMRNa+rrsq61t9rnOM5FSri6MrDddSCL81xCG090mSvxdNk4mSaeWQjKbqzMLuwPWVX2IZuiGL0lNRy0NRJDka78Yek2ZB6hZeyAuEERcnSildgq1EpmYgABgSScgAIlIAgjGZMCgkkAAEkncAMyTEV8b6P7zJ8YgJeOJsakAkGfJBBsQZiXBGVrX33iAxfhJokppkyVUyZjhGKKrglmtxRYdNoUfBxgnwvEpWsNZZZM+YTy6hBF+uYV7zAeiIII5cSxSVTprzpiSkuBrOQBc7hc8sB1QRAfH2g++U/wDEWD4+0H3yn/iLAT8aaqtlygDMdEBNgXYKCd9rk74ruJcJVBKlM4qJc0qMklMGdjyAD8zkIQWmOlU/EakvNOQyly1zWWD9FRyscrtvPVYAPUFNVpMXWlurruujBhcclxG2IXQ3ARRUMiRYayINe3LMbjTD4ifKJqAIIjzj9P8AbS/EI3UuKSpptLmK5teym+XP5wHVGMyYFFyQAOUmw74yiN0iqxLpphNs1KgHlLcX879kBIg3j7FB0f0paRZJl2l8n1k6ucdHdzReKWrSaoZGDKeUfgeY9EBuih6EU23raiqIyDOE63JPklh7UW7HavZU05721ZbkddjbztHHohhfwejlqRZmGu3rNnY9QsOyAmoqPCRiezpllA5zWz9RLE+eqO+LdCk04xPbVj2PFl/Nj2fSPiJHYICv3hv6G4ZsKOWCLM/zjdbZgdi6o7IWWjuGfCKqXL5C129VeM3eBbth0iAIU2neJ7asYA8WV82OsZufESPZEMzGcRFPTzJp+gpI6W3KO1iBCSZySSTcnMnnJ3mA78Aw34RUy5XIzcb1Rm3kCO2HUBaKFwY4Z+snkf8AGvkzn+kd8X6A01lRs5bMfognt5B3xRma5ud5zMWLSiqsqoOU6x6hu8/wiGw7DmnNYZAbzyAe/ogPuHYc05rDIDeeQD39EW+lpVlqFUWA7yec9MFLSrLUKosB3k856YzmzQqlmNgN5MATZoVSzGwGZMfZcwMARuIBHUc4qOLYsZzWGSDcOfpPT+ET2j8/WkL+7de7d5EQElCO4c31auSg3FGm9rEJ/Ye+HjCq4esK1pNPUAZo7Sm6pg1h3FLe1AKOM5UpnYKouzEKo5yTYDtMYRdOCbA/hGIq5F0pxtTza3oyx4jrexAO3R/CRS0sqQv7NFUnnbezdrXPbHeTaPsVThOxz4Lh02xs835lOt76x7EDnrtAIDTrFjV186ovdZj2ToRRqoPCAesmK/eJd0BFjEXNlFTYwE3olL47tzKB3m/9sWeIPROVaUzc7W7gPeYnIgt3BphW1qzMI4slb+211Xy1j2CGvFZ4PcK2NErEcaadoeo5IPCAe0xZooq/CJiuxomUHjTjsx6pzc+EW9oQlsWnasl7byNUdbcX879kXjhJxXa1ezB4sldX2mszf2jsMUDH/RTmJY+EAf3QEKosLc0OrgUwPZ0syoYcac2qvqS7jzcv4RCbpKVpsxJaC7uyoo52YhQO8x6gwjDVpqeXJT0ZaKg6dUWv1k59sB2QvuFXR+srdjKp5WtLTWdyXRbueKoszA5LreKL/MmBVLMbAAkk7gBmTCnmcO5udWjBW5sTOIJHISNnkbckBV/koxL7AfxZX+cHyUYl9gP4sr/OLN8u7fc1/jH/AFQfLu33Nf4x/wBUAt8YwebSTjJnALMUAkBla2sLi5UkXtY9oiU4MsB+F4rLBF0knbv7FtQdswp2XiKxnFGqaibPf0prsxG+19yg8wFh2Q3OBLANlSzalhxqh7L/ANcu6jvcv3CAZMR2kFfsad2BsxGqvrNkD2ZnsiRil6dV93SUNyjWbrOQ7hfxQEd8Uan7MeNPfFl0TwRpCuZgs7EC1wbKOkc5J7hHbo3W7WmQ8oGqetcvMWPbEnAEU3TuvuyShycdus5L5X74zxDTWYjOglKGUlbliRkbXtYfjFWqqppjl3N2beYDVElo7tTPVZTFSTxiN2qMySDkcufltEbF30Iw3VlmaRm+S9Cg/mfwEUSePU+1RJXJMmIG9RDtG79TV9qJOKlpppS9JMlCWELFWJ1wTYXAFrMOY90V75S6n6snwv8A5xBf8cxL4PTzJvKqm3SxyUeIiEozXNzmTvPP0xN43phPq5YlzAgUMG4gIuQDa92OWd+6IOCr/wAGOGZTJ5G/5teoWZz36o7DF8hTYXpzPp5SypaStVb2urEm5JJJD77mOv5S6n6snwv/AJwRK8JuJ2SXIB9I7RupclHabn2YXsduL4s9TNM2ZbWIAstwAAMgASek9pjnpajZzFcAEqwYBswSDcXA3i8FOXR7DPg9NLl8oW7eseM3mTEjCw+Uup+rJ8L/AOca6rhHqmlsAJQJVgCFa4uN44++CJygqTiE+cV9BJjSw3IEQAA9Nzcjri40tKstQqiwHeTznpha6BaUushpSS5SiWVtqq121gbsxLZsbb4s/wAZ5vMncf8AKAs02aFUsxsBvJiuNUmsnBM1li5sN9h9I9O4dF44a/FXnWDWAHIuQvznOMaDEWkklQpJsOMCe6xgJ34ry/rP3r/jHdh+GrJBCliDY52/IRA/GebzJ3H/ACg+M83mTuP+UBaYrvCFhPwnDKmWBdgm0X1pREwAderbtiJx3TibT002aBLuiki4axY5LfjbrkQv14cK9stnS25fm5m7+LAUaHrwOYHsaDakcaobX9hbqg/qb2oRR7urk6ovVJwxVkqWktJdMFRVRRqTMlUAAfrOYQD3hJ8NWObWrSnU8WQt2/7Jlj5IF8RjV8tld9Sm/hzP9sUjEsQefOmTphu8xmdrbrsb2A5ANw6AIDmjTUyNYdI3e6N0BMBN4BK1adOm57yfytE7guGmoqJcofTYA9C72PYoJi349oTagp5stfnJMiUsxR9NVQXb1lz6x1CKpgeNvSTdrLVGbVKjXBIF7XIsRnlbtMQPOWgUAAWAAAA5ANwjRiNasmS81tyKzHpsL27d0LP5Uqr6kjwP/nHDjOndRVSTKcS1ViCdRWBNjcC5Y5XA7oogaie0x2ds2dix6SxufMxF6Y8Wp2I/YIso2+v6c3umO69SiLTorTKZ5muPm6ZGqH6pY1lHa1u4wvqmoaY7OxuzszsedmJY+ZMBd+B7A9vX7Ui6U66/RrtdUH9beyIe0ec9FtPp+Hy3SQkk67azGYrFjkABcOMhbm5TE38tld9Sm/hzP9sA5cXw0VMiZJZmRZilGZLBgDkbEgjMXG7lij/IfR/bVPilf64qXy2V31Kb+HM/2wfLZXfUpv4cz/bAW35D6P7ap8Ur/XGmq4GqGUjPMqKhEUEszPKAAG8k7OKx8tld9Sm/hzP9sQWlGn1ViCqk4oqLnqSgVVjyM12JJHJnYQHBW0cqbVCVRbVkZllyzNK6zsx1Q1lUaoJIyOdt/MPSWFYctPIlyU9GWioOkKLX6zv7Y806P4m9PUy5spUeYpsgcFl1mBQZAg342We+0PXHNKJ0idswJZsqkkq2ZIz+luvAWp3ABJyAzPQBCsxGsM6a8w/SJI6BuA7BYRJ1ml86ZLZCEAYWJUEGx35lohIotegdbZpko8oDjrGTeWr3RcoVWH1zSZgmJa6337jcWII7YmfjzP8AqyvC3+UQGm1FqVAcbpi39pcj5asV6JPFtIJlSoV1QapuCoIO61s2OXuiMijZS05mOqDexCjtNrw1aeQERVXcoAHUBYRRdCqTXqNY7pak9p4o8tbui/RAp9P6rXrnHIionlrHzYxXIsE7R+pq58yYkltV3dgz8RbFjbNrXytuvExRcF7n9bOVehFLfzNb8DBVHghpUvBzSr6W0mes9h3IBEnI0TpE3U8v2l1v6rwCavBeHgmESRukyh1Io/KPrYXKO+VL8C+6CEdBDpnaNUr76eT2IoPeBEXV8HtI/oq8s/uOfwe4gpVQRdMR4Mpi5yZizP3XGo3fmD5RVK/DJshtWbLZDyawyPUdx7IDZoadWdNT90Hub3NFuisaKUmvWKFyZ1dc9xsNYf0xa58hkbVYEHmP/wBzgjXBBBAEEEZS5ZYgKCSdwEBUeEmq1aMIN8yYo7Fu58wsLeXLsIv/AAsyjLmyJRPGEtpjAbhrtqgddkPfFDgCCN1JRTJptKlvMPNLVnPcoMTtJwdYhM9GkmD1ykvydgYCuQRcV4JMR+xQdc2X+RjRU8F2IoL/AAYsP3HlN5Br+UBVY6cNpNrOlSx+0mInjYL+cFdhs2Q2rOlTJTc0xWUnq1hn2RNcHVHtcUpV5n1/4atM/FRAejQIU+nuivwaZtZY+ZmHcN0tzmV6FO8do5BDZjnr6FJ0tpcwayuLEfmOYg5g9EAgoIktIcDekntKbMb0bkdTuPXyEchjmwygM+dLlLvdgvUDvPYLnsiC86NaIGfhU5dYy3qhk1r2VTxARyqSGvzhoT2L4RNpZzSZyFHXk5CORlP0lPIY9QU8gS0VFFlUBQOYAWA7oiNKdEZGIStScvGF9SYuToTzHlHODke4xR5pgiz6V8H1TQEll2knkmywStv313yz15cxMViAIIIIAggggLLwcYZt8Tp1O5G2p6pY1x/MFHbDK0x/923qp+EQPAZht5tRPP0VSUvW5128kTvid0yP/q29VPwgIWCPl4LxR9gj5eC8B9gj5eC8BeNBKe0l3+s9uxR7yYs0ROisrVpJfSC3exP4RLRAQQQQBBBBAEEEEAQQQQBGmqpEmqUmKrqd4YAjzjdBAU74j7CrlT6c8QONZGOag3UlWO8AHcc+kxbKilWYLOoYdPJ1HkjbBAQdRosp9ByvQRcfkY5DotM+snn7os8EBX5Giv137FH5n3RL0eHpKHEW3Od5PWY6YIBcaScGM3EMQmT5s5ZUmyKgUa8wqqi++yrxi3P1RNYRwXUFPY7HbMPpTzr/AMnofyxbYIDXJkKihUUKo3BQAB2DKNkEEAQQQQGmrokmoUmIrod6uAynsOUVfCODeRS1wqpBKrqOuyOYDNbjKxzAtrCxvvytui3QQBBBBAQmleji1kgrkJi3MtjyHmP7p3HsPJFS4NMBYT5s2YpUyrygDyOfT7Qth7cMiOOh9Od/2D/4pUB2QQQQHwiKljnBdQ1JLbMyXP0pBCX60sUPdfpi3QQCfr+AuYP1NUjDmmoVPiUtfuiMfgVrgcmpj/8A0f8AOXDzggEnT8CFWfTnU6DoMxz3ag/GLBhnAdIXOfPmTehAJa9vpN3EQzIICPwXAZFHL2dPLEtSdYgXJJsBcsxJJsBv5o7mlg7wD2RlBAYbFfqjuEGxX6o7hGcEBhsV+qO4QbFfqjuEZwQGGxX6o7hBsV+qO4RnBAfALR9ggg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0"/>
            <a:ext cx="9132711" cy="44914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19814" r="6600" b="35586"/>
          <a:stretch/>
        </p:blipFill>
        <p:spPr>
          <a:xfrm>
            <a:off x="6248400" y="6248400"/>
            <a:ext cx="2667000" cy="35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18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43000"/>
            <a:ext cx="7543800" cy="4526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9814" r="6600" b="35586"/>
          <a:stretch/>
        </p:blipFill>
        <p:spPr>
          <a:xfrm>
            <a:off x="6248400" y="6248400"/>
            <a:ext cx="2667000" cy="35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81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015" y="1991561"/>
            <a:ext cx="4438650" cy="3165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AutoShape 5" descr="data:image/jpeg;base64,/9j/4AAQSkZJRgABAQAAAQABAAD/2wCEAAkGBwgHBgkIBwgKCgkLDRYPDQwMDRsUFRAWIB0iIiAdHx8kKDQsJCYxJx8fLT0tMTU3Ojo6Iys/RD84QzQ5OjcBCgoKDQwNGg8PGjclHyU3Nzc3Nzc3Nzc3Nzc3Nzc3Nzc3Nzc3Nzc3Nzc3Nzc3Nzc3Nzc3Nzc3Nzc3Nzc3Nzc3N//AABEIAHcArQMBEQACEQEDEQH/xAAbAAEAAgMBAQAAAAAAAAAAAAAABAYDBQcCAf/EADUQAAEEAQEFBwIFAwUAAAAAAAEAAgMEBREGEiExURMiQWFxgZEywTNSobHRB3LwFBVCkqL/xAAaAQEAAwEBAQAAAAAAAAAAAAAAAwQFAgYB/8QAMhEBAAMAAQEGBAQFBQEAAAAAAAECAxEEBRIhMUFREyIyYXGBkbEjM1Lh8DRCwdHxFP/aAAwDAQACEQMRAD8A7igICAgICAgICAgICAgICAgICAgICAgICAgICAgICAgICAgIPO+3e3d4a9NUfOYekfRAQEBAQEBAQEBAQQ8rejx1Ca3KNRG3UNHNx8Au8s50vFI9UW+sY5zefR9xt+DI1WWKztWOHEeLT0Pmmmds7TWxjtXakXqlrhKICAgFBpNodoIMRGGBva2XjVkevAeZ6Kz03TW2nnyhS6vra9PHHnaVCyGZv5FzjZsP3Cfw2HdaPYfdbGXT55fTDz23VbbfXbw9vRruzZ+RvwrHelW7tfZscfmshjnN/wBPZduA/hv7zT7Hl7Kvr0+WnnC1j1W2P028Pb0XbGbW4+xUMluRtaZv1RuOuvp1WVr0WlLcV8W5j2ljenN54n2Q8jttA0dnjqz5pDwDpBut9hzP6KXPs+0+Ok8INu1qR4ZRysOKZaFGI35N+y4b0mg0DSfAenJUtZr357nk08I0jOPiT83qmqNKICAgICAgIKp/UOUjG1ohyfNqfMAH+VodnRE6TP2ZPa8z8Ktfef8AhVMLl7GHs9pAd6N34kRPB38HzWhvhXavE+bI6bqr9PbmvjE+cOkYnK1crW7arJrpwew8HMPQhYeuN8rcWemw6jPevepKco04gII961HTpzWZfpiYXEdfJdUpN7RWPVHrpGdJvPo5Lcsy3LMlmw7WWQ6u8vJejpSKVitfKHkNNLaXm9vOWJdOBAQEfW4wdrGY14t2hLZst4xxRt0aw9SSeJVXemuvyV8I91zpdMMZ+Jfm1vb2XXA5C9lQbUkDa9PlGzXec89denssrfKmXyxPMtzpd9d/nmOK+n3+7dKuuiAgICAgICCsbf13S4mKZo17GYF3kCCP30V7s+8RrMT6svtbObYxaPSf7OfrZedZatmenO2etK6OVvJzVzalbx3bRzDul7Z271J4lccRtpG7djykW47l20Q1afUcx/nJZm3Z9o8c55+3q2un7VifDaOPvHl/Zaat2vbjElWaOZh8WOBWfalqzxaOGrTWmkc0nlIXKRXtuHlmAlAP1yMafnX7K30MRO8M/tOZjpp4+znK3HmRAQEBBZNlNnG5MC5bcDVa4gRg8XkdegVHq+qnP5K+bU6DoY3/AIl/p9vf8XQWNDGhrQA0cAAOSxnoojh6QEBAQEBAQEEa9DDagfVn0LZmlpbrxI8l1W1qWi0eiPStb1mlvVy3LY2fF3HV5wT4sf4Pb1XoMdq7U70PKdRhbC/ct+X3hDUqAQeopZIX78Mkkb/zRuLT8hfLVi3haOXVbWrPNZ4bettRmK4AFvtQPCVgd+vNVrdHjb04/Bcp2j1NI473P4vWU2mt5Si6rahg0JDt9mo0IPqV8y6OmV+/WZfd+v02z7l4hpFbUBAQEBB0bYVpGz8R6yPP/pYnXT/Hn8v2el7L/wBNH4z+6wqm0RAQEBAQEBAQVb+oED3Y6tZj1Bgm4kc2gjn86K/2faIvNZ9YZXa1JnKt49JUuxkrtqAQWbL5Y2nUCQBxHoSNR8rUrjnS3erHEsS/Ua3r3bW5hFUiEQEBAQEBAQEBB1LZiAwYKk0jQmIPI6b3H7rz/U2721pes6Knc6ekfZtVAtCAgICAgICAgj36kd6pLWmGrJGlp6jzC6peaWi0eiPXOutJpbylyrJ0J8bcfWsjvN+l3g8dQvQ5a11r3oeT2xtjeaW/9RVIhEBAQEBAQEBBnoVXXbsFZoJMsgafTXifhcaXilJtPokyznTStI9XXo2CNoa0aADQei835vYxHEcPSPogICAgICAgICDS7RtxT67I8udxj3ERyaHVrufAjkrHTfFi0zl5qfWRhNIjbw9lAyVSnWdrSyEdlhPAFjmuH6afstnLTS3114ed3yyp/Lv3v8/DhBUyuICAgICAgILZsFjS+zJkZGndjHZx6+LjzPsOHuVm9oa8VjOGx2ThM2nWfTwhe1lN4QEBAQEBAQEBAQa/N41mUx0tWQ6F3FjvyuHIqXHWcrxaFfqcI3zmkuW2601OzJXssLJWHQj7jyXoKXresWr5S8ppnbO00vHEwxLpwICAgICAgz0ak163FVrjWSQ6Dy6k+i400rnWbT6JMs7a3ilfOXV8bTioUoqsA7kY0B69SfMrz2l50tNpeuxyrlSKV8oSVwkEBAQEBAQEBAQEA8UGty+GpZWMMtR95o7kjTo5vofspct74zzWVfqOmz3ji8KhkdjrFVrpYrlcwt4kzkx6e+hC08uvreeJrPP28WLv2XenzVtHH38FacNHEag6eI5FX2ZL4j4ICAg9RxvlkbHE0vkedGtaNSSvlpiscy6rWbTxDo+y2CGJrmScB1qVvfI5NH5R91h9V1HxrcR5Q9L0HR//AD15t9U/5w3w4KqviAgICAgICAgIPh4BBE/3SgC4G5XBadCDINQVJ8LT+mUXx8v6o/VHn2ixEAPaX4SR4MO8fgaruvTbW8qyiv13TU87x+7S5DbaswEUK75XafXJ3W/HP9laz7PvM/PPClr2tSPDOOVTyeWu5R+9bmLmj6Y28GD2WjlhnlHywx9+p13nm8/l6ISlQCAgIJFGlZyE/YU4jI/x05NHUnwXGmlM45vKXLG+1u7SOZdB2d2cgxTO1kIltkaGQjg3yb09Vi9R1VtfCPCHouk6GuHzT429/wDpvlVXxAQEBAQEBAQEBAQazLYOjlQDZhHaAcJWcHD38fdT49Rpj9Mq3UdJlv8AXHj7+qpZDYu9AS6lIywz8ru67+CtDPtCk/XHDH27J1r/AC55j9JaCzj7lR2lmpPER4ujOnzyVyuudvptDPvjrn9VZj/PdG1HUfKlRcvvLnw9V8BveOje8eg4pPh5keM8Q2FPB5O6R2NKYNP/ACkG4P1UN+pyp52Wc+k30+ms/sseN2I03X5OfXrFCeH/AGP2VHXtH0zj9Wlh2T66z+ULZTp16UAhqwtjjHg0f5qs697XnvWnxa+eVM692kcQkclykEBAQEBAQEBAQEBAQEBB5LQfRBhlo1JvxqsEn98YK6re9fKZR2yzt9VYn8mJuIxjTq3HVAfKBv8AC7+Pr/VP6uI6bCP9kfpCQyvDGNI4mM/taAo5tM+cpYpWPKGQDRfHT6gICAgICAgICAgICAgICAgICAgICAgICAgICAgICAgIC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AutoShape 8" descr="data:image/jpeg;base64,/9j/4AAQSkZJRgABAQAAAQABAAD/2wCEAAkGBxETEhQSEhQVFBQXFRcaGRgVFxgYFxQaGRgYGxwaFxoaHCggGB0lGxoYITEhJSkrMi4vGCAzODMsOCgtLisBCgoKDg0OGxAQGzAkICY0Ly00Ly80LDQ0NC8yLDQsLC0vLywsLC80NDQsLCw0LCwsLCwvLiwsLCwsLCwsLCwsLP/AABEIAN8A4gMBEQACEQEDEQH/xAAcAAEAAgMBAQEAAAAAAAAAAAAABQYDBAcCAQj/xABMEAABAwIEAgcEBQkEBwkAAAABAAIDBBEFEiExBkETIlFhcYGRBzJCoRQjUrHBM0NicoKSwtHwFVOTsggWF6LS4fEkJTVUZHN0g7P/xAAbAQEAAgMBAQAAAAAAAAAAAAAABAUBAgMGB//EAD8RAAIBAgIGCAUDAwMCBwAAAAABAgMEESEFEjFBUfATYXGBkaGx0QYiMsHhI0LxFBVSJJKycqIWMzVDU2Jj/9oADAMBAAIRAxEAPwDuKAIAgCAIAgCAIAgCAICtUv1eJSN5SR3HjYH+Fyp6f6ekZL/JY8+DLip+po6L/wAXz6osquCnCAIAgCAIAgCAIAgCAIAgCAIAgCAIAgCAIAgCAIAgCAIAgKzj/UrKWX7RyH1t/GVT3v6d5RqccufEuLL9S0q0+GfPgWZXBThAEAQBAEAQFc4wqnER00fvyuF+5t9L9gJ59jSqjStWTUbeG2Xpz6Mt9F0opyuJ7I+v8eqJ2jpxGxrAScoAudz3nvO6tKUFTgorcVlWo6k3N7zMtzmEAQBAEAQBAEAQBAEAQBAEAQBAEAQBAVzjiM9CyQbskB8Lg/jZVOmIvoVNftaZbaHkumcHvXP3LBDIHNDhsQCPMXVpGSkk0VcouMnF7j2tjUICOZioNS6mDTdrcxdfQaDl5hRFdxdw6CWaWOPPaS3aNW6rt7Xhhz2EipZECA8veACSbAC5PYAsNpLFmUm3giscOMNRUS1btgcsd+Wn4Nt+8VS6PTuK87mWzYuez1Zc37VvQhbR7Xz2+iLSrspQgCAIAgCAIAgCAIAgCAIAgCAIAgML6pge2MuAe69m31NhfbyWjqwUlBvN7joqU3FzSyW8zLc5hARnEsGemlHY3N+71vwUPSFPXtprqx8MyZo+epcwfXh45DhqbPSxHsbl/dJb+CaPnr20H1YeGQ0hDUuZrrx8cyTUwhhAVnh7r1lXJ2HIPC5H8AVPY/Pd1p8MufAuL75LSjDv8vyWZXBThAV7jGsIjbAzV8pAsN7XH3mw9VVaVrNU1Rh9U8u4tdFUU5utP6Y+v49iXwyjEMTIx8I1PaeZ8zdT7eiqNONNbiBcVnWqOb38o2l2OIQBAEAQBAEAQBAEAQBARfEAqejvTkAjUi13OA+zfTytr98O+/qOjxoPNePcTbH+n6TCusn4d/vuMWAY62cZXWbKN29tubb/AHcvmudjfxuFqyyktq9ucje9sZW71o5xe/35zJlWBXhAEBV+McPcMtVHo9hGa3YDo7yPyPcqXS1vJYXFP6o+n49C50VcJ429TY9n3Xf69pOYRXtnibIOe4+y4bj+uVlZWtxGvSVRcsrrq3dCq4PlG4pBHPEsYc0tOxBHqsSjrJpm0ZOMk1uK/wADyHoXxndkhFuy4H45lU6Hk+hlB7YtrnzLTTEV0sZrY1z5YFjVuVJ5keACTsAT6LDeCxMxWLwRXeBmkxSSHd8hPoB+JKqdDpulKb3tltphpVYwW5FkVuVB8JQbSrYIDU1UlUfcZ1Y/T+RJ8Xqks/8AVXUrh/SslzztLu8/0ttG3W15vnty7i1K7KQIAgCAIAgCAIAgCAIAgCAICv49gGc9NAckw100z/yd38+faqq+sHN9NRymvPn+S0sr/UXRVs4Py/HKPfD+PdL9VKMk40IItmt2Dke0f0NrHSCrfp1Mprdx54GL6w6L9SnnB+X46ydVmVgQHmRgcC0i4IIIOxB3CxKKksHsMxk4vFbSn4U80dW6B5PRSEZSe/3T/CfDuXn7ZuxunQl9Mtn29mX9zFXtqq0fqjt+6+6LkvQnnz45wAuSAO0oCtzcUYRTOfeqpY3E3eBKwuvqdWtJI37Oa5wpQg24rDHadKladRJSeOGwjZfa3gjTY1YPhFOR6iNdDmeR7XcEOn0vfthnt5/VoCSoeP8ACJB1K2maP03iP5PsiWBltvaWOCdjxmY5rh2tII9QhgjuJemMDmwsLnO0NraN5773281C0h0rouNJYt5d28naP6JVlKq8Es+/cbGD0AghZGNwOse1x3PqutrQVCkqa3eu843Vd16rn4dm43VII4QFexfiIslbDA0SvvZ29v1RbnzJ2HraqutIuFVUaMdaW/29+Hpa2ujlOk6tZ6q3e/tx9bAO9WpVM+oAgCAIAgCAIAgCAIAgIbHsCbN12HJM3UOGl7bA2+/cKvvbCNda0cprY+fXcWFlfOh8ks4Pdz6bzXwLHHF30eoBZMNLnTP/AM/keS5WV85S6GusJrz589x1vLFKPTUM4Py/HpvLCrUqggIzHaqkgZ9JqnRsbHez5ORPJo5uNtALnsXOVKE5KUli1sOkK04RcYvBPac1rfbSZnmHDKKapfyc+4G9s2Rlzl7yW99litXpUY61SSius0Sb2EDXcH49irg/EKhsEd7iIG4ZrpaJhyk25uddefufii0p5U05vwXi8/I6qjJ7S1YL7KsLgaM0RnfzdM4n0aLNHpfvXmrn4ivaz+WWquC99p2VKKJxnB+GgWFFS+cEZ+ZaoD0neP8A92X+5+5vqR4H08I4b/5Kl/wIv+FP7lef/NP/AHP3GpHgR9d7OcJl96lY3vjLo/8AIQFIpacv6eyo324P1NXSi9xBt9lxppOmwytnpJOx1pGO7GkaXF/tZlb23xXWjlWgpdayf3XoaOgtxvSe0Wuw8tZi1Jmj2+lUpuw7e8x3unxI20BXqbHStter9OWfB7eezE4Sg47ToGA49S1kQmpZWys55Tq09j2nVp7iArE0JJAVrijH+jvBDrKdCR8F+Q/SPyVPpLSHRfpUvqfl+S30dYdJ+rU+lef4M/DGBdA3PILyuGvPIOwd/af6PXR1h/Tx15/W/Lq9znpG+6eWpD6V59fsTysysCAIAgMUNQxxcGua4tNnWINj2HsWkakZNqLxwN5U5xSclhiZVuaBAEAQBAEAQBARmN4Myobr1Xj3Xjcdx7Qod5ZQuY55NbGTLO9nbyyzW9Grw/Wz5jTzsdmYNJN2uGwueZ7Dzsb6grhY1q+s6NaLxX7tzXPjvzR3vqNHVVajJYPd187eHYzV4940gwyASSDpJX3EUTTZ0rhbnY2aLi5tzG5ICs28CsOaU3BOIYrM2rxmQxs+Cnj0LQdcttREDYX3ceZBC8npL4mhTxha/M/8t3dx9O07wot5yOmYThUFNG2GnjbHG3YNHzJ3ce83JXi69xVuJupVli3zykSUkskbi4mQgCAIAgCA8TRNe0teA5pFiHAEEHkQdwsxk4vGLwYOc4x7PpaSb6dgzzDM2+aAn6uVpsSwXOgNvdOm1i2wXrtF/EsotU7vNf5b+/j27e0jzo74lx4B4/hxAGJ7fo9ZHcSwPuHXGhLL2JGmo3bseRPtYyjOKlF4pkbYS2F8NsimdKSXm92ZtS2+5J5nvVfb6NhRrSq44vdjuLK40lOrSVNLDjhv/BOKyK0IAgI/FMZhgHXd1uTW6uPly8Sotze0bdfO8+G8lW1nVrv5Flx3c9hXjU1tbpGOhh7dRcfrbu8Bp2qpdW8vsoLUhx5292XEtlTtLHOb1p87t3fnwJ3A8DjpgcpLnEdYnQG3Y3YfPxVnZ2MLVfK8W9r/AAVl5fTuXmsEti/JKKaQggCAIAgCAIAgCAh+K+I4KCndUTnQaMYPflefdYwcyfkLk6BG8AUHhXhmaeoOK4mL1L7GKE3y0rB7osdnDs5EknrE28Hp3TvT429u/l3vj1Lq9ezbKpUsM2XxeVO4QBAEAQBAEAQBAEBz/wBo3Az6hwrqFxiro7EFpy9Ll215PA0B57HkR6PQem3aPoa3/lv/ALfxxXeuvjVp62a2kv7KPaC7EGyU1U0R1kI64tlErQcpdlOrXA2Dm7XII3s36FGSkk08UyIdDWQa9dXRxNzSODR37nwG58lyrV6dGOtUeCOtGhUrS1YLErUuN1NSSykYWt2Mh3Hns3w1Kp5X1xdPVtY4L/J8+7LiNlb2q17mWL4c7fJG5hnC0bDnmPTP3Ob3b+B97xPopFvoqnB69V60uvZz2ke40rUmtWl8sfP8dxYAFalUfUAQBAEAQBAaWMYf08ZjzuZqDcW5ai/aL2PLYKPdW/T09TFrsJNrcdBU18MSAviFL/6iMeJcB/mHzAVXjfWn/wCkfP39Szwsbr/6S8vb0ZI4bxPTy6OPRu7H6Dydt62Uq30pQq5N6r4P3IlxouvSzS1l1exJ11bHDE+aVwbGxpc5x2DQLk+isiuOJcIumxvEX4lU3+i0zyKeI+6127RbYuaMrnO5uy8hYeZ+JNJdBR6CD+ae3qj+dnZidqMMXidbXz8lhAEAQBAEAQBAEAQBAEBzvj7ApKadmNUTfroCDPGNBNGBZx0G+XQ92u7dfW/Dml+jkrWq8n9L4Ph2Pd19uUetTx+ZHS8MxVlXStqKZ3VljzMJscpsRZw2u11wR2gr281Jxert3HGm4qa1tm/sIyi4YLndLVvMj/sgnKO4n8BYeKqaOi3OXSXMtZ8N3PkWtbSahHo7aOquPP3xZY4o2tAa0BoGwAsB4BW8YqKwisEVMpOTxk8We1k1CAIAgCAIAgCAIAgI7EsEgmvnYM32m6O9efndRLiyo1/rjnxW3ntJdve1qH0vLg9nPYc+9vWI9HQRUMQ69TKxjWDcsjINh+30Y81IbjThwSXkiM25PF7WWThjB2UlLDTMt9WwAkfE7dzvNxJ818mvbqVzXlWlvfluXgTYx1VgSiimwQBAEBWa3j/DIqg00lS1sgJDtHFjXD4XPAyg77nS2tlZ0tDXtSl00abw7sX1pbecjR1Ip4YllaQdRqFWNYG59QGOpnZGx0j3BrGtLnOJsGgC5JPIALaEJTkoxWLeRggcE44w+rlMEE4dIL2Ba5uewuSzMBmtr6E7aqfc6Ju7an0lWGC7su3A1jUi3gixKuNwgCAICgezPEfoeJ1uDv0jc909MNgA4Bzo29oyEEAf3b+1fVtFXP8AU2lOo9uGD7VkyDNYSaOsqwNAgCAIAgCAIAgCAIAgCAIDisB/tPiOaZ3WgoBkYLaZ2kgX/wDs6R4P6DV574kvHQtOjjtnl3b/AG7zrRjjLE6gvnRMCAIAgKz7ScVdTYbUysvnyBjSDYtMhDMwI2IzXHeArPQ1vG4vacJbMcfDPDvwNKjwiz8uL6mQT9GexSvMuGMa4vJikey7r2to5oaTuAHAW5Wt2L5x8SUVTvm1h8yTy8HiTKLxiX1UB1ORf6QOJvbHTUzSQ15e91ietkyhoI5i7ideYC9f8J28XOpVe1YJd+0j13sRxaKVzXBzSWuaQQWmxaRqCCNiDzXtpRUk01imRj9bcO1xnpaecixkhjeRvYuaCfvXyK8oqjXnTW5teDJ8XikyQUc2CAIDmPtgpn08lJi0A+sp5Wtf+k0kluY9l8zT/wC4vX/Ct5hOVu9j+Zdu/wAvQj147zsVLVMkjZKwgse1r2nkWuAIN/Ar25GSxNSpxymZ70rPBpzH0bdRKl9b0/qmvX0JdOxuJ7IPvy9SMn4xhvaNj5Dy0AB+8/JQp6ZpY4U4uT57/ImQ0PVwxnJJc93mSuD175mFz4nREOtZ19RpqLgX/wCSn2teVaGtKDi+D5RCuqEaM9WMlJdXLN9SSKEAQFa/sevHu1Vz+lf8QVUO0vV9NbxX8lx/WWT+ql4co+dDirfzkT/T/hCwoaSj+6L57ENfRsv2tePuz59NxRu8Ebh3Wv8AJ/4LHT6Rjtpp89pnoNHS2VGuf+kHiCrb79G8/q5rf5Sj0hdR+qg+7H2Y/t9rL6ay8vdA8Xhv5SCRn9d9kemIx+unJc9w/s7l9FRPnqxJGbHGCjlqwHNYyKR/WGto2uJNgTfYqzt66rU1Uimk+JWXFB0KjpyabXA5r7DcPy0L6h2r6iZzi47lrDlFzz63SH9peD+KLhzu1T3RXm835YeB1oLCOJ0ZebOwQBAEBH8QYUyqppqZ/uyMLb2vlPwuA7Wus4d4Ui0uJW9aNaO2Lx913rI1ksVgfmzEuA8RiqPo30eSR2YBr42kxvvsQ+1gO3Na3Oy+l0dMWdSj02ukuD2ru9tu4hunJPDA/QfAfD7qGiipnvD3tzOcW+7mcS4ht9SBe1+dr2Gy+eaUvVeXMq0Vgns7siXCOrHAsCrzcpPtT4OfiFO3oi0TQlzmBw98EaszfCTYEcrjW24u9B6TjZVnr/TLJ9XB8/g5VYayyOMcL8AVtXOInRSQMGr5JY3NDAOwEDM7sb9wBK9rfaZtralrqSk9yTWf46yPGm28D9MUlO2NjI2ABrGta0DQANFgABtoF8xqTc5OctrzJiWBlWpkIAgIHjvDhUYfVRWzEwuc0dr2DOz/AHmhT9F1+gvKc+tLueT8maTWMWjz7KqgVeC07HnZjoXW3AjcWt355A0r6nVpqpBwlsZFpVZUpqcdqLFTcM0rPzeY/pku+W3yUSnoy2h+3HtzJdTSdzP92HZziSkEDGCzGtaOxoAHyU2EIwWEVh2EOdSU3jJt9pkWxoEAQBAEAQBAEAQFd9oY/wC667/4s3+QoCseyT/wmk8JP/2kXzDT/wD6hU7v+KJtL6EW9VB0CAIAgCAIAgCAIAgCAIAgCA8TC7XA9h+5ZjtQKR/o5OJwyW5JtWSAdw6KE2HZqSfNfZSuOqIAgCAIAgCAIAgCAIAgK/7QGE4ZXAan6LP8o3FAVX2RPBwmltyEg8+mkXzH4gTWkKnd/wAUTaX0IuCpzoEBD8TYhNA2B8QjLXVUEcucEkRyyCMllnDrBzm73G6mWVGnWc4zxxUZNYcUsc8tmTNZNomFDNggCAIAgCAIAgIzC6yWSaqa7J0UUrI48oOY/VRveXnMQes+wsBbKd1Jr0oQp02sdaSbfD6mlhlwXXtNU22yTUY2CAjOKKww0dTKN2QSuHiGG3zspVjS6W5pwe+SXmayeCbKx/o5tIwyUkEA1chF+Y6KEXHbqCPJfXCAdEZjlKfz0fm4D71FV7bv968SU7G4X7H4GzFWxO92RjvBwP3Fdo1qcvpkn3nKVGpH6otdzM66HIIAgCAIAgPhNtTogSxI+pxymZ70rPBpzH0bdRal9b0/qmvX0JdOxuKn0wffl6kZNxhDfLGySQ8rCwP4/JQpaYpY4U4uT57/ACJkdD1cMaklFc93mSOH1DqmJ4lidFfM3K6+rS3fUC+5G3JTbSvOtBynBxeOx/wiFdUIUZKMJqS4r+Wcx9is5ZFV0D/ylLUvad9iSNP22P8AULxnxVbuNxGruksO9fhoUHlgdHXljuEBAcd0LpqGZrCQ5gbK225ML2yWHecth4qfousqV1By2PGP+5Yfc0msYkthtfFPEyaFwfHI0Oa4cwfuPIg7EEKJWozo1HTqLBrJmyeKxRsrmZCAIAgCAIDHUTNY1z3uDWNaXOcTYNaBcknkAFtCEpyUYrFvIwV32fRf9ldN1rVNRPO3NvkkkJYfNgafNWOlpfrqn/hGMe9LPzxRrT2YlmVYbhAVb2n1zYcLqnO1zR9GB2mQhg9L38AVaaEpOrfU0tzx8MznUeEWb/siwrocHpWOAvIx0htzEri5v+4WhfUWk1gyGm08UT0nDVIfzQHg5w+4qDLRlrLbD19ybHSV0v3+S9jWk4QpTsHt8HfzuuUtD2z2JrvO0dL3K24Pu9jB/qdGPcllb6fgAuf9mpx+iclz3HT+8zf1wT8fyP8AVypb7lZJ3A5vL4/wWP7bcL6a78/cz/cqEvqory9h/Z2JN92pYf1h/NhWXbaQj9NVPtX4Zj+p0fL6qT7v5RuxsrrC7mXsL7b+ilxV1gsWsSPJ2eOSfPeTKmleEBgraVsrHRuvlcLG2651aUasHCWxnSjVlSmpx2o0KbhylZtEHH9O7vkdFFp6NtobILvz9SVU0jcz/dh2ZehJxQtaLNaGjsaAB8lMjCMVhFYEOU5SeMnie1sanF8cvhnETZjpTYg0Am2jX9Vp8SJAxxPISlUmn7P+ps3htj8y7tvl54HSlLCR05fNCaEAIvoUBTeCYDQyy4Y/3Mz5qV2tnxFwzMufjjcdRuQ4FXOkpq8hG8jtyjNcJbn2NbOzA5w+V6pclTHQIAgCAIAgKjx4ZKkNwyA2kns6Z39zTh3Wce9xGQDn1trK30Xq0G7yrsjlFcZ4ZLu2t7sjnPP5UWqnhaxrWMFmtaGtA5ACwHoqqcnOTlLa8zcyLUyEBy72mudX11Hg8R3eJJnD4BY/Nsed1jvmavbfCtlhGVzLf8q+78cPBkavLcdoijDWhrRZrQAANgBoAF7AjntAEAQBAEAQBAEAQBAEAQFO9q3C/wBPoJGMF54vrYbblzQbtH6zbjxynkgPHB2OMraOGoaQS5gDx9mQAB7T5+oIPNfJtI2krW5lSa2PLs3E+EtZYk0oRsEBHY5hDKlgaXOje12aORhs+J4BAc0+BIIOhBIKkW1zKhLFLFPJp7GuHs9zNZLEjqHHHwyNpa8xtkcPqpm9WKptYEAH8nLqLsub3uCdhJq2kasHWtk3FbY7XH3XX49eFLDKRYlXG4QBAEBBYhj2aU0tHklqQLvJJMVMPtTFvxX2jHWP6Iu4T6VnhT6evjGG7jLqjj5y2LreRo5Z4I2MCwRtPne57pp5SDLK7QvIvYADRjG3Ia0bd5uVyurt1sIpasI7Ird7t73vMxjgSqimwQGCuq2QxvlkcGsY0ucTyAFyVvSpyqzUILFvJGG8MznfsSjdWVuIYtID13dFHfkDZxb4tY2Iea+tWdsrahCity8978SDJ4vE6NLxQxkro5WPYASA6xNwOdrXt2WuoktKQp1XTqxa6/vziWUdFzqUlUpyT6vt/OBM01SyQZo3Bw7Qbqxp1IVFrQeKK6pSnTerNYMzLc0CAIAgCAIAgCAIDFUVDI2lz3BrRzJsFpOpGnHWk8Eb06cqktWCxZW6riOWVxjo4y483kbd4B0Hi70VPU0lUrS6O1jj18/fwLeno2nRjr3UsOrn7eJN4NTysjDZn533JvrpfW1zvz7OzkrK1p1YU8KssWV13UpTqY0o4I5PxW9+B4n9KY0nD6131rBtFL8Tm9ht1gPiu8fCCIGmdFRvqWWU1sf2fb5eJypz1WdHpahkjGyRuD2OAc1zTcOB1BBXzOcJQk4yWDW4mJ4mVamQgNbEcPinjdFNG2SN27XgEHv7iOR5LpRrVKM1Om2mt6MNJ5MjqXBpYBlp6h+Qe7HUDpmsHY11xJ3dZ7gOQUmd1Cs8asFjxj8rfas4+CWJhRa2MjcQxjF43ZWYdFOPtR1bWjzEjGkH18VJo2uj5rGVdx6nB/Zs1cprceaLG8Ye7K7DI4h9uSsYWj/DY53yWalpo6EcVcOXUoP7tLzClPgS02FzzC09Q5rebKYdEHD7LpCXSebCy6iRuKVJ404YvjLPyyXc1I2wb2s3MIwqCmjENPG2OMbBvPvJOrj3m5XG4uKtxN1KssXzzgjKSWSNxcTIQBAct9pldNX1MWC0ernEOnd8LANQHkbBujj35ANdF7T4Y0bh/q5rqj939l3katP9qOs8NYJFRU0VLD7kbbXO7ju5x73OJPmvZEc3amlZI3LI0OHYRf8A6LSpThUWrNYo6U6s6b1oPBlfqeFcrs9LI6J3YSbeFxrbxuqmponUevbTcXw3c9uJaU9K6y1LiKkud2zwwN7ApqslzKloGUCzx8V/DQ7d3LRSrOd02410st/H7enYRryFqkpUHt3cPv6kwp5ACAIAgCAIDy94AJJAA3J0A8VhtJYsyk28EVzEeKm36OmaZXnS9jl8gNXfId6qK+lo46lBa0vL885lvQ0U8Neu9Vef45yMNNw7NO4SVjyexgI07rjRvgPVc4aNq15dJdS7lz6eJvU0jSoR1LWPfzm+/wACy0tMyNobG0NaOQH9XPermnThTjqwWCKepVnUlrTeLMy3NCK4n4fgrqd9NUAlj+YNnMcNnNPIg+XIggkIDjVBPWcO1IpqvNLh0rz0coFwy+twPhP2mdxLb8/P6a0LG8j0lPKovPqfXwfc8tnWnU1cnsOuwTNe1r2ODmuALXNIIcCLggjcEc186lFxbjJYNEw9rACAIAgCAIAgCAICjcZ8WTdM3DcNHSVsmhcPdpm83OOwcBr3b9gPpdB6Ddy1WrL5Ny/y/Bxq1dXJbSy8B8F0+GRm7+kqJiOlmeetI465W31te5tudzfl7/5YJLYti9iMoyljgsS3LY1CAIAgCAIAgCAIDRxqvMERkawvsQLA2tfme69vVRruu6FNzUdYk2lBV6mo5YFdjwurrCHVDjHHyYBY+TeXi7VVEbW6vHrV3qx4fj3zLaV1a2a1aC1pcfz9lkWTDsMigFo2gdp3c7xP4bK4t7WlQWFNYepUV7qrXeM33bjcUgjhAEBXuJuIOhtHFYym1+eQabjmT2efZep0jpHoP06ec/T+edxa6P0f03z1Pp9f453m/UUMdXTdFVwtLZG9eN2oHnuCNwRqDbmFZUpSlBOSwfArq0Yxm4weK4nJ6/CcTwF5fSNdW4aSXGI6vp9bna5A55gCN7gGxNXpPQtC++Z/LPivut/r1iFRxLhwrxlR17bwSde13RPs2Ru1zl+IajrC413Xgb7RdzZP9WOXFbPH7PMlRmpbCwKvNwgCAIAgCAj8bxumpIzLUytjZyzHVx7Gt3ce4KRbWla5nqUotvnbwNXJLacyn4uxPGJTTYTG6CHZ87tCAebni4i7g27jbTmF7bRvw1So4TuPmlw3L378uojTrN5I6ZwFwJTYZGQz6yd4+smcOs/nYC5yNvy8Lk2XqNhxJzGMKZUMyu0I1a4btP4juUW6tYXENWW3c+BKtbqdvPWjs3riRmFYtJE8U1Xo/wCCQnSQcrnt7/XXeHa3dSlPoLnbufHn+c9sy5tIVYdPb7N64c8PDLZYlbFSEAQBAEAQBAEAQBAEAQBAQ/EWMiBoa3rSv9xu/dcj7hzPmoF9eq3jhHOT2Lnlk+xsncSxllFbX9udhqcO8Plh6efrSnUA65SeZ7Xfco9ho9wfTVs5vy/JIvtIKa6KjlH1/HqWNW5UBAUviD2Y4dUvMzGOpai9xNTO6NwdvmsOqTfc2ub7rWcIzi4yWKe5gq1bHxJh7hYMxSC+jmtyzAaaOa3UHfXrjtKoLn4as6ucMYPq2eD+2B1VaS2msfa4IbCuoKqmedhl3A3I6TIezlzVNV+E6yf6dRNdeK9MToq63o24/bDhZAJMzSRsY9R3GxI9Coj+GL5PD5fE26aJ6/2v4V9qX/CP81j/AMM33BeI6aJqf7Y6V5LKalqppPhaGtGa36rnG3kpFP4UuW/nnFdmL+y9TDrxPsOMcR1zgynom0DCNZKkOu3U6jO0X8Aw9uxVvb/C1tDOrJy8l5Z+ZzddvYT9D7JqZ7hNiM01fPpcyOLIxbWzGNNwO4m3cF6Ghb0qENSlFJdRybb2lspKikpnx0UTGxC3Vaxoaxt9fU/M76rnK7pRrKi/qZJjZ1JUXWWxEwpRFCA08Uw2OdmSQeB5tPaFHubancQ1Zr8Ei2uZ289aH8kLh+IyUzxT1R6v5uXkR2OJ/oc9NVX0bmdrNULh5bpe/OXZmWFe2hdQde3274+3OfbkWZXBThAEAQBAEAQBAEAQBAEBGw4NGJ3VBu552zahmlur/WiiRs6arus82+O7sJcr2o6KorJLhv7SSUsiBAYqqdsbHPds0EnyWlSapwc5bFmb06bqTUI7WRnDMTix07/fmdnt2N2aPT5EKHo+MnB1Z7ZvHu3eRN0hKKmqUNkFh37/ADJhTyvPEz2ta5ztGgEm+1gNfktZSUU5PYjaMXJqK2shX4Lh1Y3pHU0EwJ958LbkjTdzbrWjWhVhrweKNqtGdKWpNYM+UHBeGQ/k6Onae0xNc7t95wJ3710OZJ19WyniMhacrbXDAL6kDYkDmuNxXjQpupLYuB2t6Dr1FTi8G+JmpZxIxr27OaHC+9iL6renNVIKa2PM0qQdObg9qyMq3NCu8Y4YXsEzPfj103Ld/kdfVVOlrVzp9LD6o+n42ltoq5UJ9FL6Zev52eBIYBiQnha/4ho4djh+B381LsblXFFT37H2kS9tnb1XHdtXYSSlkQIDWr6KOZhZILg+oPaDyK5V6EK0NSaxR1oV50Z68HmQFLWSUTxDOS6A/k5Le73Hu7uXhtVUq07GSpVnjDdLh1Pny2WtSjTvYurRWE9649fPqWdrgQCDcHYjYq5TTWKKZpp4M+rJgIAgCAIAgCAIAgCAIAgCAr/EbzLJFSN+M5pLcmN1t52PmB2qrv26tSFst+b7EWlglSpzuXuyXa+fUn2tAFhsFaJYZFY3i8WfUMEZxNLlpZT2ty/vEN/FQtIT1Lab6sPHImaPhrXMF14+GZ94biy0sI7WB373W/FZsIaltBdWPjmL+etczfXh4ZEkphDNLGoc8ErdyWOt4gXHzAUe7hr0Jx6mSLSepXhLrRp8Iz5qWPtbmb6E2+VlH0XPXtY9WXmSNKQ1bmXXg/L3JlWBXnwhAVClhfR1uRrXGKXYAE2F9/2SfQqgpQlZ3urFYwnz5ehf1JxvLPXk8JR58/UuCvygCAIDDV0zJGFjxmadx/Wx71pUpxqRcJrFM6UqsqclODwaI/A8NlgL2GTPFp0YI6ze255eHnpsolnbVKGMXLGO7jzzkSry5p18JKOEt/DnnMllOIIQBAEAQBAEAQBAEAQBAeJpQ1pc42a0Ek9gC1lJRi5PYjaEXOSjHayB4XjMjpat+8jiG9zAbW+QH7KrNHRdRzuZbZbOxc+RZ6RkqcYW0dkdva+fMsKtSqCArvHMhFO1o3fI0egJ+8BVOmZNUFFb2kW2h4413J7kyfgjyta0cgB6CytIx1YpcCrnLWk5cT2tjU+EICt8FnKJ4f7uX77t/gVPoj5VUpf4y/H2LjS3zOnV/wAl+fuWVXBThAfLID6gCAIAgCAIAgCAIAgCAIAgCAIAgCArvFtSXdHSx+/K4X7m35+Y9GlVOk6jlq20NsvTn0ZbaMpqOtcT2R9efNonaaBsbGsb7rQAPJWdOCpxUI7FkVlSbqTc5bXmZVuaBAatbh8UpYZG5shu3Uix05A67c1xq29Oq05rHDNHalcVKSag8McnsNpdjiEAQFZw76vEZ2bB7cw7z1T+LvRU9v8Ap6QqR3SWPPmXFf8AUsKcuDw9fwWZXBThAEAQBAEAQBAEAQBAEAQBAEAQBAEAQBAV7B6KV1TLUTNLSOrGDY2HdYkbW25ucqq1oVJXM69VYbkurn1Za3VanG2hQpPHe+e30RYValUEAQBAEAQBAVnGPq6+mk5PGTx3H8Y9FT3X6d9Snxy58S4tf1LGrDhn9/syzK4KcIAgCAIAgCAIAgCAIAgCAIAgCAIAgCAIAgCAIAgCAIAgCAgOLaR7mxPjbmeyS+4Glr7k9rQqzSdGc1CUFi4vHnwRaaMqwjKcJvBNc+rJ4FWZVn1AEAQBAEAQBAEAQBAE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333210"/>
            <a:ext cx="1879837" cy="187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096" y="312738"/>
            <a:ext cx="3781294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096" y="4724400"/>
            <a:ext cx="1995931" cy="1701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photos2.meetupstatic.com/photos/event/6/6/3/c/600_323066172.jpe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648200"/>
            <a:ext cx="1676400" cy="193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641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706" y="538624"/>
            <a:ext cx="1656206" cy="1314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6200" y="0"/>
            <a:ext cx="7543800" cy="914400"/>
          </a:xfrm>
        </p:spPr>
        <p:txBody>
          <a:bodyPr/>
          <a:lstStyle/>
          <a:p>
            <a:r>
              <a:rPr lang="en-GB" dirty="0" smtClean="0"/>
              <a:t>Dirk?</a:t>
            </a:r>
            <a:endParaRPr lang="en-GB" dirty="0"/>
          </a:p>
        </p:txBody>
      </p:sp>
      <p:pic>
        <p:nvPicPr>
          <p:cNvPr id="3074" name="Picture 2" descr="https://encrypted-tbn2.gstatic.com/images?q=tbn:ANd9GcTxMy60KMD11t1ShATBlEqENhEaDrCaPvUuSvewVZ8M9J98TEY-z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30" y="230306"/>
            <a:ext cx="2617253" cy="1162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4" descr="data:image/jpeg;base64,/9j/4AAQSkZJRgABAQAAAQABAAD/2wCEAAkGBhQSEBQRERMWFBQUFxYWFBUWFRUUFRgXGBcYFxUVFBgXHCYeFxkjHBgWHy8gIycpLCwsFR8xNTIqNSYrLCkBCQoKDgwOGg8PGCwcHCQsLCkpKSksKSksKSkpKSwpLCkpLCwsKSksKSksLCkpKSkpLCwpLCwsLCwsKSwsLCwsLP/AABEIAMgA/AMBIgACEQEDEQH/xAAcAAEAAgMBAQEAAAAAAAAAAAAABgcEBQgDAQL/xABDEAABAwIDBQUFBAYJBQAAAAABAAIDBBESITEFBgdBURNhcZGhIjKBsfAUUsHRI0JykuHxFSQ0U2KCk7LiFhdDotL/xAAYAQEBAQEBAAAAAAAAAAAAAAAAAQIDBP/EABwRAQADAQEAAwAAAAAAAAAAAAABAhExIQMSQf/aAAwDAQACEQMRAD8AvFERAREQEREBERAREQEXjUVjI7do9rL6YnBt/C5Xh/TcH9/F/qM/NBmosH+nKf8Av4v9Rn5rMY8EXBuEH6REQEREBERAREQEREBERAREQEREBERAREQEREBERAREQEREET4klv2QXALsYwdR1t6KsCOtz/NTXihX3kihByAxO+P0FC42XOeQH1mu1eOF+jIyTzsDz558+6/8Vdew3AwMIN7gKnMQaPr4fyVm7h1uOmAOrclL8X459SVERcnYREQEREBERAREQEREBERAREQEREBERAREQEREBERARFj7RqezifIcsLSenLJBUe+FZ2tZI6+QdhHgPoLyodiyzWMTSR1KbD2cauosfdLi494v+KuGiomxMDWgABdZnHCK/b1UW0t3JoG45W+zkMlI+Gtb7T4ye8BTLbuyRUwOiJw4tCNQVXW78BpNodk487X0v3pv2hc+srVRfAV9XJ2EREBQrfHf0Ux7OKxf16KUbZqTHBI9vvBpI8bZLnvaNY6WZ73Z5n8bLVYYtOJHLv7WOIcJS3uBy8tFY3D/AHkfWU7nS2L2PLSRYXaQC0kDTUj4KlceSz939rup545A5waHtLwHEYhcXBtystzGsVnJdBovgK+rk7CIiAiIgIiICIiAiIgIiICIiAiIgKNcQ63s6CT/ABkM88z8lJVW/F6uyhhHO7j8h8la9ZtxHd0duCnnBOhy+F9VcNFXslaHMcCD0XPjm5qzeGuzHhplJOE6DNdLR+udJ/E12ntFkETpZDZrfqwVR7S3iE9aJ2twi7cuo6+KnPEqme6juzRrgXDqP5qqI32N/r4KUhbz7i/qOXFG13UBey0m6FZ2lKw91lu1iXSOCIiivxLGHAtOhVUb58PXte6aG2E5kfiraUX30ryA2IH3jn9evwWq9ZtxSk1G9mT2ltuoU94bbmMmb9rnGJodaJh932T75HPPIX6KM7ySgOABvcX1ytcj8Lqc8Itt44pKVxzjONn7DjmPg7/ct24516sNERcnYREQEREBERAREQEREBERAREQEREBUzxMrsdcRqI7NH4+quVzrAk8s1ztt/aBlqZXH9Z7jl4nRbqxcj9pwHM/XzV7bt0Yjpo2joFRewBjnjFsrjzuPyXQdI2zGjuCt2aQ/NdSCWN8btHNIPxVD11EYpnxOvdjiPr0V/qpeIGz+zrXPtk8B3TPmpRfkjzUl4aVV4XMP6pU1VZcOKvDO5n3grNUt1aT4IiLLYq43yq71DgOQt+fzKsYqpN7dotZUSPfe2IjIXOX8lqrF+Ibt55+0kdGsH/riHzWw3J2mYK6F98i4Rvz1a8hufgSD8FpK+sbLM6RoIBtkSL5AAk+XqvWM6Ea638Mwujnx0oixdlVfawRS/fYx37zQVlLi7iIiAiIgIiICIiAiIgIiICIiAiIg1m81Z2VHO/ox3mcr+q51mPtX8T65/NXbxSqcNCWc5HAd9uZ8yFS1QPdd0IP72vyXSvHK/W03Q/tTL/eb+P8F0FF7o8Fz7uf/a2Do4Dyuug4vdHgpZaP0q84oRDHC7uI9bqw1X/FEZwf5lK9W/Ea3TnwVUbupwq5GnJUZTT4XscP1XAjzV20MuKNruoC1dn45e6Ii5ur47RUlxDb7Uh6SX87j52V2u0VNb6sDnTDqT5tN/wW6sXQKIWAWbEcrLCidd1vPwC92z8uo+XJbc5dBbluvs+mv/dM+Vlulo9yAf6Opb5Hsmeout4uUu0cERFFEREBERAREQEREBERAREQEREFb8Wq0YoIb6hziPQH0VbzgFpHNpv4j6+SlnFCox1pHKMAeGXy1UQnm5nLI+BHTx09V2jjhbr97KrDBKJGgXBBz0y/n6qYs4s1NrBsX7p/+lXvagA9AfTl6L3hmsQ7xt4/XzUPYWCeKlSDm2LI2Psn81q9v71SVRb2gaMN7YRbz9VFBJfwOq/Ymy1zHyVyCZmWxkmKuvdGq7Skjd/hCopsuXjqrb4X1eKlw82OI/EehUtxadTNERcnZ+ZRkbKjN664Q1Do5mkuuTcWIPnnor1VGcYYMNW13MjM+VvVaqxZBDPmbdcvArJoWmSSNgt7b2tzva5IGfcsOUcvr6uvWgf+kZ+2y37w+vgtMuqIIsLWtHIAZaZC2S9F8C+rm6iIiAiIgIiICIiAiIgIiICIiAiLG2jNghkf91jj5AoKM3nru0q5idC8+V/wUec4kFvMfRWdtGW7y4c3EE/E289PJYNRlY9+fhyK7PO8ooC8hrddR+R5/wA1u49wqst9lgIOYzP5LC2EP6y34H43Fx9dy6LoWDs25cgszONxGqGj3DrBkY8vE/ktVX7PfTSdnLk4AEjuPVdLYR0XPfEGpxbSqCTkHW+AAsAkTpNcakVIAJ5KyODddczMPc4fiqkdPnbkp5wkrMNdhv77D5jP8/NJSPJXkiIubsKieLtXirQ3k0fkr2K5+4quBr3DuWqs2Q92Y8Pl9fJZeyIv6xAMOK8sYw9bvGSw2DO/epBuXGJNq0rdR2oJ/wAoLh6i60w6SREXN1EREBERAREQEREBERAREQEREBaTfOpwUMxvYlth8SP4rdqG8U6jDRBoObnjLqADf5hWOpbin5dCDrbPuWG/Md418Pr5rKldfMa+HqsSpZezx4H8vD811cIbDdgXqGt7xfzC6KpRZjfALnPdt39aY7TO3qPyXRlKfYb4BYs6UfuWQNaXHQAk/DNcwber+1qJZPvSOd5k2XQO/tRIzZ1Q6LJ2DXoCQHHyuub+zSq2fkBSHcKs7PaEB6uwn45fktGG2GdvmszY8mGeN4/Vc0+uXqqy6gacgvq8aR92NPUBey5ur4Vz3xKua+TuGXhn+K6EKoHia220HAdLrVWLIi5uSmvBXZZlrzMRdsLHG/LE/wBkDxtc/BQmsfYfWqtbgJN+iqmW0dGb+LXZeispC2ERFh0EREBERAREQEREBERAREQEREBVjxnrLCnjGpLnD018lZypDi9tdk1YGMdi7JgaSDcB1ySPX0Wq9ZtxFr5XGn1f1Xk6XyOo7l5Q1H8frovhfZ3dy8ef14Lo5NhsVuGoYeV/xC6L2ebxM8Auc9kv/St8cl0Tsk3hZ+yFi3G6dRvift5lPQvjeCXTgxsA8MyT0VEsbc26DX4WzXSu3NhxVcRimaHN1F+R6joql3v4a/ZYnzRv9gWu09LjIJUtEoAI8+g+rH+K9om2v3BegzGfLQ9Oq/IZr81ph0buzUY6SF3VjfkFqtr8RqWB5YSXlvvYbWHhc56Fa3c3bIfst7I3Xlije3DzBscPw08lUtS8l7iczc3HUd/1yWYhubeeOhNibfhq4u1gfiboeRB6OHIqleLbQ2vuNbeemS3fCBzxVyht+ycwE+IOXxHtLT8aWYaxp6tP16JmSTOwgEs1zZXdwWFMylIjkBqHm8zCfaGG4bhaf1bHUdVRJKyKSpc14e1xa4aOaS1w8CM06cdbF1s1E9t8TaSmf2ZJe4a4bWHxOqiW5e+E8+z6lkspkliILSffwOBzLv1hcePoq0qy50jyb3xG/mUiqzZ0lsDeKGsi7WB2IA2cCLOaejgtmqc4Kh4qpQL4Oy9rpcObgv35u9VcazMY1E6IiKKIiICIiAiIgIiICLW7x7Y+y00kwbjc0fo4xq95yYweJ/Fa/bO9BZSQVVOGyNnfA1uIkC07mta67b6YgbWVxNbfamz+3idEXvYHZF0bg11uYBsbAqB1HBunLrtMnxkuf9qktDtupmM0TYomzU8wjkLnvMTmmMSB8ZDb3s5t2kZZ5rG2JvLU1EDqjsoWsYahpHaSF2KEvbf3QLFzPEByvqTko+ODUP3nfv8A/FfTwbhta7unv/8AFbw73zGmoJmxx4q1zGYXOcAwvY6RpuBd1g22g1WZUbenjqKOB7Ir1LpmvLXOIb2TS8Ftx7V28jax6pspkI7BwmjaQWudl/iv8NFPaKm7ONrOgstJSbbnqu0fSNiETHvja+UvJkdGcLy1rPdZiBAJJJtewFr/AGm3gmNZDSyRMYZKd8z7Oc7C5j2sLG5AOBLgQcshok7KxkJCsTauzmzwvhf7rwQba59OhWv2dvM2WtnpALdi1rmu5SZlsuH9h2Fp7ym7W25Kh1UJGNb9nqHwDCXHFga12PPS+MC2ehzUVFHcIIuTnW5e3/xXz/tDF953738FMa7a72VlPThrS2Zsri4k4m9mASANDe48Lc157H3mbPJNBbBLE+QBrtHsa9zBKz7zbtsbaEEK7LOQ0OxuG7aeYSskkBGtn5Ecw4YcwV47a4WRyyF7HFmLUC3otpNvNUCidWCKLCxkj3NL3gkxve3C32eYaDc/e7l7bS29UQQNmfHCcb4GNAe//wArsBLrtywktPfnomyZD33X3UjomYWDM6nqVjb1bhwVxa6UZt0IXptjbs9OyEuZEXS1MdPk5+ECQ2a/S9xndvqsjbe23w1FJE1rSKmR0ZJJBbhY6S4A1yaRbLVT1fENdwPpr6u/eXtDwUpBriPiVLK7bb46+npQ1uCaOaQvJIc3ssFwBob4xnysdVjUO26irj7ekZC2ElwiMxfikDXFuOzB+jaSDa+I2zsNFdkyHrsXcumpYnxxRgdp75zJNtMzy7lGNo8JI5JC4PLQdbWut/tHeGpZNRwNiiElUyQuD3vtG+Nge5t2t9sZ2By0Ss3yFPU09PVMDBNGC6VpLoo5S7C1jiRk1xuGuNsxbmmyZDO3Z3XioouziGZze4+849/d3LcKPbU3p+zSVTpgOwpoI5rtuZHGR0jQwA5XvHbXPGNLL7DWV5EcjoYA1xZjiD5DKxjiMRx2wuc0G5FgMiAeaipAijOwd4aiplmHZxCOCpkp3nG/GcA99ow2zuMr9VJlFEREBERAREQEREGk2vs6Seohb7bIYg+UyMc0Ey2DI2gZmwa6Qk21wqLzbsVLaI0Iic+OKsjfA7tYwTTCUSkE4gQ5vtDlysrDRXUxHdhbOmpZ5YcJkppHOmilLgZI3PN3xS4jieL5tfmbGx0Cxt1tkTQ7PmhkjLZHPqnNbiYbiWR72Zh1hk4alStE0xBDu1O6j2TA+AONNJEahpdE4BrInsdq6z83DIcltto7EcKvZ7oIgIad05fhLGhgkjwtwtJF8ydNFJUTTEU3eoJ6ASU/YmeDtJJIHxvjDg2RxeY5WyvbmCTZwJBB5L7PS1JrY6vsL4aOVhYHx5Svex7Y7lwv7ti7S6lSJpiFjdeaB1HUxl8s0biKhhewAsnBdUFl7DKSzwL8lmbvQTwS1QdTuLZ6t0rHiSLCI3Njbdwx4gRhJsAdQpQiaY0W06CR20KSZrLxxNnEjrtFjIGhuRNzodFhHdd0sFzeCpinqJaeUFri3HM97QcJOJjmuAc0qVImmIrNsec7HkpiwfaHxSNLWuGHG8uOTibYfa8l7bzbMlmooo2RY3B9O57C5g9mN7XPBJOE5AjXmpIiaYiG8GypXw04p6Us7KshnMQdC04GHE9ws/CCToL+S/W3YKiaainbSvtTzyOewyQY8BhLA4fpMN8TtL6N5KWommItU0M01fSVDoHMjZFVRyXfEXN7Qxhlw1xvcMJyva471h7H2XVUlFJQdi6UMbI2mnjfG27XYjGJA97XMe0m1xcZBTVE0xBand6cnZZmp/tAp4ZBUgvifeR8TW3/AErhjOIE3WxO7/bTYZqYCmfRiB0Zcxwae0xCOzXcm2zGQIyPNSlE0xAv+gZnwVtHLNjjkihjpZnZyBsb5ZGNm+8WOc0Yubbc7qQUG0qvAxktI4S3a2R4lhMOoD5GnGJLWuQ3Bfl3reommITuzsSSGpqJJaK7payaaKfFAcMTxhuTjxjLF7IB95TZEUBERFEREBERAREQEREBERAREQEREBERAREQEREBERAREQEREBERAREQEREBER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911" y="104668"/>
            <a:ext cx="239077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AutoShape 8" descr="data:image/jpeg;base64,/9j/4AAQSkZJRgABAQAAAQABAAD/2wCEAAkGBxQSERUUExQVFhQUFhkXGBQUGBUYHRYVFxQYFhceGBoYHSggHBslHRcWITEiJSkuLi4uGB8zODcsNyguLisBCgoKDg0OGhAQGywkHyQsLC0sLCwsLCwsLCwsLCwsLCwsLCwsLCwsLCwsLCwsLCwsLCwsLCwsLCwsLCwsLiwsLf/AABEIAM0A9gMBIgACEQEDEQH/xAAcAAEAAgIDAQAAAAAAAAAAAAAABQcEBgECAwj/xABDEAABAwIDBQUGBQMCAwkBAAABAAIRAwQhMUEFElFh8AYHInGBEzJCkaGxI2LB0fEUUuFTciQzY0NEc4KSlKKz0xX/xAAaAQEAAwEBAQAAAAAAAAAAAAAAAgMEAQUG/8QAJBEBAAICAwEAAQQDAAAAAAAAAAECAxEEITESQQUiUbETQuH/2gAMAwEAAhEDEQA/ALwAVe7S73bSnWfSp0q9Y03FrnsFMM3mmHbpe8EwdQI1yVhr5T7SbKNhf17YzuseXMJ1pP8AHTI4mDBPEFckXHR73KR96zuR/tNB2PrUHWCm9nd5FhVMOqmi4DeIrtLAATEmpjT1HxaqkrG6kDHT7gx+vyCnKbQ4GYM4RhBHrPliqpy69R+l+UazXgOa4OacQWkEEciF3VFbMo1LZxda1XUSTJazBrsZ8VMj2ZJAAndnmt32D3hjCnfNbSdGFdk+zOAxeDjTkzq5ogyRgp1vEuxaJb8i6seCAQQQcQRjIOS7KboiIgIiICIiAiIgIiICIiAiIgIiICIiAiIgIiICIiAqi7/+z80aV+xo3qBFOr+ak9w3Cf8Aa8//ADKt1Ye2KFKpb1WV49i6m4VN4wBTLTvEnSBJnRB8p2NzEEY/NbJs+95rUHW3snO3CXUC9wp1CC0uYHQ1xBxG83H1KzrSrBwVN67QmFhW9zIzn+NPWFlPaHCJiccsRofT+MstRsr/AK+6nbS611/wssxNZQSOydu3WzS40mitbnE273FgY4iZpPh27OZbBaZnAkz2p9/jBIq2NRjgcm1Wu+ZLG/ZdGOBGMecaaH0/RQXaTsyyuwmIfGDhnIA97i2ehgr8effUpxZZHYjvXtNo1fY7rqFU+42oQRU5NcPi5GOU4xv6pzuu7MbJ3mh1J5vWAO3Lp29MRLqIAa1zQRMlu8JBMSCbjWlMREQEREBERAREQEREBERAREQEREBERAREQEREBUt3q9sP6qq6woPihSP/ABNQfG8HCkCMd0EHejUAYQZuhwkQqJ293OXdO5I2dUpi3qEke1dBo4ZElri5ugIBPHiTkoS6NMt3H7oa7CCQMQAYxzyOI4HitMFZrXFjX7w0IIMjHhrEq7NidyFAeK9uKlw7+xn4bMBhlLjEnEEZqN71e6hopC52bSDHUWxUt2T42DHfZqXjUfEMsRDuaQrT5VrRqxlPQkKXs73LzWp2F5Ig59QpOjUiI/RU2q7MN4s72VK0qkjPj9Yz+i0ezvOuv3U/Y3nX+OslmvSYQmEtdbNa/wAWLXjEPY7dc104Oa4CWuyy1W1dle3D2ltG+1wZdAANcZ92tBhj8vEDukzO7hOrW1xPXDHz0609a9BtQAEAxhBGYwETnGeAIn5qWPNNZ7di2lzArlVFsTtNW2busLX1rMSN0S6pR1Bp72bBj+GTOW7gINp7M2jSuKTatF7X03ZObywIOoIOBBxBEFbK2i0bhZE7ZSIik6IiICIiAiIgIiICIiAiIgIiICIiAiIgIiICIiClO+DuxnfvrFnjxdWoMHval9MD4tXN1zGMzUNneTmcV9kqj+97uxIL76xZxdXoN+ZfTH1LR5jVcmNiuaJ+akbO8ha/ZXc5/wAKRBw65Km1UJhtlne8/wCYUva3Ijy04/4WkW92QpqyvOaz3xozDaCQ4HXTzEcsdBj58V52dxXsqntbRw8TpfRcPw6w5lo8LoBh8YYAkrEtrqfl/hSDKkjIa4fafkFGt5pLkTpZHZftVRvmncO7VZHtKLyN9k5HD3mnRwwPIggTqpG6s3Bwq0XGnVZi2o3BzYM54yIw3SDO8RELd+yPboVnC3u2ilcYBrh/y6xP9pPuvn4HZ6TiBtpki0LYnbd0RFY6IiICIiAiIgIiICIiAiIgIiICIiAiIgIiIC4IXKIKO72u7AtL72xZhi6tbtHzfTA0zJb6jgKrsbreET1+2S+xVSnex3XGX3tgzxe9Wt2j3tS+kOOpbrmMcDyY2K0pn7+fl8slk29wQoSxvZz0+ykGOjI4clTaqEw2OxvOvVTlrdden8rSKFchS9peKi9EZhuVCrPMD681zdWTagggZbuInSBB0zURa3XXL06zUrbXGGmmHPofMqnc1npFMdmu2FW0ildl1SgBDa5JNSmB/eD4nswPixcIkyD4bLtrhtRjX03Nex4DmuaQQ5pEggjAhVMGA4E4YfIHDLz+nBdNjbRuNnvJpTUouMutiAAST4nU3fDUzJEbpwnE7y14uRFupWRb+Vwoo3Ye26N3T36Lpgw5jhDqbuD2nI/Q5gkYqSWlMREQEREBERAREQEREBERAREQEREBERAREQEREFR97/dqyqx97aM3a7JdVpsA/FbiXPa3/UGf5oOsKl6T3MDS7FjviGX8r7EVF953ZAWVY3FNk2dy/wDEZpQrOM4cGPMxoDhq0LlnJV2HYTp/JXvTqRl1C5vtlOot9pTJfROfFuuPEc+S8KNQHXP7qme/EUzZXnFTlpdrUKb1I2d5zVN6bRmG7ULka5c/1+eKiL/tcGwKTQ4AmXkTMDHdaDrhiY181C7QvnuG40kCN5zg7d8hMHGJMYZaKFr1Wmcc9RwxGPhJjGMDBnLNcx4Y9lbjxx7KRodorq2rivRreIHMFhbUYTO66AN5vKAROhV393/eHQ2k3cMUrpo8VEkeLi6mfibyzGuhPz3b1CMMCMsZgzrmNMMfXUIW+IPBIe0gteCQ5rgZBBBkEHGRktUWiOl84ZnuH1yiqXsF3qg7tDaDgHZNusGtcdBV0a78w8J13dbZaZVm1MxMdS5RERwRa52s7bWezmzXqj2kS2iyHVHcIboOZgc1SPbDvdvLuWUP+FonDwGajh+ap8OmDY8ypVrNvBcva3vFsdnHdrVd6r/o0QHvGXvCQG5z4iCdJUn2Z7UWu0KftLWq2oB7zcQ5h/Mw4jI45GMJXyDUozrzWRsjadezrCtb1HU6jfibqNQQcHAxkZC7bHaHNvs9FoHdn3lUtpsFKpFO7aPFT0qRm6nJy1LcxzGK39QdEREBERAREQEREBERAREQFibV2dTuaL6NZofTqtLXNOoP1B1BGIMELLRB8832zqmzbw2lWXMONCocqlI6mMN4e64cRMQQorbfZ6PxKEkHOnzxxb8sv8BXt2+7KM2jbGnIbWZL6NT+ypGR/I7Ij1zAVO7CvnhzqFcFlWk4sex0SHDA8iMuRwOULPliafuhC0a7afTqA5fwea9iYE8JK2nb/ZrempRIDuGQcIj5xr+mWnXWDXNcC1zQQWkQRhwXImLRuCO2I24JJIJIzMnUjHMQM1x7X3fLDyn6mViteQZOXoF1FTGeKtmGinqQpvWRQEn9dMeKj6T1I06gAgY8TjnH261XIrtfN9R09aTROIBGUEkfZbd2G7x6uz92lW3qtpMBub6LZgGmTm0SPAcpERiDph5ScAAM8cv1+SjdoB7TOhwOuOWvqrIjTJe02ncvpuv3m7LbTL/6ymYE7rd4uPLdAmftqqq7X981zcTTs2m2pnD2hg1XDlHhp+kngQqva0LuFoxY4n1CbFRxc4ucS5ziSXOJJcTmSTiSkIkrXERHiG3BXRy7FZuyNmm4qRiGD3j9gOZ60VWW8Vjcp0rNp1C4u4jsP7Nv/wDQrt8dQRbtI92mQQ6p5vBgflk/ErkXy6NivaIbcXAAgboe6MsAAPTAcPJe7W3lMh9K8uWubOPtasTiYIc4jd90YzlqvP8A8lZaZ42WPw+m0VU9je85wIo7RIB0uA3dA/8AGA8Lf94gYiQMzarXSJGIOqmomNdOUREBERAREQEREBERAREQFWHe72Rc8f19s38akPxmNmalIA+IAZvZ9WyMd0BWeiTGxQGyu0tN1Ma4absddeUT2uNCq2aciqZgAADdzO+ZwEHDPEH1ku8vsm7Zl2K9u2LW4d7rcqVbMtwGDXZt4YjCAos2vtGy2ASD4TEOkZjnMwQIknDFZoxVpbcKJn4t340UkyWkRmCMM56+S6Spy/sZJBA3gTEQIETJzk5jE6YKDewtMH+fJXNVJ27Uys2jV+IjLhx9fRYVOdF62ox5DFSiEtpujQgb0CTiQNNfkuLmiHCMx+3H5LmhX69f3/Re7mg4tieA669FZNP4VWr+Ya5cWppnDFv1/heTTK2GpTn01OnXXOMutnj4cDx5/b5KNbaQ9YcrqvN1XdMHRdt5a8eTcduTDvTpl7mtaJc4gAcyrF2Xs5tCmGDGMXO/udqcOsB6RXY7ZO432zx4nDwg4brDjPmY109Vsm71Gv78v8AeZys/3b5jyHucDjfFfu3s/wBPMt656Lrua/t5r2jqdOj9fn1d1l+3NZtt0wxa9sHCOGsn98uWSl+77vEFm5tvcuP9KTuNe7/sDkAMMaWX+2QZIJAhNp3YpscThznIHM+eq2fuw7BuuHtvr5p9mIdb0H/Fq2pUbw/tBzzOk6sO9PG5vz9xr1cwKLlFcxCIiAiIgIiICIiAiIgIiIKp76bz2lW0tAQAC6vUmchNOngM5mr/AOlQVns9refDMgA/258vkvXtDdf1G1rqoMW0i23accqQ8eX/AFDU+SyKY9fnw6xxPmsWe8708X9Rz2+vmGJfbNbV8WTxk4deZHAjgcdF2xskkuDxuvEnPBwnAt54D58iVZYHXWZy9Y44652q2Y9432HIR5DlHw4D5TkuYb96lV+ncua3+LT0rGowswPHPrVe9t+n2UnWsA5pDhunygSPDgIJzxGUh2UYmMYwsJDvTmt9X0MW2yWO666/TLo11ggrs1ys26liQ4c/8LFLSZHzP7LwbXIyzyhdAxz3BoJg65YcSdc8uajbXqMxHrGrNaS4gYkwGzpOGQ+a8qFkA5pJ8GZHICflzW97Ot2U27rAJ1dqTrJ11+uWYjtq7GOLqXmWYkegxzgZ4cFVS/3PUK4vtNbFq71Fp4bwHk10YY8vplks6AOuuvPGC2DebrGscIGJEnKXZGPPP9lOnrr5/P5YslZi0vpONki2KO/IiAnrrrNYV7chjS4nAZ5Yddcu1zcNYCSR88uuuUx2B7GHaNQXN02LOmQadMyP6lw1PGkPk7yCnjx/Snk8mMcaj137vOw5v3tvLtsWzTNGi7H25Bwe/wD6WUN+KP7Y3rrAXDGgAACAMABoAuy1xGni2tNp3IiIuuCIiAiIgIiICIiAiIgLD2vftt6FWu/3aNN1Q+TGl36LMWi98N9uWAoj3rmqylhPuAmq/LQtplv/AJkcmdRtW3ZukdzfqQajyXvwb77/ABPJjiSeC2CmOvX79FYVhThozgcev25gqQYOuuvReZedzt8ty7/V5l2jr5/5+vBCOOMznqNZ5cflxgB15Y/p9ORnnLrrl1E1sO+2r7X2OGOLyN5nAyN05gHjOXIYc1F7R2dTqt8IbhBBygxH6ZajRb09gIIIBBEEHUc+P6/U69tG2NJ+AljsAYndJgQROOonLLCQtmHLPn5e7wuba+q2n939/wDVd1aRY7ddprodZC4lbXtWwFVmHDB2Bg6Yg+7pOvLJanWplji12bcPnkfst0Tt7dbRaNwUneKeAwHMg/YSvalULTPL6SfkVi0nS4iSPLyJE8l7+znI5Rwxzw5ZfVctG4LeJ2wvsuPX+B8lN21fr0g/ytJpVIPAjTrzUrZ33XXWa2cP5xxMz7JWsQm722BxZg50ZfFwkTidPX0XFLaAbTl58TM5InPDON7DX/IXWhfQDBziSOGEgcl43WyGVS0uaHQRLZcA5odvFp3YMGPhIjRc5PGjLP1WF+LNbHMzDY+wfZN21XivVDm2LHYAyDcObgWjH/lggAnWCBqr0pUw1oa0ANAAAAAAAEAADIKB7G9oLe5otZRaKRptDTb+EGm0eEbobgWYQCPIwcFsKxfPz0qvabTuRERERERAREQEREBERAREQEREBUx3v7ZadpUKJJIoUS8gQfxKzxGEjECm0x+ZXOvlza20f6zaN3cggh1Y7pwwpsG4x0kZFrWY/dct4jaNxpu2z6oewObIByBjIEjTmP4xCzmj+MOtR0QViWFLdpsbwaNI066yy+vv/n6848ufXyWbu86/l2HXXWXIAo6668zC6zPXXA/yII9deUfPgcOaUfLnrrrhOgHSrSDgWuEg4Ecev4GRPaeuvP68JjrvfaOuv1iUJ1ifYa3eWRpuxcd0xuP1mTM6TljrOMKF2zsoPaDk4HAiDHnHwreK9Nr2w4SD5YYRIPEcea1falg+nEAvp4jATAnGW8J4YYaZLZiyfiXv8PlTbq09/wBtFt6b98t3TvSAZw+vX1U9smxa0y+DMEZ4eh54Su5FN2cNccDMSDEw77x+xXX250x3YLi4gNaC4+9JjTPHlOR20tEdvZxWiJ2ztqbObVG8CA7R0iDjkeWPotauGupOLXAtcDr1it77K9k7y/A9m32VGZNxVBDCCBHsmCHVsyZwaVZY7qbA2xo1GvqPIH/EF34jSP8ATw3WN/KBHEFTvmiZ6hLNkredxGlCWN7GfzWwWd0COvrxTtz3f1tmO3wTVtSfDWAgsJybVAwB0DsjyJha7aXRHl1C04MyqG7UKrmua+m5zKjTLXtIDm/Q4HItyIkQclaHZHtu24cKFeGXEYEYMq6eE/C/8hPlOMUvZ3s6+almuDhjl6afZX5cFc0bj12Y2+hEVZ9ke3DqUUrxxdTyZcOzaNBV4j8+fGcXKyqbw4AgggiQRiCDkQvKvjtSdWQdkRFAEREBERAREQEREBERB5XdIvpvaDulzSA7gSIn0XytbWL6L30KjS2pSJp1GQTiBjH5XQHBw0PNfVyr7vP7Bm8b/U2oAvKYiMALhg+BxOG8PhJw0OGI5MbJalsq6FSm0jMeEjKHAYzzw60zd7r9uuHrpGx9oGm9/hcIMVKb/CWvnxBzYlpaePNbLS2lTcMHt4HEYZ+WvWqw3xTE9PnuTwppfdY3EpInrH9D1A5Fdd77/fh9/UjIiIs7ZpF26HgmYjHMYxPGJ6ywb/tLRpTvPE8Mz8h15LkY5V14d5nxsBqDo6Yfv9eZXg65HEevOOPX1UBYVb+9j+js6j2HEVXgU6Z8nvgHXXjxWy7O7pr2sd68vG0m/wClbAuJEavdEOnk76q6uCW7H+nT/shr7btOmCXOAz19DGOPXOI2hta5vPDZ21eqSffYw7uH53eEZ6j5K3th91+zrY73sPb1MPxLk+1JjWD4AfJq3GnTDQA0AAZACAPIBWxirDdTiY6/hQ+y+6baVx4rqtStwYy/FqAggg+Ahojk70Vh7C7sLOg8VKu/dVWmWuuCC1hw9ym0BgyGYJEZrd0VrS4AXKIg8rm3bUY5j2hzHAtc1wBDgRBBBwIVFd4vdm+0JuLRrqlvm6lm6jzGrqf1brIxF9LghSraazuB8i21yREZHFTtleyt/wC8juukuubBniMuqWzYAPF1IaHizXSDg6oKVUtPA5EZQdZGhzzW7DnSiW8Ua4cOXQgLZOzHampYndM1Laf+XJLqeOJpE6Y+4cOG7rXtjfqbtbmdVstWmaupd9X/ALN2jTuKbalF4ex2RH1BBxBGoOIXCrPu6qxdVN1xAdSJIBgFwdTAJGpAJE8yEXk5cM47fKOlroiKlwREQEREBERAREQEREGj94HYBl9+PQIpXbRg/wCGqAIDasY8g4YjmMFUVn2C2vVquYLYUwHQ59ZzQwEYy3El4mIc0H6YfSqIKb2J3Hyd69u3OJO8aduN0T8UvcJdwndBhWBsLsHs+0g0banvj/tKg9o+c53nyR6LZEQEREBERAREQEREBERAVd943dqy93ri2Dad1mQcG14HxcH6b3odCLERdideD5Fr0X0qjqdRrmVKZIcxwgtdzH66zIzWfZ32kq/O33YahtFm8T7KuwQ2u1u8d2fdeJG83PCZByIkzoLe5pw/78P/AG5//Za8fI16lEsvutuN66cB/oO/+ymuFPdh+wbrKu6obkVQaTmbvsiyJex0z7R39uUaoq+Rki99w5Mv/9k="/>
          <p:cNvSpPr>
            <a:spLocks noChangeAspect="1" noChangeArrowheads="1"/>
          </p:cNvSpPr>
          <p:nvPr/>
        </p:nvSpPr>
        <p:spPr bwMode="auto">
          <a:xfrm>
            <a:off x="307975" y="9433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165" y="76200"/>
            <a:ext cx="1171575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 descr="https://encrypted-tbn2.gstatic.com/images?q=tbn:ANd9GcQz6d0QIDMoBxM6KEKekPeNiNESPBIwwn6tcAbPBAnTaVYtepy-U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864" y="4642175"/>
            <a:ext cx="2049272" cy="143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data:image/jpeg;base64,/9j/4AAQSkZJRgABAQAAAQABAAD/2wCEAAkGBhQQERQUExQUFBQUFhgXFhYXGBQaGBQWGBUVFhYVFhgXHCceFx4kGRcVHy8gJCcqLC0sFh8xNjAqNSYrLCkBCQoKDgwOGg8PGiwkHyUsKiksKiwtLSksKiktKSksMCktKiwsLCksKSwuKSkpNCkpLSwsLCwvKSwsLi4pKiwpKf/AABEIALQA8AMBIgACEQEDEQH/xAAcAAABBAMBAAAAAAAAAAAAAAAAAQUGBwMECAL/xABIEAACAQMBBQUEBgYHBwUBAAABAgMABBEFBhIhMUEHE1FhcSKBkaEUIzJCUrEIYnKCkqIkM0NTssHCY3ODs9Hh8BY0RJPSFf/EABsBAAEFAQEAAAAAAAAAAAAAAAABAgMEBgUH/8QANREAAgEDAgMFBwQBBQEAAAAAAAECAwQRITEFEkETIlFhcQYUMoGRobFS0eHwwSMzYsLxFf/aAAwDAQACEQMRAD8AvGiiigAooooAKKKKACiiigAooooAKKKKAEJqsNY2xuTOixq8ksxJtLJDufVA4+l3sn2lU/aCAjhjPHlZdzKqIzNwVVJY+CgZPyzUe2R0Ep3t3Ov9Ku235M84o/7K3HgEXdz4tnyoAXR9nJziS+uWnk592mY7ePyVFwZPVyc+Apz1nX7eyj37iWOFem8QM+Sjm3oBVa9pfbYtozW1juyTrkPKeKRHqqj77D4DzPAQrQuyfUdXf6TeyNEr8e8my0rLzG5Hw3R4ZIHgKSUlFZYEv2i/SKgjytnC0x/HIdxPUKMs3v3aiQ7Q9e1M/wBGWRUJ/sIsKPLvHz82q0dB7JNOsQCIRPJ+OfD8fJMbg+FSkeHIDkByHkBXEvuMQtnyxWWSxp5KHGxm0UvtNPOpPRrsj5K+BXv/ANP7SWntJNO/kLgS/wArsavWiuK/aKvn4Y/f9yTskUvpPbpfWcgi1G23/E7pilA8cH2X+Az41cGy+2drqUe/bSh8faQ8HT9tDxHry86wavokN3GY7iJJU8GGceanmp8xiqc2r7MrnSpPpmmySFU44B+tiHXl/WJ5Y9c867FjxujcPkn3ZfZ/MjlTaOhgaWq27Me1+PUQsFxuxXeOHRJ/NPBvFfh4CyM13iIWiiigAooooAKKKKACiiigAooooAKKKKACiiigAooooAKKKY9rtr4NMgM1w2OiIMb8jfhQdfM8h1oAeXUMMEZHhVTdtXad9EU2Vq+J3H1rqeMKEfZU9HYdeg8yMQ9tsNZ1+ZltC8EK8xExRIx07ybgzE+HXoKcdO7CbnvBNNeoJAwfeVGlO8DkEmQjJ4DmDVWveUbf/ckkxyi3sO3ZB2TrCqXl4mZmw0MTDhEOauyn7/UD7vryt4VD7TZWYY73Ub2XxAaKMH+BMj4092loIuTSE+Lu7E/xHFcGvxmhnKy/75kips37rpWvWQy7wwedYs1nOIVY1KvaQejJoLCwLSUUVzHIeFeSKWkqNyFKk7R+yvfc3NkNyXO8UHAORxyp+6/Xz8jW52c9tPEWmpnu5FO6s7DGSOG7OPut+tyPXHM2Pc2wfmTw8MVCNquyOC9Jk72VZsYDEqw4cgRgZHv94rV8L4+qcezuXp0ZBOlnVFqJIGAIwQeII5EdCPGvdc6aRtPqOzUywz5msycBckgDqYWP2Gxx3DwPzq/NE1qK8gSeBw8cgyp/MEdCDwIraU6kakVODyn1KzWDfooqI7Z9p1npTBJmd5WGRHGAzBehbJAXPTJ408CXUVDtle1aw1FxHFKUlPKKUbrN5KclWPkDmpgKAFooooAKKKKACiikJoAWim/Wtegs4jLcSLEg6scZPgo5sfIcapzar9IdiSmnw46CaYZJ80jHL94n0oAvItio5qvaLp1twlu4QR91WDt6YTJHvqjBszr2te1MZu7b++buo+fMR8M/w0+WP6PHdoZLu9RFUFn7tOAUcSTJIRgAfq0x1Irdi4JXqX6Qenx/1azzHjjCBAT04uQQPcaq/TrG82o1AvIxWNcb7cdy3iycRoDzY8cDqck9aabHZNNR1D6Np3eNCP7WXBIQH2pnCgBRx4Lz5Dma6S2e2dh062S3gGFXizH7Ujn7TuepOPcMAcBVS9vI21Jze/QWMcsTTdMt9PthFEFihiUsSSOOBlpHbqepP/aqx1zt73ZCtpbd4mSqySFhvnh9lFGeo654jgKkPaXO9y0GmxMVNwe8nYfct0PH+JuA/Z86YdF2UR9UkbcAgsVjit4+neMocv5kZ3iTzLDwrNUFSmncXXebTaXlsvqyZ5WkR+07UtYnwZBZ2wboEklkGfEF90H1NS7TraVV+tlMjfsovwCjA/8AONZ7W2CDzPM/5Vnrg3Fyp6RikvJEqQUE0Uhqg5DiL7Q7ZGKdbO2jE9243t0kiOFfxysOOP1RxPDxFPenW8ir9bJ3jnngBUHki8wPUk0wbH6EY5ry5kH1s9xJxPMRoxWMDy3Rn3+lSrNWruVOnilSWyWX4v8AZCRTerFJryTQTWOOdWzukHBwcEHBHMcOtc153HnvNITSE1huWYKSgBbHAEkAnzIBNMWrwKM22Ggx3cDRyDIYYz1U/dceYNVj2V7TyaRqLWFwcQzPuceSSnhHKv6reyD6jwrztztLrG68uGitEkKCSJd1GYNu5JYlyN4EA8qglzqU2oSRAhpLnIRWAUF1+6DjHEHPtHoemK9I4LZ17Sn/AKkk4vX0/vUp1JKT0OotuNuINKt2kkYGQg91Fn2pW6cOYXPNunrgVR2x2yzatNLqOoEmEsScnd75/wAIP3Y1HDh4Y6HGSDYGPe+k6rfox5siy77t+q0hPyUH3VLrOGTVNyKOI22lxgDiCrXCjlHGvNYz1Y8Tx8aff8SXZtUXhdZ9EvCPjJ9MCRhrqQ/bnYaJLZL+zUxLneMYLcE3sJKmeKnkefIg8KuHsm2sOo6dG8jb00RMUp6sygEOf2lKn1zXjXtPWa3eIgbjKUIHRWG7wHTHT0qtf0ftTa3v7mzc430Jx/tIWIOP3Wf+EUnAr+V1SlGTy4vTxw9gqx5WdAGsCXis7ICCyY3gPu54gN4Ejjjnjj4VXmpbc3FwUitMLJeyPFa5APdwRNuzX0g8yG3F8BniTgPur6xbaBY7zlmxnAJzLczHizMx5sxyWY8h7hWhIiT3V2kSF5GVEUZZmIVVHiSeApo0DbS1v3kS1l73ugu+yq24N7OAGIwSd08vCqB2pvL/AFa2kv7tzFaKQLeEZ3ZHY7qhF+9jjmQ+Bx5Tr9H+8SJLqyeNo7qOTvJN7my8ExjpukY8PbB60yM4yykxcFw1B+0XtRg0lNzhLcsMpED9kdHkI+yvlzPTxr12odoa6TbeyVa5lBEKHp4yOPwjw6nh44qfs37N5NYma9vmcwFySSTv3L54jPRByJHoOXB0pKKyxDS0nZvUtpp+/mkIhBwZWB7tB1SFBzPkPeauvZLs0stNAMUYeUc5pMM+f1TyT93FSS1tUiRURVREGFVQAFA5AAcq9tKBXNr3KSzJ4Q9I91RPaZtvLqtyNM0/LoW3ZGU8JnB4jPLu15k8iRnkBmQds23zwRrZW2e/uBht37SRsd0KuPvOeA8s+Ip87LOzldLg35ADdyqO8b+7HPukPgOpHM+QFLRnFw7Xx2/cH4DhsJsTFpFr3a4aVsGaTHGR/AeCjJAHv5k09msk8mT6Vp3rERvg4O6cHwOOB+NY3il47ityp6LT+SxCOERTQbT6RdXN0ecz93EfwwQkoMftOGbz9nwp/s9OCSuR1wxPid0KD8Fr1o1kIo1CjAChVHgqgAflW+F4k+OPlVG5uXKTS22+SHJC1oLqgN01v1WFZfc0jIP8Nb5qAWuo42knQnh9DjUeu8j/AOo1FbUu1VR/pjn8Ct4wT+kNGa8k1z3IeeY1xnzJNRTtC29TS4MjDzyAiKM/N3/VHzPDxxK3J6c+mfGq92m7Oo7l0edjI7zRtLJxH1QOGhjH3FCk49M5JrocNjQnXXvD0zt4+vkMnnGhS2q7ZXd0+9NPI/HO4SRHzzjuxhce6rr7N9vIri0HemKAxncIyiJnGRuAkYBHQciDTFtVsRa6jcrDpsCwpASs9yue7YjA7tF/tGU82yADkcamuy/Z9aaeB3cYaTrK+Gb3Z+z7sVp+OV7HsVRfxLVKONPXoiGkpZySOKYOAynIPI8ePxr0TRmo9tVA9yYrRHZFly07qcMtumAyg9C7Mq+m94ViaNJVaijnC6vwRZbwiO7YalYyRtbXGqOseeMMPdEfa3sMVjYnB8WqB6PY21lrNibWfv4XYe0SpIL76YOAMdDxGeNTDVdl0uL1dOt1FvaQxLLcmMAPKWPsRs/M5GDxz948cCse2GyVva3ek/RoVi/pO627nLAGNgWJ4kgK3xNbW3uacYqi5yfNB6PGEuV4bwtH5ZZWknuWLLpULNvtDEz9HMaFvXeIzW0TRSViJSk9GyyYrkZRvSqV0yT6HtRGRwEk4HqJ03f8TVdknI+h/KqM2/budZtpfDuH/glx/prUey9TFxKPiiCutC4dmtAVNUuGx7Npa21pDnHAFDLJ7z7H8RqudpEOtbRm2kJ+j2u8pXJ+xGA0mPN34Z8MeFXrb2QR5XHOVgx/dRU/JRVLbc2jaLraX4G9b3hZZB+EsFEo/Jx44I6Vuq/P2cuTfDwVluZO3O63bG3jTCKJhuqvAAJG+AMeGRWp2X282n6nezagxUQ2gaSViSGV2iMZyeLZVSB1JGOdNHaZqofVIorwMtpAA4CDeaZWwzEchliu5zwMU2doW3NzqymXuu5s1YIo/vG9oqHfH1jD2zujguT1OTV4fT7O3jnd6/UWTyzY0y0l2n1hnk3lhB3n/wBlbqcJGD+I8vUseldH2lqkMaxxqERFCqo4BVHAAVCuxzZQWGnIzDE1ziWQ9QCPq09ynPqxqYyy59Kp8SvlQX4Q+EciyTk8qb9W1NLaGSaQ4SJC7egHIeZ5e+tuqv7fNXaKzihXIE8h3vNYwDj+JlP7tZSi531zGE3u/oiZ4isoauyPSH1TUZ9UuBkRv9WDxHekeyB5Rpj3lau6eTA86j/Zzo6WmmWqL1iWRz4vIokY/wA2PcKeJHya7/F7xUKfJDRvReSI6ccnmtW4XfYL0HFv8hWyxryi499YjmxqWD0BRRSVC5DgNVHq9z3O1Cn+9hUD/wCrh81q2zVPdrg+j6pp9zyBwpP7Eo3v5ZK6/BXz1p0/1Qkvtn/BHU2yW+GyM+NBNa1hJmMeXD4VnzXCno2iQK1tRh342XiCw3cjmM8Mg9D59K2M0lJGTi8oDW07Tkt41jjUKqgAAcBw/wDPnWxmgmkzSyk5PL3AKxLAAzN95sAnyXOB6ZZj7zWTNITQm0KNGjWG7NdzHnNKAP2IkCL89/41oa3B3upWC9IVuJz/AAxxp82NSUcK047ACd5jxLRpGPJFLOfizfyir1O5xUdR78uF9OX8DHHoblJRmkNUhx5lPA+h/KqJ7Yf/AHtv49yP+dJV5XTYRvSqQ2/X6RrNtD/uI/e8mf8AXWn9mot3WfJkNbY6bqHdquyDalp7xxjM0ZEsQ8WUEFc+alh6kVMaK9DKhzjZdoFoYo4tTtGe4th3eWRWPs8MEMQVbgMgjGRmsUmtrr2o2NrHEYrdHJKHd4qMM/spwUbiboxnma6A1LZm1uW3p7aCVuW88aM2OgyRnFUb2MwLJrt1IAFVEnZAAAFDTKgAA5DdbFUvdadNuos51xrovRDst6F8XBwMCtevczZJrHXn/ELh1a0n0WhagsIKhXaxsmb+xPdjM0B7xB+IAEOg8yvLzUVNa8SJkEeIqpb3EqFWNSO6Y5rKwV72NbeC5tRZynE9uuFz/aQjgMea8iPDB8cWHVFdouz8mn3Kaja+wQ+ZAOSSZ+1j8L8QR4+tSrW+0s3FnbJZf+8vgFVQf6jjuyMfDDZAPgCeld/iVtK+nTr0fhlo/wDi1q8+RFB8uUyYRap9KuHjj4w25xM/R5uYhU+C/aY+O6v4qe802bOaGllbRwJxCDi3V3PF3PmWyacs1mLmcOflp/CtF5+fzJ4oXNeSaM0hNU2xwZqqe3+DNtaydVldf4kz/oq1DVX9vsoFnbr1M5PuETg/4hXX4G37/Tx5/hkdX4WTrZy534gfFVb+JQadaYdmV3URT0iQe8Ko/wAqfc1z7qKVWWBy2A0maDSVXHBmkJoY4rBBepJkI6PjnusrY8jjl6U9QeM4EM2aTNFJSChRQa85oEFpKM15ZsU5AauoSYAHv+FU7sIn/wDS2jEo4okjzZ/UiGIz5ZO58alfahtR9GtmVTiWcFEHUL99/cOHq3lW7+j1soYbaS8ce1cEJHn+6Q8SP2n/AMArfezdo6dN1pddF6dSrWll4LdooorVkAhrnzsG4areA8+5k+VxHmugzXPPZu/0baW4iPDee6j/AJy6/JRUdX4GKi8SeNFBpK8kqS7zLyDNJRRUDkOI1tvYxtazmX+qMTb58MKSGHnkDHmBVddg+ywZpL1x9j6qL9ogGRvcCF/eapx2tyONJuNwE53A2BnCb67xPgMDnTb2J6tC+nLCjDvYWYyJ1G+xKt5gjhnxGK0VCrVhwmpKHWXL6Lx+exC0nNFhUmaM0mayzZOBNJWK5uliQu7KiKMlmIAHqTwFVttH22RI3dWUZuZCcBiGEef1QPak+VXLWwr3bxSjnz6L5jZSUdyzqprtZuheanZ2S8RGRv46GRlLD3RqD7zWEx67f+1JMbZD0B7vA8ljG/8AE047LdnjWtz9Jmn7+TBxwbO8RjeLMSW4ZHKtBZ2tLh0nWqVYuaTwlrq/Mik3PRIn+mn6we/8qeDTXpceWJ8B+f8A2rDr9zPDiSBRJjg0JON8fqN918cs5B5Hoaz8odrU5U9fMl2Q815Jph0Lbi1vDuI+5MODQS+xKp6jdP2vdmn6oqtCpRly1E0/MVNPYi20WifT7uKKTJtoY+8kTJCySO5VA2OYVUY4/WHjWHT9urOG4ksn3bV4X3FBwsbjgQVYYCkgjIPzqWheJ8Tz8+g+XCuYdu9QE+o3Ui8jKwHmFwmf5a0XCrZcRzRqZUYx0x0ed/B51Iaj5NUdOo4YAggg8iOIPoRzorlbSdo7m1OYJpI/JWO6fVeRqfydp+p2JVbuFG3hvLn2WYeIKZHxFPuPZqtB4pzTzsnowVZdS6aKqi27doyPbgkU/qmNvz3ayS9uMGOEU+fSIfPeNUHwO9TxyfdDu1iWe8gXnwqO7U7WxWkReVsD7qD7cjeAH+fIVWt72t3Nw25aW+HbgPtSuf2VAx8jThs72OX+pSifUXeFDjO8QZmH4VXlGPXl4GuxY+zk+ZSuHheG7I5Vl0GbZrQLjaTUC8mVgQjvGH2Y4weESH8R/wCrGumbO0SFFjjUKiKFVRyVVGAB7q1dC0GGyhWG3QRxryA5k9WY82J6k041toQjCKjFYSKwUUViubhY0Z3YKigszEgBVAySSeQpwGLU9QS3ikmkOEiRnY/qqCx/KuTdI2qddUS/kzxuRJIeJADsd9R+4WA9KmHaL2jza1OLKxDGAtugDg1wwP2m/Cg5gHwyfAbevdmf0TSHjyHnUi4Zhy3lG66L4gJvfnVK5vKVCUac3rJ4x/kcot6l1MeJxypKiHZbtF9N06Ek5khHcyeOUACn3pumpdmvLr6DpXE4Po2XY6pMWkopCaoNjzzIgIIIyCMEHkQeBBHWqc2r7PbjTLj6dpe9ugktEvFox94Bf7SM/h5j5i480lX7HiFSzk3HVPeL2aGyipFVaP29QlQLqCRHHAmPDIT6MQy+nGsmq9u9uFxbQSyyHgu/hVz04Alm9Bj1qb6rsda3JLSQRMx5kopJ9+M/Otew2KggOYo4oz4qg3vjzrp+8cKb5+yefDOhHifiVj/6e1HWGEl/KYYc5WMDGB+rHyU+bcanGz+yUFoMQRYbkXPF29WP5DAqVxaag55Y+f8A2rZAxwHAVBc8XqVY9nDux/StF/IsaaQ2RaWx+0QPma2F0xPM++tvNJXJdWTJMHiKEIMDlXi6UFGz4VlzWrfvhD58KSOXJAV92i6NbvaTTyRr3saZSQcG3sgKCR9oceRqGbE9pVzYlPpHeTWshIBbJK7uAxiZueMjK8uXI4qS9rd/i2jgXi88gGBzIXj/AIigps7KbKK7N3pF4vBsyRHhvRTx5SQxnoSuD4EIfGvReFW0biy5K+qbeM9Ftp4FSpLEtC3YNTSe376BhIrIxRhyJwcDyOeGOdcqzW7gBmVgG5MQcN44J58asWaLUNl7kqR3ts7cDx7qYeIP9lJjp5feArci2301t50e9tC5LPDGI2jZzxJAYMoyfDd9BTbKzq8LnNRi5xljDXlnR9eu+AlJTxkhexmy0t5cR4Q90rqZHI9kKCCRnqTyx51NbKBdX2ijTAkgtzluqlIss2ehBkIHgc+dal1ttc6ifomnRSksMFzgyleRJ3fZiXxOfeKtzsv7OV0mAlyHuZcd645KBxEaeQPM9T6DHWoQq1Knb1ljCwlvjO7Yx4xhDrddnGmyHLWVvnyjC/4cVjh7MNMQ5FlB71z8mJqUUV0BhqWGkQ24xDFHEPCNFQfygZraxS0UAFFFFAAaqX9Iq7lSxgVGIjkmIkA+9hCyKfEZDHHiBVtVEe1PZc6hps0SDMq4kiHUunHdHmy7y++gCGdiezsEdkt0oDTTFgznmiqxG4vgOGT41PNUtt9Dwzjp4jqKp3sR2yELtYzHdEjb0JPDEnJoznlvYGPMHxq7c15jxqNajeylPPin5fxsXaeHHQpTYq7Oj6xJaOcW9yQEJ5ZJJhb4lk99XXmqq7VNmvpUBliH1sBLLjm0fNlHpjeHofGpL2Z7YjUbMFj9fFhJR1Jx7Mn7w+YNS8Tp+9UI3kd13Z+vR/MSHdfKyX0maM0lZkmDNayXYMrR/eCq2PIkj8x862KgG0O1sVhqsbzMVie3kQkAnBEiMvAehHvq5aW0riThFZeG18hsngn9IaikfadYNyuI/e2PzFLL2i2Y/wDkQD/iA/lT/wD59zs6b+jDnRKSa1LW7Ejvg/YIXHmQGyfcRULv+1KyA43IbyjVz/lW12X6j9Jt7if+9upGGeYUBFUfwhasS4dVpUJVakWtksrG43nTeETM0maM0lcwkCm7UpOIHhx+NODNgZ8Kie1GvLawSztjgPZH4nPBV+P5GrVrSlUqKMd3oNk8IhE/9P10Lzis1z5by8f+Yw+FNu1znS9ZhvE5MyzYHXB3ZV94z/FUg7K9KZYJLmTjJcuWyeZUE8fexY/CmvtrT2bU+co+IiP+Vbe1r8l/GhB92MeX5pZb+pWa7uToSe3juI911SSNwDusAysDgjIIwajD9kWlFt76HHnwBkA/hDYp52QfesLQnmbaA/GFKeK1RAaGlaJBaJuW8UcS+CKFz5nHM+tb4oooAKKKKACiiigAooooAKQ0tFAFI9rvZC7O97YqWZjvTQqPa3uZliA5k8yo454jnUZ2T7WGjAhvN4gcBKM7w8pF6+o4+Oa6TxUM2u7J7HUiXeMxTHnLFhWY+Lgjdf1Iz51VurSldQ5Kqz+V6DoycdiI3W3tkkRkFxG+BkKpyzHooXmD61GuwiIyXd3NjA7sDA4KDJIWAA8gjU09pPZVHo8SSfSzK0r7qRmIKcAZZiwkOcez937w5VO+w7SO609pSOM8hYfsINxfnvn31m+I2lLh1hUUG254Wv8AfUmhJzkixaSisc04QcT/ANa8/wANvQtCzShVJ8KortjkU3NqG4+wxYDngycfyPwq19V1YKjO53I0BY+QAySfGqo2R0iTaDV++cEW8JV38o1P1cXqxBz+8elbH2btJds6vRL7voV60tME9l/RzsScrPdL5ZiP5pVK7S2FqtwYbEzzBWKd4+4e9bOPq0Rc4zyOSTnkOvXl1Dvoyg43lIz4ZBGfnXL/AGVYt9YSOYYcd7EM/dlAK+45BHvrb3FV0qUqiWcJvHoVksvA6bG9i8s2JL3MMfMRD+tf9r+7Hz8hzq2tntm47FZEh9mJ37xU4ncJRVYAnoSuffTqaRmxzry+94rcXjam9P0rb/3zLsaaiLSE15aUAZyMU3XV7vcBwH51zoU3Jj8nq8u972Ry6+dVFtFdNrGoJaRH+jwkmRhyJHCR/d9lfU+Nbm2/aIvG1tDvSOdxpQQFXPAqjHgT03uQqQ7C7KrYW+ODSyYMjjiPJFPgOPqeNaq2oPh9Ht5rvvSC/wCzIJPneESGCBY1VFAVVAVQOQAGAPgKr3toiJgt2xwEjAnwyox+RqxqhPa3eKtj3ZI3pJE3R19kkk458OWfOq/CnL3yDxnX8izxylqdnl6s2l2TIcgW8aH9pECMPcVIqR1XnYREV0eLOfaklK+m/jh7wasOvRSoFFFFABRRRQAUUUUAFFFFABRRRQAUUUUAc7fpGPJ9PgDZ7sW/seGTI+/7+C+7FWF2c69b3FjAkDLvRRIjx8N5GVQGJHMgtk55calO1uxdtqkPdXCZ3SSjrweMnmVPwyDkHA8KpjWOwC9t337OdJQOK8TFKPfnd94Yegrl8U4dG/pKm5Yw8ofCfK8lzGmnVGBYY6Dj8TVMT6xrum8J1uNwdZUMiY/3gyP5q92/bTKP6y3jY+Kuy/mGrIv2buqUsxal9vyWO2iyS9rE5XTyAcb8iKf1hxOPkDUr7AbNE0kOq4aSWQufxbp3F+AAHx8apXabbSfVjHCkOBvZWNN53dyMDpx5ngB1rpDs92faw063t3ADqmZMfjcl2GeuCce6tdwq1na26hPfLZXnLLyiRGue+3HZF7O8XUIMqkzAsw/s7heIPlvYBHmGroWm7X9DivbeS3mGY5VwfEHoynoQcEeldN+Ywg+xu2iX9qkp9l/syKOjjn6A8CPI043d5v8AAcvzqkMXOzl+0cgLRnnzCzxZ9mRPAjj6HIqxLbtAsXj3/pCKMcVbIYeRXH5V5/xHg0qFZypRbi9sa48i3ComtR7u7xIUMkjKiLxLE4A/88OtVVtHtvcanKLSxR91zu4UfWTeOfwJ/lzNae2u1j6pNHb2yu0e8Ai49qaQ8AcdPAD1PpfXZ52ew6VAoCq1w6jvpeZZuZRSeSA9OuMmu9wrhEaMVVrLvdF4fz+CKdTOiK7tf0cC1spe63Lk8WAQPEo6IOIYkdW5eXUt7fo6Xqn2Lq3x/wAZfkFNdB0VoyE58H6Puoj/AOXb/wAdx/8AitzTP0c5mkBurtNzr3QdnI8A0gAX1wfSr3opEktgNPStLjtYY4Yl3Y4lCqPAD8z1J6kmtyiilAKKKKACiiigAooooAKKKKACiiigAooooADSYoooAMU2Xmy1pMcy2tvIfFooyfiVzSUUAZNO2etrbjBbwxE8zHGik+pUZNOAFFFAC0lFFADNtRsjbalD3VzHvgcVYcHjPijdPyPXNcz6xsjFDqBtlaQx727klN7GfELj5UUUAdAbD9mtlpyrJDGWmK/1shDOAeYXAAX3AVMcUUUgC0UUUoBRRRQAUUUUAFFFFABRRRQAUUUUAFFFFAH/2Q=="/>
          <p:cNvSpPr>
            <a:spLocks noChangeAspect="1" noChangeArrowheads="1"/>
          </p:cNvSpPr>
          <p:nvPr/>
        </p:nvSpPr>
        <p:spPr bwMode="auto">
          <a:xfrm>
            <a:off x="460375" y="24673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103" name="Picture 7" descr="https://encrypted-tbn2.gstatic.com/images?q=tbn:ANd9GcR6qyCENHOTAtxGh6ffHYwD_py5Il9nxl0PbHUYwyJwLo7VZMxR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08619" y="5759862"/>
            <a:ext cx="1460381" cy="97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Picture 13" descr="http://www.3trpd.co.uk/wp-content/uploads/2012/12/blue-peter-winner-izzy-with-iflyer-1342171548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867834"/>
            <a:ext cx="2314575" cy="153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 descr="http://www.southampton.ac.uk/~decode/index_files/image10311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862" y="5634597"/>
            <a:ext cx="1444625" cy="1147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9" descr="data:image/jpeg;base64,/9j/4AAQSkZJRgABAQAAAQABAAD/2wCEAAkGBhQQEBUUERQWFBUSGRoXFBgXGBsVHBsdGBoaGhYWFxwZHyYgICUjHBgdHy8gJScpLzgsGB8xQTAqNScrLCkBCQoKDgwOGg8PGjAkHyQyLC4vMC0uLDA0LjAsMiosLC8sLC8yLywsLCwpLCwqLDUsKiwsKSwsLiwsKSwsLDQpLP/AABEIAKwAbAMBIgACEQEDEQH/xAAcAAACAgMBAQAAAAAAAAAAAAAGBwAFAgMECAH/xABNEAACAAQBBQsGDAUCBQUAAAABAgADBBEFBgcSITETIjVBUVJhcXOxshYygZGh0hQXNlSCg5KUo7PR4hUjNEKTU3IkJUOi4SYzYsHC/8QAGQEAAgMBAAAAAAAAAAAAAAAAAwQAAQIF/8QAMxEAAQMBBAgGAQMFAAAAAAAAAQACAxEEEiExEzIzQVFSgaEicXKCkdHwQuHxFCNhscH/2gAMAwEAAhEDEQA/AHHjONSqSS02c2iq+kknYqjjJhW1+darqJmjRygg/tAQzphHKbah6vSY+Z0K56rEJdIh1JoKo4t0m23x6gQPXyxfYzjUnAZMunppQec40mZtV7ai7kazc3so5OKH442taKirjuSb3lxONAEPeVWN8yd92/bE8qsb5k77t+2LSmy+xWYgeXQq6sLqyy5hBHKDpxrrs4+JyF0p1Gstdmk0uaBfkvpWgtDlcb2WKjmKr/KrG+ZO+7ftieVWN8yd92/bHTRZ1q6e+hJppUxj/aizGPXqfV1x14jnAxSmXSnUSS15xVyPSQ5A9MWWkGlxvZVUUreKq/KrG+ZO+7ftieVWN8yd92/bHdh+crEagEyKSXNC6m0Fc2vrF9/HGc8dWNRlSNXQ/vxLjsrjeyl5vMVj5VY3zJ33b9sTyqxvmTvu37Y7p+crEklia9JLWWbEOUcKdLzbHT444vjlqv8ASkep/fiwxxyY3speaP1FfPKrG+ZO+7ftjGZlxi8kaU1HCjbp05C+kgC3ri4p8usWmIHShVlOsES5mscou9zHLT5356TdGqp0Cg2mKodHXl1OTfqNoq6Tkxp+FdQP1FEGRucuXWMJU5RKnHzbG6P0KTrB6D6zBveE7nLyelyGk1dLvEnm+91ANbTR05LjX1jphm5L4qaqjkzjtmIC3+4am9oMJzRtuiRmRTETzUsdmEr8d+Ua9vI7lj5ng4QXsV8Tx9x35Rr28juWMc8B/wCYL2KeJ4eZrs9KUfqu81eYFS1E3ApK0s3cpm6HfF9z3odri/8A9RnUvOosMqFxOeJzVAKyFuXNyp1aVhx2bo0YFqnHqZsFSk02M5GEyxQ6N9MkrfqO2NmDZUSHw2ZRVrOLG8hwpfR4x9lvY1owY3YmmF7hitB4yru4qzo6o4fgKzqfezqp7NMtcgXYC1+QLYdJJjTm6ynnzqv4NUTGnyp6uGWZv7WW99fEQCCNmuK/JvKuQKV6KvVmkE3R085De+zbt1gjlIIjvw/HMNw3Sm0Zm1M9lKoZg0VW/wBFfTqJ6o05mDmltScj/rH/AAqDhVpBwC78haQSKrFJSE6MtSq6+IGZo+kA2hYpsHUO6DTIfKiRTvVPVu+lUi29TSvcsXbkGttkclXLwlJL7g9TMm6BEoTBZdLYCbAbNuuCsJa81BxosOo5ooeKt8om/wDT1D2g9gm2gJwyekufKeYukiOrOu26hgWHTq4oNUx7Dp2HU9JUTZwMizEy0/us1xcg6t/FJXTcOlzaf4OJs2WrFqjdBvmXUAijUNmkdXREjJALSDmVHipBqNyPMVpmxCaJ1BigS4GjJ0rAWHIDfXx3UwtcqaSfLqpgq7GcbFiLWa4ADC3KBF/IXBkmrOWdU2Rg6yynGpuBpWvt6fTFJlhlH8PqmnBdBbBUU7dFb6z0kkmMwtLXUGVN4p/KuUgiu/zRrl7wJQ/U/ktBVm04Lp+pvG0CuXvAlD9T+S0FWbTgun6m8bQpJsPd9plm16IBx35Rr28jwrBhllj2HyKgLWU+6zCgIbc1fe3awuTyg6umA/HflGvbyO5Yxzw8IL2KeJ4NcD3MB5UG8WhxHFWnlfg3zL8FP1ieV+DfMvwU/WKLI/IqTiKNo1LS5qW05Zlg6jsZTpaxBH8Si/Om/wAQ9+I7QtNC491bdK4VAHZafK/BvmX4KfrE8r8G+Zfgp+sbviUHzpv8Q9+Icyg+dH/EPfjN6z8x7q6Tco7LT5X4N8y/BT9Ynlfg3zL8FP1jTVZl5oH8qoRuhkKe0EwI47klU0WufKIXYHXfJ6xs9NoIxkL8GuPysOdK3NvZGnlfg3zL8FP1ieV+DfMvwU/WFnEgv9M3iflD07uA+EzPK/BvmX4KfrE8r8G+Zfgp+sLOIYn9M3iflTTu4D4TXzoTkfC6ZpQ0ZbPLKLa1lMtiosNlhBDm04Lp+pvG0C2XvAlD9T+S0FObTgun6m8bQjIKQdftNs2vRAOO/KNe3kdyxjng4QXsU8TxljvyjXt5HcsY54eEF7FPE8NM12elLv1Xea4s108ricoDY6zFbq0b94EOXHXK0s8qSCJUwgjUQQhsRCWzZ8KSPp+BodGUP9JUdjM8DQvbNqOiPZtmUnMEpMTrE06eodwNTD4TZh/uUm4iyGSuNj/qTPvP/mKfNviLScRkgHVNvLccoIJF+ogQ9pz2UnkBPqEEtEronUAHwhwxh7a1KXeFTcbpdc2WKmWutlLoXsNugw136DeDXCsSk19OHQacuYCGVhsOxkdTxg6iIVYzxVlvMkfYf34uc1uUD1FZVBgq7sBOKoCFDAhWIBJ84EE9UDlhfdLnACnBEjlbUNBJ80OZc5DtSVKCnVml1BIlKNZDDWZfTyjovyQKVFM8tisxWRhtVgVPqMPLOTJvh7zF8+nZJyHkKONnoMWVRQ02JU6l1WbLmLdTxi/GrDWCOiNstZawFwruWHWcFxAXneIYv8ssk3w+foklpb3Mp+UDardI7tcUBjotcHCoSbmlpoUz8veBKH6n8loKc2nBdP1N42gWy94EofqfyWgpzacF0/U3jaOVJsPd9roM2vRAOO/KNe3kdyxjnh4QXsU8TxljvyjXt5HcsY54eEF7FPE8Ms12elLv1Xears2fCkj6fgaHRlD/AEdR2MzwNCXzZ8KSPp+BodGUP9HUdjM8DQva9qPzejWbZlIrIfhGl7Ve4x6CqBvG6j3R59yH4Rpe1HcYeuLY1Ip0YzpqSxY+cwHqG0xdtBMgA4KWU0YV5vGyGXmYw06c+eRvQBKU8pJ0m9Vl9cC2S+Q9RXEFVMuV/dNYWH0AfOPs6YdmH0MmgpgikJKki5ZjbpZmPKTrg1rmF24Myh2eM1vHJUWdOvEvDXW+ucyy1Hp0j7FMC2ZzG2E2ZTMbqy7og5GBAcDrBv1r0wO5eZW/xCoulxJlXEoHjv5zkdNhboA5TFjmjpS2IFhslymJ+kQoHf6oyIrlnId5qzJemBCYGcrChPw6abb6T/NQ8mj53rUkQiDHoTLipEvDqknjlso623o9pjz4Y1YSbh81m1DxBM/L3gSh+p/JaCnNpwXT9TeNoFsveBKH6n8loKc2nBdP1N42heTYe77R2bXogHHflGvbyO5Yxzw8IL2KeJ4yx35Rr28juWMc8PCC9inieGWa7PSl36rvNV2bPhSR9PwNDxraUTZTy2JAmKyEjbZgQbeuEdmz4UkfT8DQ6MoDakqCOKVM8DQvbNqEezahQrIzSUcsgmZPuOPdAntVQfbHUuD4TQnTf4OrD+6bM3Rv+8k+qFNkvIFRW08udd0mOAwLNrFjq1G8O6lyLo5P/tU0lW4iUDH1tcxJqxmj3kqoqPFWtC78JxSVUyhMkOHTWARq2aiLGxEJ3OViNYalpNS1pY30pUBVGX+1jxkjYb7COKCPJbCqjBqiWtQyNIrG3MlCSEmW/lk3A87Wvq5BF/nGyb+F0hZVvNkXmS+Ugeen0gPWBGY7sUo3g71p96SPgQklR0bznWXKUu7bFUXJ/wDHTDzyEyT/AIfTkPYzptmmkbBYakB5F16+UmNuRlLSCnR6NEQTFVjY6T6+Jyd8bEEa+SKPOdlPVUiqkldBJosZwNyDxovNNtd9fHbZG5ZXTu0bcFmOMRC+cVTZ2cq1mEUko3CENOI5w82X6Np6bdMLYxCYhjoRRiNt0JOR5e6pTPy94EofqfyWgpzacF0/U3jaBbL3gSh+p/JaCnNpwXT9TeNo5smw932nmbXogHHflGvbyO5Yxzw8IL2KeJ4yx35Rr28juWMc8PCC9inieGWa7PSl36rvNV2bPhSR9PwNDoyh/o6jsZngaEvmz4UkfT8DQ6Mof6So7GZ4Ghe2bUfm9Gs2zKRWQ/CNL2q9xj0HNNlJ5AY8+ZD8I0var3GPQU/zT1HuiW7XHkpZdUpAYrlxWVUrc500MpIawRFsVN1IIFwQReHfkzivwqkkzuOYgLf7hqb/ALgY85CHPmfqi1Ayn/pTWA6mCt3sYNbI2iMFoyQ7M8l+KCq2obBsXcywdz0tIqNjSpm+K/RN7dKw2cTw+ViNIUJ0pc5QysOK4urjpG2ALPRhtmp5449KU3o36f8A6iyzQY3ulM9Oxuac3T/Y9yB6GDD0iAyi/E2UZhEj8LzGcilTiOHvTznlTBZ5bFW9HGOgjX6Y5jDJzx4FovKqlHn/AMuZ1jWh9IuPQIWxjowyaRgck5GXHEJn5e8CUP1P5LQU5tOC6fqbxtAtl7wJQ/U/ktBTm04Lp+pvG0c2TYe77TzNr0QDjvyjXt5HcsY54eEF7FPE8ZY78o17eR3LGOeHhBexXxPDLNdnpS79V3mu3NPk627fC5m8RVKyrkAsW1FgDxAar8p6Iac8o6srEWYEHWNhFj7I8zxIuWymR14u7KRzhjbtEW4PgEyixinlTBqE0aDjY667MD3jiMO6oO8bqPdCNzaYW07EZRA3si8xzxDUQo9JPsMPV1uLcsKWw+MA8ExZtU0XmAHVDtzX4aaahG6EK05jMsSLgEALf0AH0wnsWwxqafMkuLNLYjrH9rDoIsY5I6EsembQHBJxv0bq0T8y4wYV1G8pWXdBZ5dyPOXYPSLj0wtM2FU0jE1lsCpmK8tgdoIGlY9RWA60E+bajaZickgapek7HkAUjvIECEOiic0moRNJpJGkBNnLrC/hOHz0AuQumnWm+FvVb0x5+vqj08ygix1g7Y85ZQYO1JUzZLDzGOieVTrRh1juMCsL8C1EtbcnI/y94EofqfyWgpzacF0/U3jaBbL3gSh+p/JaCnNpwXT9TeNoFJsPd9ojNr0QDjvyjXt5HcsTO/LJr1sCf5K7AT/c/JEx35Rr28juWC7LPOIcPqRKEhZl0D6RfR2lha2iebBquDmXRXwoNAQ6ppik1uLc1vsn9Im4tzW+yf0hkjPJM+Zj7be5Hxs87jbSKOuYR3pB9JLydwhXI+bsg7C8p6ylTQp3aWt7kCUus8pJQk+kx2fGBiX+vM/xL7kEqZ5nY2WkBJ2ATCT6gkZTM8cxTZqMKeQuwPqKXjBvE4xj5C2LoyefgoFxfGqmrINQWmFdQJlhTbkuqgkdBiv3Fua32T+kMl88kwbaMDrdh3pEXPJMOyjB6nY9yRoPkAwZ3CyWsObuxS23Fua32T+kWGEY1U0mkadnll7aRCAk22C7KYOpOeKY5slGGPIrsx9iR8bPJMBsaMA8hdgfVoXiF8pwLO4UDWDEO7FC/l7iX+vN/wAa+5Fbi+M1NWVNQzTCgIUlACAeK6qNUHXxyTPmY+23uRic9DjbSL/kPuRkF4NRGPkKzdOBefgrbl8P+SUX1P5LQU5tOC6fqbxtA9nPrN2wqlm20d1eW9tttKUxtf0wQ5tOC6fqbxtCkmw6/aZZteiAcd+Ua9vI7ljHPBwgvYp4nj7lIdDKFWbUN2kG/QQov642Z46dhWy3I3rygFPSrNpD0aQPphpmuz0oDtV3mrrAJtZ/BJBodc0TGGvRO8Dtcb/VyRqygqJowmaMV3IT2b/hgNHTNtGxsurUb3I4tsD1Rjkn+CyqZJxE9H3QqA67WYldK1tQa+3ijPyjkVeF/B6uYVqJBvImMrPcDYGYAnWLob8gMY0Zrep+rhj/AArvilK7uisZlacIwumanVfhFYNJ5pAYgWDWF+QEADZtMbMn8UbGaeop6wK0yUm6SZoUKwOsDZyG2zaCYq8Ox+kq6GXSV7PJanP8mco0hbYAwAPEbHi1DXG1cco8NppsuhmPUT6gaLTSugqrYjVq6SbC+vqiyw0Ip4q5/vwooHZGvhpl+y6sIq/4zQGkmt/xdONOQxPngCwvy6jot1g8sasan/AaeXhlO/8AOnMpqpgOwzCBoDk2j6I/+UDmQ+ISqaulTZzaCSwxJsW2qVAsOv2RzZQ1ivWzpsl9JXmGYjWIOshhqOu4PdBdF/cpuz6/mKHf8Fd+XRG2WGUD4UyUdAFkqiBnfRDMxN7XJ6rk9PRAwuU8+rrKR5zAvKmIoYDRJBmLtA1cdovMSxigxVZb1U16SpRdFyF01YbdWrlJI2EXtrijny6KTVU3wee8xEdXnzXUgb11ICqByKfWIzG0BtC3xY7v+q3kk4HD83JjZUPigqW+BvKWSAtg5lg3tvr6WvbCgxTEHqJzzZltOYbtYWF7Aah6IN8ppmF11S09q2YhYKNESSRvRbaVgLxiXJWcy0zM8oWCMw1tqFzaw4+K0XZm0GIxpwp3UnNTnh5ph5e8CUP1P5LQU5tOC6fqbxtAvnGXc8JopT6nBlgjj3skhvUTBVm3W2F09+NWPrdrQnJsOv2mWbXoh3Ovkk80LVSVLNLXRmqNpUa1cW5tzfoPRFfhOcOmqacSMUl6eja0zR0w1tjG2+VukezZDWgZxfNzRVLF2lmW52mUdC/SQNXsjMczS0Mk3ZELT4nA3mb80Kbtk/zfZOibtk/zfZOi1GaGj50/7Y92J8UNHzp/2x7sG0kfM5CuP5Qqrdcn+b7J0Tdcn+b7J0WvxQ0fOn/bHuxPiho+dP8Atj3Ymkj5nK7j+UKq3XJ/m+ydE3XJ/m+ydFr8UNHzp/2x7sT4oaPnT/tj3Ymkj5nKXH8oVVuuT/N9k6JuuT/N9k6LX4oaPnT/ALY92J8UNHzp/wBse7E0kfM5S4/lCqt2yf5vsnRsk43gdMwmyZek661AR2N+UbpvQemLH4oaPnT/ALY92NlPmjogdZnN0GZq9gBii+Le5ylyTgED1tXUY9WqqLoouoDaJSE753PGT7bAQ6aGhWTKSWgsstQq9QFhGvC8Ik0qbnIlrLXkUbeknaT0mO2FppQ+jWigCPHHdqSakr//2Q=="/>
          <p:cNvSpPr>
            <a:spLocks noChangeAspect="1" noChangeArrowheads="1"/>
          </p:cNvSpPr>
          <p:nvPr/>
        </p:nvSpPr>
        <p:spPr bwMode="auto">
          <a:xfrm>
            <a:off x="612775" y="39913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2715" y="4713916"/>
            <a:ext cx="729083" cy="1161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4787013"/>
            <a:ext cx="1400176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ight Arrow 18"/>
          <p:cNvSpPr/>
          <p:nvPr/>
        </p:nvSpPr>
        <p:spPr>
          <a:xfrm>
            <a:off x="3911306" y="1008547"/>
            <a:ext cx="1555205" cy="3746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ight Arrow 19"/>
          <p:cNvSpPr/>
          <p:nvPr/>
        </p:nvSpPr>
        <p:spPr>
          <a:xfrm flipH="1">
            <a:off x="3571303" y="5300214"/>
            <a:ext cx="1905000" cy="4301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ight Arrow 20"/>
          <p:cNvSpPr/>
          <p:nvPr/>
        </p:nvSpPr>
        <p:spPr>
          <a:xfrm rot="5400000">
            <a:off x="5922157" y="3168260"/>
            <a:ext cx="2188673" cy="4301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AutoShape 13" descr="data:image/jpeg;base64,/9j/4AAQSkZJRgABAQAAAQABAAD/2wCEAAkGBxQSEhUUEhQUFhUWGBcaFxgXFRcXGBgXGRgXGBYXFhgYHCggGBwlGxUVITEhJSkrLi4uFx8zODMsNygtLisBCgoKDg0OGxAQGywlICYsLCwsMiwsLCwsLS8sLCwsLCw0LCwsLCwsLCwsLCwsLCwsLCwsLCwsLCwsNCwsLSwsLP/AABEIAJIBWQMBIgACEQEDEQH/xAAcAAACAgMBAQAAAAAAAAAAAAAABQQGAgMHAQj/xABHEAACAQIDBAcFBQUGBAcBAAABAhEAAwQSIQUxQVEGEyJhcYGRBzKhscEUQlKS0SMzYnKCFbLC0tPwc5Oi4SRTY2SU4vEW/8QAGgEAAgMBAQAAAAAAAAAAAAAAAAECAwUEBv/EADERAAIBAwMCBAUEAgMBAAAAAAABAgMRIQQSMQVBE1GR8CJhgaHhMnGxwdHxFSNCFP/aAAwDAQACEQMRAD8A7jRRRQAUUUUAFFFFABRRRQAUUUUAFFFL9rX2XqlQ5S9zLMA6ZHc7/wCSgBhRUPI8e/r/AEj/AA1ryXfx/wDUv+nQAwopcEu/jPkyf6VelLv4z6p/pUAMKKXXLl5VJldOevyUVNw75lU8wD6igDZRRRQAUUUUAFFFR8ZZLAQzLB1yneORoAkUVFVCR7zetevZ729aAJNeTUUYcd/5jWxrQoA2G4BvI9aLV1WEqQwkiQQRI0I0qJfsLBkCK82JhwllQBEy35yW+tICfRRRTAKKKKACiivGaNTQB7RUdMah3NPrXv2te/8AK36UAb6Kj/bF7/yn9KPti9/oaAJFFQMRte3bEtngcrbt8FBNe7J2taxKs1kkhWymVZdYB3MBwIoAnUUUUARtp4rqrNy4BmNtHfLMTlUtE8JiqThfaDde9bsrhUz3PdHXtB0kyeq0gCrvtC1mtXF/EjD1UiuV9H9lXzdsYkIQttWJMqpzZCuqtrE79KTYHS7OIvn3ktDwdm+aCt63H/h+NLrG11AJuEAA750iXGp3DRJ8623tqqA2WZVc0lWyxBYHMBu04UXQydnfurC9iCilmZVUbydwqEdt2xEq6khTDLBGdsiyOHaMfGo+N2jbuMiT2NLjEjQge6v5tf6DRdAMF2gDuYHwV/0rct9juj0b9KXWscM+TKoAcrPcEz7qZ4W8jCVIj/f/AGpXA8a8w+6PVv8ALWVnESO1A9f0rZcIitYtimI9OJT8Q9aXbUOa9h41Cs7GP+Gyj+/U9rU1FdojTRGjyIB+poAlRzMV6LdZi3WF/EIilnZVUbyzAAcNSd1AzLKOVa7ikaitisDuIPnWUUCImKugDXeeFbtn/u0/lHwoe0DqR4Vjs1YtgcifmSPgRQBKorTjbhW27DeFYjxA0rNZimBnRWNGtAGVYX/dPgaCT3VFF9j1oaOyBHmDv9KAN1ppArM1Dwl4BQCDUgYgVFSQ7GcUGseuFeNdHOndCIG27pWxdI35GI/KaZ4ZYRRyUfKle1LitbZeakeoipGz77m0nZU9ldc5EmIP3edJMYworQrufup+c/5ayzNxC/mP+WpCM7lwKJJAHM1GO07Q++PKT8qyvXNO1lA8f1FaDcWfuR/vupXA2jaVs8T+R/0rXd2pbgjtH+h/0rKV7vhWq4oMbvhRcLHlq4nAeoj51tDLWsxzFZm6sbx60rodjGzfRyQpmN+hrZ1c8KX7JQhrmvvNIHdA1poo300xGnqhyFKOiVgWb2MtAADrUugDTS5bC/O03pTqaS3GNraNpvuYi09pj/6lubtqf6euouBZqKKKYHhr5x2z7RsdhcRfw5Fr9ncuJqjTCsQp96N0Gvo+vm7257FNraPWKNMQAwji3ZVh4yJ86hOKZZTeRSPaTjII/ZGQok25jLqpAmAZ7Uxvity+0/GSxAs9qRlyHL2iMxjNqWgAzy5kkrbWCtW7Y6y1LRrpmM1EfG4cMhW37rgkFAAQJ0PdPyqlyzwy9Ri2kOsT7QdoEhnywMgM2yB2GzLOsjtAH+kDnPSej3XX8LauHFWEe4mZg1smM+YgABwAAHqlbUvWGslZtlGyra7ecnMFVoQAFCcpMtuPjVwwFsKgA3AAelZ+v1stMo2V2zt0+jhWv29L+/7uORs6+WzHHYeZB0tDeBlnW5vI0P0qy7PwzW1y9ch8Ej/FVJG8eNPsI99iupCH73ZJjwnu5VTpOpuq7OD+mf8ARLUdPjBXUvUc4zM0Zb4WN/YBn1NSbe1raLla4pI0JLKNfDhSLHIVUlrrpAMHPOY8CRG/uFVTxqzV9Rlp2ko5ZDT6CNZN7jor9IrI++n5hS3E9JrIz9pe1BGvEQI0HKqdiss9ndUK4lcv/M1b2si59Lppcs6lsvbCXbasrCPH9a5rj9vO92+DdJJvPbQOM1tUWWBC7p0iTzrDCXI7PIfU/rUJ9nHMGzggFjlZJWW0JiRrEelWPqim9s8f2OjoVC8lm5bujmKe3eW494lLlvMbP3AzBSMk+6BI076td7azBgEtqRxPWqPhBmleytoWQiqrWzAA0yzoI+nwrQemGE64WS8MSVDlSLZuAwbQuRlLjl3Eb9K1qTdvhMus7yu0Mru3LgGloMeXWgfHLRsLG3mF39kP3kwbkQCq7jk1Gm+oG0umGGw1wW7zMmYEq3VsUYj7isAZf+HjWGG6b4d7N66OsHUT1ltrZF0QJHY39oaju3xBi1buWUu3CH2OxN4ow6gGRH70cf6azXGX4/c255defn1dVy704wy4a3iXZlS4qFVylnJcAqmVZ7Xw762YzpbbtopbP1jg5bICtdJGrLAbKInUlso4mnvYtpY1xF6P3dr/AJx/061fa8T/AORZ/wDkH/Squ4bpjauKxRjmT37ZGW4p4AqefA7jwNL9ndOExAYhLtsKcs3Aglho6gKxMqRBnTlNJ1LDUGy9LizlBdVBjUB8wHgYE+lL9sbRWyrudxFtRHHtN9KrtzpCuWSwA3bxxqu//wBGcaHUrlFq5A1nNE67u+uXUaxQpykvI6aGlc5q/Fy32+ktuPvelScL0gtsDvEDiKpSrW+y0Bu+sOHV627Nvf1Nh9MotdyzXOktrgSf6TW3CbcR7d2CZVQ27keHrURtnCAQOAMBF+HZ10HxrZgrAyypBDLvAPwgeFa0HqXK0mvT8nBOnptt1f1/ArxG2sw3GrJ0Mxwu2COKMR5HUfM+lVrbGGKpOp14kn51u6C4nLiGThcX4rqPhmqmjqa1PVKlUtklX01KWndSn2L8KGNemiK3DHKh7TdrXMJgWvWozKyDtCRBMcCK4y3tSxw1AsQOaN/nrr3thSdl3u4of+oV8y3gSVA1J0AHEk6VRKKcjop/pL23tgxnBLG7XR9/5q8HthxnG3Z9H/zVWML0WuMO2wtkyFEZpbgrFdF+J13UmsYZnPZHqQo9WIFChB8DmpwtuVrnQH9r+LI/d2p/q/Wta+1DHP7qWt4kw8CTAk5oGpFV3A7EVWTrsxzcF90MGjKxGuoFzlBWpL5UVSxRJUDQgfezFlAXX7sEjTUbtan4MfIr8RnWfZR0lv4m/iFvlCEt2yMqsNWdhxJkQO6uo4e6C0eNfP3smx2S7iDbOmS0NRyLn611XZG2yLq54C8Ty7zXDU19GlW8F44/bJ1R0dSpT8Re7FivX4pBtnaBBRhH7N1f0OvqJHnUba+1G6xghBWTHhwpFi8QzAya56nV6MZOOXYuh0ypJXwdbVpAI3GvaTdEcV1mEtE7wCh/oJX5AHzpzWxCanFSXDyZk4uMnF9gqtdM+j9nEi3dugk2MxUiNA4AJ13xE1Za14mwtxGRxKsCrA8QRBHoakRR887b2ZkcgEMODDcR9D3UsxFmxdyLft6KFXMs5gq5yQIj3mbXfGtXXFdAhgFe2jO6FywLRoDAA07gJqrbQwcGocF6yKbOwcKjqyu5K9UwBI94mSPd1+6COGtdJw50rm961FdX2baS9Yt3U3OonuYaOvkwIrE6vpp1lGUexpdPqKDafciTGtO8PtTJbtyNIIMcCO6lN7DkVpcnjOm6sPT6iembtz+Ua1WlCslf3gn4/aPWWwOJaTO5YmAP18aWVlXhqutWnWlukTp0401aJrc1DxD1KuGoN/WnTRGbMMAxzGOVTQ57uE1hs+xlBJ47qkMKdSS3DpYic+xiFXaQQZPdof1BrG/dKoX1yDPm/DIvu4B4TqD5iuiY3o9bxdpXkrctyrRGo3oSD3SJ7qQYvY6rHZGdQAr/AHgRoG5EjWCQSJ0ivT6Zrap9nZ/gx6ycm4rnK9e5XnuH7REmevYDUzJS+ojvkitdjEXAyK2ZdRoRlJ0gFuLGABJnQAcKxxez3Sc6B1kH728biSpBB3+tRLl1iRwy6KFAUKJkBQN2pNWOS2oag9z8n/ixMs3DksnXL1eEHdIuWdOUyp9DyotYnXIACWNzU/dRQrPu7TTC9kFZjUxUQYgjUABpJzCZk7yNYUniwAJ51gjkabxMwZ0I3EEEFT3gipupG/r9yCoz2/PH2JVy72rsAqMlrSdR27kA+RHrWtiSOZzP8xPxmvEu6k5U1EHQjSZggGDrxOuu+tlq5EwAJJPvXCJJknKWjf3VCU4P0X2JRpzWbd338zZhSQY76tvRlRkLD7zMfjH0qplsilz90T4nh8as/Qm5mwy8xM/mP61k66/hNri6/s7KdlNIsi16XrCg1hGlFouu0VmywBy9jfwGnH5edKujmJBzAZVHBQeMkkwfEDyoxG1rLrlYMRppH/ek1wWwZQ3B4gfMGvS6nWRjVjVptNJZV8mPp9LJ0pU5pq7vwPttEG23hPprVc2diOrv2mGkOvxMH4E1KfaBKFTLSCJMfSk1+8FIY7lIY+Rn6VyavU061eFSD4tf1LqFCVKjOE/eDrqYia9bEVUthdKbeJzhMwZCodWEEFhI3aHy5U5+3CNSK9CqqaMB02mKfaic+zMRHIH418wuTKwYM6GYgzoZ4V9K9OMYrYV7W83SqCI0JIbXlopFfOf2EsWHJgD5z9RRCaci1RagXC4WCkiSwW6VBBys6SwGm86/TjSm/cS1aKM0WyMqgNLsn7Isyj+Mo6ncN/KC0bH20YWmZRcU5+04VQJ90k7mIM+Aqj7Vyda3VO7pOjP7x0486enuk7/Iv6htlJOL87r53/smYrb9xhlt/sxM6GWnWO1AiJO4A95pWTJk6k7+/wAaxrIVe2cMUdI9ktvsX270HwJ+tX4mqh7LLEYV2/FdPwVRVwK14jqUt2qm/n/CPS6NWoxNZrW4reVrWyVxpnX2Lt7Pwfsx/wCI0ei/Was1KujGDNrDW1O8gsfFiW+RAprXvdLFxowT8keR1ElKrJrzYUUUVeUkbH4Jbq5W8jyrnHSPowVO7TWuoVqxOHV1KsJBpNXRKMrHz7tHZJFSui232wTlGDPYcyygdpT+NPLeOPiK602Cs4c5cnWMe0JV7jRMbgDApNtzpHhbCj7TZFpGOUM1m6gJgmAwTfAPpVEoPhl8ai7I9W2l5BcssHQ7iPkeIPcdahXsLWz2fdG7DE42zexDI5bKjXXykSdSp94cgRVwxWyFPu6Vmajpm9Xid9HqO3EihtYrQ9qrvdwGQf8A0DfSoybGZ20gDiSuX0FZc+kVE/h59/M7Y9Qg8sphwpbQCptnovcK53Uqo57z4Dh410HBbKt29QJbmfpyqTiLWZSOdaOn6Moq9R3fkjirdUu7QWDnV+wBpGlQLuG5U/xtmDFLnTWsrVU9sjTozurkTAXWttMaHRhzHKsNsYPsyuojsnu4f77qkOlbsKwjI3uncfwnn4VPp+t8OXhTeHx8n/hleqo3/wCyPK+5ULlocvH60txWCU71HprVl2ngzbcg7ppdiLQrZk7YZTC0soq17BgHdUc2KsF2xUO5YrnlUsXqmKTbqTs/BG44VRJJrO6oGlSsRiVw9trcuL1xe0UibaH7gY+6zDeYMDxqdNObsV1ZKC+Ys6RY5XJsWINq0DmYQesuagmfwiCB5nlTH2cY/LceyZI97w3Bp5cKrV68FARFCqJ0GpP8x48BuG6ulewTY+e7iL7qCoXqxI0ObVvgK650FVi6fHkZ/iyp/G8ssN6xxFaCtW3H9Hyk9XqnAcV7u8UlvbNblXnNXoalOXBq0NVCawxSUrGKZnZdw7lJqO+BYGCCDXE6dSP6ov0OtVYvhkG4a0PgXuW2KKWMxEgeO8j/AGabW9nydaZ2kCiAIAquVZ0+Fkoqz8ii43oxiC32hEIdsVauNZW5lItqHVu3IBJLA9wHlUYdEMW9u2hUqWs3LTlr2YIwui4lwgEyDBgDXdMV0cNWxGq6HV66xj7/ALeZwSoxyVn+wbrPfLJElSrBhlYKVGi782UMdY1nnNc121gjYxeIj3S2ceDQ6/3iPKu8WzXLPaBhMtyeDKFPhbZx8itbPR68pykpeV/T/Zz6jhe/fByzahJu3CxkliSTxkz9aiRTXbdrthhuYfEf7FLctejTOJxMQKzVa9VKYbKw+d1UbyR8TSbJRgdc6B4M28DaBEFszH+piR8Ip8VqTZwWRFX8IA9K8Ng14LUKc60pW5b/AJPQUWlBL5EQrTXo5srrbgJHYXU9/IVv2dsB7hBPZXmfoKuOEwy21CoIA+Pee+tfpfS5ykqlVWS4Xn+Dj1uujGLhB5f2N1FFFeqMAKKKKACiiigCA6L9pVpIfqmAHAqXUk+IIHrVU9rmAwt7CJ9su3bSLdDK1pQxz9XcADAiIgty4VZtpKevwxGktcVjxym2zR4SgPlVG9vdo/2erAt2byaCI1VxrpP/AO0gLJ7MhaGzrIsMz2wCAzqFZtZkgExv51aarPs0wwt7LwijjaVj3lu0T8as1C4GyDeScQk7uqu+HvWqjdER/wCDs7/d0kyYkxJ46VPdf2qn+Bx6lP0qJ0bTLhrQ5L9TUYrLfvhDbwvfmM6KKKmRK50hwsMGG40gvJrV52hh86Ecd4qp4i1WB1TT2e5dzY0Ne8dr7CxkrXkpgbFeJhCzBQNSYrzz085ySiaTrJK7Nd7ZT3cPnj3TAPGB9KrNzAseB9K7FhrARAg3ARVM6V9GFZ1axeezccnRcxBA949n3d49a9f/APG40oq+UrMxYaz43jFyk4nZhgdk+lQLuzn17Lehrruw9m9XaCvnutxd7hJPhB0FKel2Dz2ny2wLiaqMzOI11IjTdpPI1y1OnyaupfY6YdQV7Nfc5Di2FgZjBun3FP3f42HyHnuqtXrhJJJkkkk8STqSe+nOLwbyWclmnUnjS9sP3VfC1ONiza6juKrgJI76+mvZnsP7JgLSsId+2/i24eQiuLez3o79rx9pGHYT9o/8q6x5mB519JgV2UMrcZ2rl8W09qNi8KHGmjcD+tSaKvaTVmcibXBzHaG0cRmcIjDK2UmVCzy7Q1Om4GsMLcxLWusdzlJIUARu0Jnfv08jTbpTsO9dxkpat3LfVElbjZUzkFZOhJI8ONONg7MBwFm2csomXQgjMpIbUd4NZEdHebb+f84NGepWxJfL+MlPwd0rpTS1erPGbHZTuqAUZawdVp/DldHbSqXQyDVkr0uVzWZuGs5t9kW4GHXxVJ6eqHQsvBoPgy/qtWRMPcuGFBphtromPsTjfc94/p5Vr9GpVnVdTslk5NTOCSRwPaGEzW44jUeW74VXTbroI2VcgZkYHj9aWY3YUmYINej8aK7kKdGUuxVFtVcfZbsj7Rj7S8FOcmJgLr84qDe2I4QhEYnwk11b2F9HmtLexFxSCYtpIgxvf/DTpVY1JWTFqqbpRu0WHZXXXmKhSUF17Zu5coBSQxAI7WoIkaTpVvsYFFiFE8418a8wCwg8T8STUqraenhDNv4M+daUgoooq8qCiiigAooooAKKKKAIeOSXsn8Nwn1t3F/xCqz7Wdmm/szEBRLIBcUDiUMkek1b7izHcQag9IZ+y34BJ6t4A3zlO6kwIvQlI2fgx/7ez/cWndLujlvLhMOu7LZtD0RRTGhcDZqLdsD+En0I/WscCsW1HIV6R+0B/hb4lf0rKxuoEbKKKKYBVZ2ziLVi8ovEKlyTmL5QOeh36xu51ZqpftUwk4ZMQoBuYa6joGEhizC3lI4yWFVVYKUcllOTTwR9odLNnWJLvdgcequZT3BmUKfWp3QXHfaw+ICgWsxW1rJI4sTu3EDTvqre0+7iRse6bmEsrIthiIOQF17QHAzA7pq3ezDZf2bZeEt8TaW438139oR5Zo8qgqFNSTikvoS8WTi03f6lppXtmznlOJs3o8exTSq/0t23bwSrevLcNuHUlEzQWyxInuPpV0nZFUb3wY+z/Zpw+z8PaYQyp2hyYklh5Ex5VvN3NjrllgMv2e2+7WWe8jAnlCr8ajdFelOGxWHFywzlASDNtgQZmN3IioOxtsW8RtO49oMymwtsmIhrVy8WJHI9YADzB5VHCSTJvdJydhBtfoUGa51bqQhhgxClSYIBnTUER40jbocE1u3LKKN7NdtgAetdF6U2FW7aLKz28V/4a8ix2gyuyMZ5QwnT3t+lUjbvszwWHazZsW3BxlzqS1wi4LSZTcuNbDDR8lsgNOk8a5Z6KE3dtr9jsp9Rq047Ul9S5+z/AGDh7Fo3bDdZ10HrOBUaDJInLvM8fSrZWrDWFtoqIAqIAqgbgoEADyFba7IQUIqKOGc3OTk+4UUUVIiQtpYM3ACjZbi6o3DvVhxU7iPPeBUbZeLUKV6vqmT37YGikknOhGjITJn6zTUmN9IsdtVCty5Be0qleyJa6zaC2nMkwBHGaqmrSuvfv32Jxd1Zjq5aB30ux2FtCM4AncYplaWFA5AVRvbTanZjvJXI9syCQRLZN4/mquvQhUjlDpzaeGPl2ZYO5q34XZlkzAmN/jUfohgx9jw+dRm6m1mzKJnIszPGsPZ/bjA2WMzcz3dTP712cDwAYAdwrmh02inmKLHqJtcse2cOq7gBWxlkRXtFaEYRirRVkUNt5Zzk3rtq89i+7yrShzEB0JOVh3xE980t6VY7agvL/Z9ixiLTKCQ1q2WRhoQSSuYHQg95HKrr03w1s2OtuZQLWuZlLQGgHcdNY11iucdH+lD3b7rZtnqrbFTcBht3MDTf6VwuEqdRu942u08+h171OCVrPjH9lg6QX7ljJbFq0+IvdhEW3bXM8CYGWQgMktuAB4wDe9hbP+z2LdokMyqM7BQuZzq7ZVAAkzpSDoTs5M97E9pnYhA7GSQApIHdMD+k1bHMAmrNHShGG+N/iznyfH0Kq85N7X2IuBf9nb7/ANCamUn2RcJtWO+J/wCW5pxXVF3KAoooqQBRRRQAUUUUAFFJ8R0gtgkKGcgkGIAkGDqfCo17bF1h2VCf9R/SluQWHGMv5RAiTUTE47SCAQd+7dx0pVh1uk5g5zHiUVtefA6cppa2xsbbvi82PvlZ7SG1ZyNqZELAGm4gTzJqptsnZFtwOOVlgCCNMu4gfdMcARrUnrxVOxWIuZ1ZAVKzJlmZp4OWmR3Uzwu03MZknw0qSkKw0v3u3p+A/MVs2XfD2lYGQf1pScXnuMArABIJ7yd3pFTOjt5TbKKAOrYiJnvB08/SiMviBrA1oorC5cC7yBVhEzqLtJgLZLRAKnUSJDAj4xWu/ta0gksPLWkKdIBiLvVm3cCT2Wjs6DexWY48POoykhpDrFYtDbObKQRqDDA+XGpWCZerTLouVYA0gQIEcKW4+0pSJGumjsCe6JFKNlbYyHJ1VxLY7MEe4QdSM0Fp+mm+obsjtgt+eq50stLdaxaf3GLkjTUqBEzv3n1pnbxqNuceB0pL0jftWXUrvYTIjUqD9aJvAR5Jmz9jYdbYCWrQBEmLa6+POjAYZbWIGQRmDZoAAIgkTA11FasBi9CpI7O4yII5DXgZ8oqLfx5W4SI5KSRG7f8AE+nfSwGSw4/FBSoG+Z8BB1+Na3xmqTBAOvdoRPxqtbPv3Xa4rMMzQUYqGXhMAsAdPnTE3TZfPfur1RGUIqLnzmIhkaSIzSI479Kd28iLKDXtUXAdKGt3GtkM1se5PV5gO+WBjyqx7G2317FcjCBObep1iJ51KM08BYb0VoxGNtopZ3VQu8kgAePKqrtXptaZhZwzhnYe/oBHK3JAZj3kATvpymoq7BRbYx25jQ7C0D2desgE7hOUxrWnYcXrufUW7ACW7ZUpDtOe6Qfe7OVVMadvnSfY2yGZA2a6gJOmYMw8SrsD4yam3MQcOzIruXaIlGPd7w0Xziuffb43wWbb/Ci3G4BvpTtXG5xkslCZlpI0A5A7/pSVBccZpzHjvGvLtR8KLGGJID22ZWMMRw8IqcqjawRUc5G9vF3oA7Guk5gfThUvA41VAS4VVwBpK7vIwPCl39mIAdSRGi6g+EzWk/tFhrJtsN8DMD58ajCU1+olJR/8ss4Ne1R7ljFWzNgXW7ssf3iB8ae7Au4xp+0oiLGnaBcmRvy6ARPGrozv2K2ibt3Bi9h71oiRctuvqpAqiey7o0+Hwt84lAjXbrOBnViFNu2IOUkA5g2lXza+MFq2xnUghfEjfSPCoqoP4hrqTqNxjdPlUZ2d0NXQ12HbFuwiwRvYjSQWYsRpp96tm0cetu2zucqgHU/CqrtXpPdw4VFtBhAi657JO7UKOyfhUbBWcVjLinEgC2rTBXIV5NbgmT/EaUbKKUQfN2OujeOUi2paYJjdHutBGu6rTVL2LZF0EdXeVSpyszIwYEwZgTw48/Ott/aONwinOlu6g3ENlAXgGZjII8DTg8ZCRb6KpeA9otliFvWb9omYJUMpjeRBzR4rVq2dtC1fTPZcOsxI4HQwQdQdR61YmmRJVFFFMAooooAjNgLZM5Fk6yBGvOvDgFqVRSsgIy4MDif0rDFYQNbKu7RGpzZTpvMiI8qmVoxuFW7ba285XBBgwYPI0WQ7iaw2FtiBcLR+K5mPxM1o2jtxUIXD2DeuRpqFVe9nO7yBPdUG90Dhpt32jk6yfzKR8q3L0bxKns3UPjm/SqviXYljzPcGlwmXuJbJBa4qZmk7yJYwo8BJ7pgbbOznsA3cMAxY5iuZoZDrlEkgEfHu31utbHvgavakj7yM0ejLIqGmxMcwKXL1gJPZCI407wxPzpKL5sO6JydK7Qc23Vkcb51XyYaUwXG2L4AzK3LXcfoar7dBsxl77eSj60z2V0Us2CGl7jLqC5EA8wqgCamnJ8oi7E19i2jwPz+dYrsO0DIA/Kv6UzoqW1CuyBidk23XKyrH8o+VI3uWLTEICYJDMFtABuW6SatdLcXsS1cObKVY7ypifEbqTj5An5laxmLLA5Q2aDAaTMcAAQD4Upxj3wAxts0IQAiDQzopgdkTrpyq53ejyEaH1UH5RULG9FesQqWUzzNwcvwOD8ar2SLFKJX+iWLxV20637TK628ylsiyx1UQVEcZBmKXXFxTQ1y2shpDBDmRRwlpEwd6gTqKuuwejjWMwdlYEQIN0kc5Ny4/duipGL2D1hliCBwOY6ceMfCnseB71nBTMFtpwuY21YTot1O2TMSFOoWOJp/gdv4ZoFy0qNGsJoD4gaVLXomkzmAjdlSI8yaYWdhWx7xZ4/EdPQU1GSIylF9iTb2fZiRbQg67gfOpIUAQNB3aV6BXtW2KylY/oMWBVLvZYkkODOpn3gda82b0Zv2GlVw7A75tqW/Mdau1FV+FG9yW9iZ7N5gA6Jl++IHL7pkRUDH7HutIRUVBqqgCQ0GWmd+70FWiijw0G5lHHRnGAQl9bc75k/U096MbDbCq+e6117jBmJ0AgAAKu4aCndFEKUIO8UOU5S5YUUUVYQIuPxJtgEKSOJAJy8pApXiNolh2byL4g/M7vSn1aruHRhDKpB5gVCcW+GSi0ijjBM7hmuWncERcYk5e1JI7Q4cJ4VGwGw8Yt44gYsXBmcradrjLlbQKwzZZAE+NXVthYcgjqlg74kfI1nY2TaRMioAvKT41BU2h7yuf2M5QdbdQMMxVlzLlc7mXUkcuVRLGJv2jF12cbpVtfGONXD+zbczljwJFZrs+2PuDz1oVNrgHK/Io6O30cG3bFxQg0kQIPAd9Nzhv4j8K3ogGgAA7hFZVakQEuI6MWLhBuKWI3Hdv7xrTHZ+At2FyWkCLMwOJ5nmak0UJJAFFFFMAooooAKKKKACiiigAooooAKKKKACiiigAooooAKKKKACiiigAooooAKKKKACiiigAooooAKKKKACiiigAooooAKKKKACiiigAooooAKKKKACiiigAooooA//Z"/>
          <p:cNvSpPr>
            <a:spLocks noChangeAspect="1" noChangeArrowheads="1"/>
          </p:cNvSpPr>
          <p:nvPr/>
        </p:nvSpPr>
        <p:spPr bwMode="auto">
          <a:xfrm>
            <a:off x="765175" y="55153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110" name="Picture 1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20613"/>
            <a:ext cx="2741067" cy="115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537" y="5957814"/>
            <a:ext cx="1575325" cy="900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650" y="2743200"/>
            <a:ext cx="1302445" cy="1302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538" y="2886722"/>
            <a:ext cx="2659062" cy="92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650" y="3856092"/>
            <a:ext cx="1671851" cy="64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595052" y="4045645"/>
            <a:ext cx="2377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WWW.RSE.AC.UK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728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652215"/>
            <a:ext cx="31242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utoShape 2" descr="data:image/jpeg;base64,/9j/4AAQSkZJRgABAQAAAQABAAD/2wCEAAkGBhMSERUUExQUFRQVFxwYGRcYFxgXFxgVHBYXHBYYFxkcHCcfGBojHRgYHy8hIycqLCwsHCExNTAqNSYrLCkBCQoKDgwOGg8PGiwkHyQtLCovMywsLi81NCwuLyksNSspKiksLyksNSwvLCwtLCwqLCwvLCosLCw0KS0sLCwtKf/AABEIAOAA4QMBIgACEQEDEQH/xAAbAAACAgMBAAAAAAAAAAAAAAAABgQFAgMHAf/EAEYQAAECAwQHBAcGBAQGAwAAAAECAwAEEQUSITEGIkFRYXGREzKBoSNCUnKSscEHFDNigtEkQ6LCFRY0slNjc7Ph8SXS8P/EABsBAQACAwEBAAAAAAAAAAAAAAAEBQECAwYH/8QANBEAAQMCAwUHBAEEAwAAAAAAAQACAwQREiExBRNBUWEicYGRocHRFDKx8OEVM0LxI3Ki/9oADAMBAAIRAxEAPwDuMEEEERBBBBEQQQQREEEV9sW6zLJvOqoTkkYqVyH1y4wRWEUlq6YSzBKVLvrGaUaxB3E5A8CYT537Q5hTl5sJQgZIICq+8c/hp4xs/wAzykxhNywCj/Mbz5mlFAcKqgi3zv2lrODTSU8VkqPwilOpimmdM5xf84pG5ISnzpXzizOhTT6SuTmErAzSvAiu8gVTyKYkq0dlpBsOzKVzC9iUoPZA8T3dvrnHYmCKhs+WnZo6inljapTirg/UTQ8hU8IuEaPMSpC5qbIcGNxpSgrqNenEBMVtqaazDwuoIZbyCW8DTivPpQcIoILKe5j7SEpolllSgMKuLoSB8RPMmLGz9IEWgC2kvsLAqSilB+uh8wCcaQh2JYjk05cRgBipRyQned53Db1IvbZt1uWbMrJmgGDjoOspW2it+9WzIU2FhNM2iYalgmVV26waKW4sKVUZ0BwJ2UJFOJhfTp9MsquzLAryU2abSK1CvDCE+Um1tG82tSDvSSOtMxwMMMrp67duTDbb6Nt4AE88Ck/D4wRO1j6TtTDa3BebS33i5QAYV71aUi1Q4FAEEEHIjEHkYXZmy2FygZSfuofo5TcdU0VjT2RSoywhd/y1PyZvS676c/RnPiptWBPKpjUOaSQDmFmxAuujQQv6P6SKcYcXMJ7NTJovBQ1boN4pOKdvSL5twKAUkggioIxBByIO0RssLKCCCCIggggiIIIIIiCCCCIggggiIIIIIiND00EkJGKzkkZ02qO5I3nkKkgGDaVrELDDAC3yKmvcaT7blPJOZ4Zwq6Q6ShgKYl1lTp/GfPeKtoSRgCMsME5DHIitdJdNEy9W26Le2+w3z3q4daZHnU1NLcWVuKKlHMnP/wADgMI1R6BU0AJJwAGJJ2ADaYLK8hlsfRKqO3m1diwMaHBa93FIPU7BkYlyFjsyLYfmwFOnFtnA0O87CRhjkniaRQW1brs0u84cB3UDupHAbTxz+UEVraumJu9jKJ7BkYVGC1cfy13947xlEeztNpprAr7RO5zW/q73UmKGCCJtNrWfM/jsmXWfXbyrv1RieaTHitAu0oqWmGnUE4k5pH6ahRG7VhZlJVTq0toF5ajQDj9BtJ3R0FmXRIs9i2QXlYuOba8N3AbBjmaxHqKhlPGZH6fuQW8cbpHYWqr0knPuTQlJdK0A/iPEEXyRiEqpQkjMjIYDgmR0hm3nALqwlxJzChs3V/cGIsxYsg/sVLr/AC4J6YpA8BEODatNNliseuXrp6rtJSSs4X7kgxY6P2b28y23SqSqqvcGKuoFPGLae0AfSLzSkPJ/KQlXQmnRUWGhdnKYS++4hSFJHZpCgUmuBOB2E3BXgYsXPa1pedBmo4BJsFOtyZvvK3J1R4Z+dYjS84tvuKKeGzplGmCPnMk73ymUGxJvkvRtjAYGcExWbaPbpcbdSlQuGoA7yTgQRXj5xo0ZtiTuBth0gE6rbhIKSfVRexVvoCY0aNro/wA0kfI/SOdzjVxxaRhcWpI4UUR9I9psmd81OC83IJCpauMMks1draUSNYUPA1HMRnCbJ28/MSfaMrpMS/fTQEOJpmRvIFcKGoIGcSNGNN0zB7N0JQ6e6R3F8BXJXCuPlFqoiaoIIIIiCCCCIggggiIIIIIiKe2bf7JbbLaO1fcOCK3QE7VKNDdGB2bDujbpDbiZVkuKxVkhPtK/YZk7oVhMKkmFTLutOzPdB9ROGzYAKEj3U7KwRXE/PSjanWA8Jd13WWsZhR3rIoDTiKVqKE1hUndAn0i80UPo2FBAJG+hNOhMLi1lRJJJJJJJzJOJJ4xvkrRdZNWnFIP5TQHmMj4iCytT0utCrq0qSr2VJIV0OMN0hJN2c0H3wFTKx6Jr2eJ3HHFWzIZ421nW6tMp94nQgioLQCBfUdhxNKnMUAwFcorJ5qStBd9Mwpp4gC65lwABNPBKttaYwWEp2haDj7hccVeUegGwJGwDdEaL+0dCZprEIDqd7esae73ugMUKkkEgihGYOBHMbILK8gghp0KsQKUZl38Jo6tfWWPmE4czTcYwSALlAL5BW1gWWJJntVj+IdFEpPqJ3HjkT4DjEdaySSTUnEnjG6enC6sqPgNw2CNEeD2jXGqky+0afPir6mgETc9TqiCCCKxSlmzMKQaoUUngc/DbFnpDpOJbsm3EB4rTecFQKZUIFKGpvbsojWLLX3kjYnWPhl50hQ0mtLt5pxYNU1up91OApwOKvGPWbBicY3uccjkBw65Kpr3DEANdU2y8/IzHccLKz6q8BXxNDyCo2zNgupxACxvTj5Z9KxzmJ1nW0+x+E4pI9mtU/CajyidPsimmzAwnp8aLhHVys437072LhMIBwNSKHA90wlaQt3Zt8f8ANWeqifrDXYOnCnnW23mkFSlUS4nCh9018j4R7bejUvMTDnZzAQ+Vaza6UJujujA5UNRejtQUZpGFl73N/QfC0qJt84OtbJLGjVsmWmEr9Q6qx+Q5nmMD4U2xv0vsf7vMG5+G5roIyGOsByPkRGu0dEppnvNlSfab1x0GsPECLZk/fLMUnN2UNRvLYH/1qKbSgRYKOrnQzS3tgGXj6UDVUf5gG/8AMPMY74bY4ahZBBBIINQRgQRkQd8dZ0Ut370wFKp2iTdWOOxQ4EY86jZBYVzBBBBEQQQQREeKUACSaAYknICPYUtP7XKW0y7eK3swM7laU/UcOQVBFAlHhPTa5lzCVlhVNcsMQT0vnkkQr27bCpl5ThqBklPsoGQ57TxJi/0nWJWVakkHWUL7pG01y8VDokDbChBZRF7onYQmHCpzBhrWcJwB2hNd2FTw5iNlgSybl+lVEnHcBsiXbEytMs4lKiEqKbw34gftXfSKf+rM+q+nw8bX6938qZ9I7dby/VVek1vGadqMGkYNpyw9ojefIUGyKeCCLhQ1Ps63X2PwnVJHs5p+E1A8Ivk6ZtPC7OSyF7L6MFDkCajmFQpQQRODei0pNH+Embqsy2sVIG2gNFUG/HnDBa0mpttDLSFBlAzGNTxpjxqcyYoLLH3GSVMH8eY1WwfVScQf7+OqIpbO0rmme66VD2XNceeI8CIjVVP9REY8RF+S6RSbt2K11fR7BL6bS7uEyzdV7aMfE5KHLWiyZs5p4Vln0L/KTrDntHiI8lPsWojzZZw6ZHyPsSreOtjdrkq2CN8zION99JA35jqMI0pSSQBiSaDmcoqHRuY7C4EHkpYcCLgqaqZ+7yTz2Sl6iOZwBHIkn9Mc7Ahw+0CaCexlknBtN5XFRwT40vH9UJ8fQ6SDcQtj5D14+q89M/ePLkQQQRKXJWejP+sY/wCoI26Yj+Nf94f9tMYaKprOMe/8gTGWlqqzr/vfJKRBFjZ2lEyxS46SkeqvXTyxxA5EQ1WDps268lLjKUOOUR2iaUUTkFVxArgMVZwgRkhZBBBoQag7iMQYInK0NAUFaky76b6cS0s6wBxGIxpTKqfGNOjkvMSM0A82pLbmopQ1kVrqKvCoGOGNMFGMdOUhf3aaTh2rYxGxQopPjrH4YgWbppNM4X+0T7Lmt/V3upMFhdXgivsK1xMsIdAulVQU1rRQJBFfCvKLCCIggggi8JpHP7DcE3PuTK/wmdZNdgxDQpyCl84atKLUQwwS4FELNyiaXjWtaVwyBirNmS6pdstuBlToBbLl3gaXQQCSN2+OErpRlG0HvNvYrowMP3G3gku0W3pl5bpQoX1VANBROSRidgAEYJsB0+yOZ/YRc2lYtoM407RO9sBX9NL3QeMRbPtq8q44Lqq03Cu4g5GKuql2jE3GGst0uT629FKiZTuNiT42UmwrP7K/2qiQRqhFO9tJKhuoMPpEafkHnaAqQANgrnxNMYtYI81/UJd7vrNxc7Kz+nbhwXNu9LS7BdGxJ5H96RGdkHE5oV0qOoi0nrdUlZSkJoDSpqanwIpGLekh9ZA8D9D+8ejiqNo4A8xtIOetj+bKtdHTXtiIVLE+xZAOugK7iRfX7oIw/USE+PCLZl1mYrqiu4iiqcCNnIxOkW0sMvIbQFLcu4qVgACMMB7xB3kRsdrtAdG9pY+2V9L8M/4ssCkOTmnE3osdIWjNEKJulAohI7oH7nAV4DCE8iGKctm4KFCgrZWl3qDj4eULpMbbJdUua4zm44aeOnDRYqxECBH4ryPUqIIIJBGRGBHI7I8gi5UNX9nabzTWBWHU7nMTT3u9XmTDXo7bTE2sq7EtrbF8moudRSpzOI2RzWG2W/hrLWvJyaVdG+5iOl0LIP5hGj42PtiANuayHFuhW62tFHJlxcxLvNPBZrQEAgAABINSDQADGkKs7ZzrJo62pB/MMDyOR8DGpiYUhV5ClIVvSSk9RDDJaevpF11KH0HMKABI3VAp1SY3WEtQQ2//ABkz7Uqs+CPqgD4Yjzugb6ReZUh9ByKSASN9CadFGCKLoWis8zwKj0bX9aRE0gcvTT5/5qx0UR9IutA5JSZ6i0qSpLSlUUCk5pTkecLU09fcWv2lKV1UT9YItUEEEETYPTWOdpl3fIq+QS75Qpw2aGguS86z7TdU+8UrFfJMKYMETp9n06Sl9kEXqB1HvCgNeFQ35w9ykyHEJWnurSFDfQiuO4xyrQ+c7OcaNaBRuHjeFAPiux0HR96i5hg5tOkj/pu+kT0KlDkBBYVzBBBBEh/aG6XH2JdJxOP6lqCE9KHrFf8AaBMDt22U91lsADcVbPhCInJHbW0dqWz0CG6f7zCzpBNdpNPL3uKA5JN1PkBBF7ZukEwxTs3VBI9U6yfhOA8KQ4aNW6J10B6XbK2xfDoGRChTOpG/PZHPobbC9BZsy/kpw9mk8O6CORWo/pgsqW5MtOKKmVXmycMCKbxQgUp8qR5FHo25308j8wfkIvI+fbQhENS9g0vfzzXoad+OMEpTtVFHl869QDESHR56TACZpo6xNHUDFOWCik3jtpgeUR16EtvAqk5hDg9lRoocyBgeBSI9rQSCSmY4cgPEZKknbhkcOqo7Ak1OzLSEkglWJGxIxUfhBhqfbuqUmoN1RTXkaRr0estci3MTL6LqkIuoBIIJPEEihVcHWIFhulTVSam8qp3kmpPUxVbehaYmycQbeBupVA8h5bwU11oKFFAEbjFJPWARi3j+U5+B/eL2F523nAs0pdBypsrv3xUbL+qLj9ORlmQdD++HeplVurDeBVZFMDgY8hhU21MpqNVY6jnvEUz8itCwlQxJoDsPIx6mmrmzEscMLxqD7cwqqSAs7QzB4rGTlC64htOa1BI4VNK8hnDDp5NjtUMIwRLoCablEDDwSE+cSLCkmpZ1LyryrgO6gqKFQFN1cK7YVpuaLri3Fd5aio8ya05DKOtNVxVIJjN7LWWF0Rs5aYIIIlLkiJElaDrJq0tSD+U0B5jI+MR4IIuiaLaUuusvrfCVJYQFXgKKVgoqBxpXVGQGcVAsyzpn8F1Uss+ovu1/UaHklXhHkh6KyHlbXnLo92qUkeS4U4LCv7R0ImmsQkOp3t4mnu97pWKFSSCQQQRmDgRzGyJ1nW4+x+E4pI9nNPwmoi9Tpo08Ls5LIc/OjBQ5Amo5hQgsrH7OV/xS07FNK8lI+hMKym7pIOzDphHQ9GJCS+8drLPGt0gtK71DTKtFUFM8ecK9uaLzLTi1FpSkFSiFI1hQkkVAxHiILCpmHyhSVjNCgocwQR8o6Wt/s7VT7MwxTmtJUQfhT5xzGHe2psg2Y9vSkqPA9lUdCqCJ9ggggiQNEFVnZt4+qHD8ThV/bCUCTic9vOGzRRREtaC9vZYc7rp+ohTgsohs0i9FZ8mzkV+kI8KkHxc8oVEoKjQZnAczlDV9ojn8Q22MkNCnipX0SIIqjR1XpSPyn5iLd6euOpQclDA7lV+sU1gH036T9I26RnXT7v1jzNXTNn2hu3cW/OforOKQx0+IcCp1vtVar7JB+n1hbS4Um8CQRiCDQjkRlDK492ksVfkJPMZ+Yiq0eke2mmm9hWCfdTrKHiAR4xL2LibE6N2rXEfvjdca2xeHDiE42rpE7JMSyDRxxSKudoSTSgqK1rWpIBNe7EFudQ8A4hpLQVmlNKXqkE4AZ8op9NJ/tZxzcijY/T3v6iqLOSauNpB2JFee2Oe3n2gazmfwP9Lagb2yei3woz0k40qjiFJqcLwIB4g5Hwi+su0e1Kwdhqn3Tl8vONjenDqCpt1DbzYUU3VAA3QSAK0oRTeDzjjsaJ8E0kT9bN9/lb1rxIxrm9UsMvFCgpOBH/6nKG1baXUCoqCAR9CDsMYXLMmciqVWd+CPqgDxTG9ti4AgG8Ei7eyrTCtNlaVht4Bu7kGTs0oM8TToo1rqSiUpVSnSq6pWQDeJrhhkAk8zCpDLPWwG3AgpqCKk867NvWIT9locF5hQ4p/b2eR8o6bPqtxGN8zCDmHAZHvtp+6LWoixuOB1yOHHw5qngjN1opNFAg7jGEegBBFwq/REEES7Jku2fbb2LWAfdrrf0gxlEw6UDspKTYpQkdooblUx83FdIU4YtPJy/OKAybSlHCtLx81U8IXYIiCCCCJk+z9P8YOCFfT940jSuZZecuOEp7RWqvXTS8aAVxA5ERM+zlH8UtWxLSupUj6AwrFd7E5nHrBE2/5nlJj/AFcsAo/zG8+ZpRQHCqouLa0dE1KS6ZZwUQnUK6gqRdAGNKg4DZ0jnMNmkirshI0NDdvAjAjUGIPjBYT7fd9kdRBHNP8AMT3/ABXPjV+8EEU/RpNJKfG5JH9C4Uo6dI2iy/8AfW1tBq5eS6pOa0+kTewFb1EnYcxnC45oQl0FUpMNuj2VEBQ5kbeBAgiX7HRWYZG91sf1pi006drPOD2Qgf0A/wB0Y2ZYzzM2wHW1I9KjEiqa3hkoVSesYaZn+Of5p/7aILKiWGfTJ5H5RlbrlXj+UAfX6xDlpgoUFClRvyyp9YwccKiScyamIP0xNXvzpht43Psu+9/4d31urqxl1YcTur0Kf/cTtAEBK331d1lo+dST0QesUMhP9mHBQm8mg4HHPhjDBIeish5e15y6PdqlJHQLjFNC6OaV1snEEeWfqkjw5jBxF0uySC68L2JUq8rrVXX6xdW7OXUXRmvD9O39or7GeQ2FrURXIDbvNBtrh0iDNzJcWVHbs3DYIiSQOqq0Fw7EfqdcvS/cuzZBFDYau/Cm6Pq9KfdPzEQZs1cWd6lf7jG2zpzsl3qV1SPHD9oixOZCRUvktkQ0fm/suDnjdhvU+yk2fLX3Ep2VqeQz/bxhzRLKKFL9VJAPM7vLrC/ZiUstF1eBVlvpsA559IZp55TTEuycFuAuuDcKd08lKSP0RSVzDWPkf/hG026utw8de7qpsDtyGt4uI8lVnSxKCWHmEPNJOHtCuJONQTUndEOYlZV03pdwtn2TqqTwpWiv0q5xQzDt5albyT4VwjXF22nO5Yy5BAAy7rZjQ9xUIydsutcEq+m7LmiggUeT+UVWP00C/EA84olChIOBGYOYPERYyFuLboDVQHHWHIw0ieQ8gdq2h5JGBUKLA4LGsPnEIVX0XYnYAD/k0ZE9RqD5rtut9mw3PI6+apLLslFwKULxUK45AHLCLrRuyW2n1zGSGm1KI3HeOF0K6xvZkGLoS24UUyS7kOAWNnOpjy25dxqQUAkqW6q6ot1WEtgk1qBkQKfqiJRGpkrDIH3ZnxuLcBbhw4D57TiNsIbazu73SHMzBcWpas1qKjzJJPzjCPAYtdHkp7Q1zAw+v0i8qZ9xE6S17KDEzG8N5qsW2RmCOYpGMNFtpT2Kq7KU512QrxwoKz6uLHhtnZb1EO5dhvdNmh1W5ade3N3U+8ErNOpTFO5YC0ovVBIFSmnyO0xdS7RTZVxGLj7l6gIBCQoY54AhsdY1BDykXVXEkihUKk8cMAD4xF2jWOhcwRvaM+1fW2XDXnpmutPCHg4geiViYa9Nk3GZJv2GTX4Wx9DENOjaMAVqqohIpQVJNABUbSQIlaYPJW9R8lK0ICbrYBSAakZ7cd+6JMW0Ypv7YcRzDSubqd7PusPFVv8AhZgjoX+AcB1/8QROxBcLKss5m7ac20cnWwsce6D5rV0jnbalIIIJSobQSCDtxGIjptro7O0ZV3Y4lTKj4EoHMk+UIGkEr2c08jc4ojko3k+ShGy1Vzo9plMh1ptaw4ha0oN8VUApQFQoUJOO2sWukIs9yZcbfvtOi76Ud1VUJI3jAUFSBlnCPJPXHW1eytKuigfpF/8AaE1Scr7TaVeak/2wWVnM6BuFN+WcbmEbKEA8hiUnqOUL03JONKuuIUg7lAivLf4RjKza21Xm1qQrekkHxpmOEMUpp47duPobfQcwoAE88Lp+GCJYhr0i9HZ0k17XpP6anzdjIsWZNd1SpVw7D3K+NU04Apix020efc7LskX0NIu0BF6uHqnMUAyqYLCQYIzdaUk3VJKVDMKBBHMHGMILKIIIIIrjRyTVMzTSFEqSk3jXEBCcaciQE+MbNKrXLk26pJ1R6Ie6nvdVXjFlot/DykxNnvEdm3zwx5FRT8MKMa4W2w2yWbm90QQQRssIhosVshlNdtT4Emn7xS2VZ/aqx7ic+PCGgCPL7dqmkCBut7n49VaUMRzkPciNTlqpZP4hSfyk16DGJBIQ048rutjAe04cEJ5VpXhCOpRJqcSczvMRdm7KNQN68kDhbU/C61NVuzgaLlMc1aUu+fSXSo+sU3VeKwAT4mPUWI3gU3huIV8jC1DTYoPYprx6VNIl7ShkpIw+OV2ZtYm/NcaZ7ZnEOYOeQWTlloV3ryqb1K/eNDy2mlBKEAuKICUgCtSaCp2VMTZqYCEKUdg67hFho89KTboWJctOsgLKgdTDAVIIvHbinZnEfZlPJV3MrjgGVrnMrpVSNh+0DEVX6RPCXfbZRrEgFZO9SqAJplkTjXMRtgtaw+0fM2l5t1tSq6uYwogChINKDaMso9UkjMEYVFQRUHIjeOMcdsQxQyNZE21hc+f8Leje57SXnioljVftBtPqNEqI4pGfO8UiID6vvNpbwp8D9CVAV+FNYs9FldixNzZzAKEV9rPoVKQPCIv2eyN+bvbGkFVfzHVHkVdI9dTwthibG3gFUSPL3FxXToIII7rmqXS6VKpYrSKrYUl5PNBqf6b0Jv2gMDtm3k915sEHeU7fhKI6WRCTpDZRMipv1pRerxZ9XwCFAE72zBEhEQ2acntESj//ABGsTxolQH9SukKcNjvprISc1S7lDyrQDkEuJ6QWUpwQQQRSbNbvPNJ9pxA6rAjottTy0Pm4oigGWWVcRkc4QtHW6zbA/wCak9FA/SHK2z6dfMf7UxR7bkcyBpabHENO4qbQtDpDfl8Lcu10ui7MNIdTyFRxAO3lSK9/RCUe/AdU0r2F6w8KmvRRjCCKSDbNTFk7tDr8/N1Okoo3aZKltLQyaZx7PtE+03rf097yikCTWgBrWlNtd1N8P0taTjfdUabjiOhy8ItZF5uZcHasoK0UUHKYgginEY027Iv6Ta8NQ4MIIcfH1HvZQJaN8YxahLGmKgwxLyaT3E3102qxAPiorPSFKHe1LFZn3VOy80kuK/lrwyAAu5KCcNxzhctLRmZYrfaVdHrJ1k03kjIc6RcKGquMkIJIAzJoOcYgxb6PStVFZyTgOZz8vnEaqqBTwukPD88F0ijMjw0K4lJYNICd2Z3naY2tOhQqnEHLjswigta0C4rs0HVrT3lV+VYv2nksJvkVS0moHtKGCE+KqV4Vjx0tFIcBkPbkPkOZ8/Aely2dvaw/a0ftlB0ynbvZyycm9dzi6oZfpB8+ELMZvPFaipRqpRJJ3kmpMYR7eNgjaGN0GSo3OLiSVtlmL60pG0+W09IcEIAAAwAFByih0eZ1lLPqinXP5ecb5C0C5MH2bpCR4px5mPNbWD6iRzW/bGLnvOf491Z0hbG0E6uK2aROUbA3q8gCfnSJoH3OzDsemz4hunyu9CuM0WOZmYaQR6MVWv3Rdw8SadTsin0ttn7xMEpPo0aiNxAzUOZ8gIsdjNtSNPMn8keyjVpvMfBR7EVdLivZQT9fpFnZltuP6rqrykp1TQAlNcjQAGlR1hcQ4RWhIqKHiN0Xuh1lds8pSjdbaQVKVxIISPmr9Mb1VDvmS83Wt4aeq1inwFvS/qmq2EyamW5Zbol74DoAACca94kUAvEnMYjhEzRLR4SqF66XC4oELSKAoA1dp2lRz2xzt4qmpgJQSSspQmuxIAFabAMT1jr0pKpbQlCRRKEhI5AUEWERcWAu1sLqO+2I2W2CCCOi1REd2TSpRJpRSChQp3k7K8qq+IxIggi5BbGjT8upV5tZbBNFgVBTXAkju4b6RbaCOBwTEso6rzZI4EC6acaKB/TDXpZPPy6EvMkFKTRxChUEGlFYUIocMDt4Qv2fpZJqdS66x2LqST2iMRiCDeu0JqCcCDBEluNlJKVCikkgjcQaEdYxh80i0GW66p5haD2mtcOGNBUpViDU440zzhOn7JeYPpW1I4kavgoap8DBZUvRQfxjHv8A0MNlsfjuc/oIU9FD/GMe/wDQw2Wx+O5z+gjz+3/7Df8At7FWFB957lDgggjx6uERMmpn7vIOuZLd9GjfjUVHEC+rwiI22VEAZkgDmcoi/aDOC+1Lp7rSan3iMK8QkV/VHoNhQY5jKf8AEep/i/mq+vkswN5pSi6s7S+aZwDhWn2XNcde8PAxSwR7BU6bjpBIzP8AqZfs1n+Y38zdoo8iFRvZsFSkONypBAyUs0JBOeAzplgNkJUSX59xawupChgm7UEcqY1MQqmnM72A/aDc940/ldopMAdbU5fKsZawH2nk9q0tIGJNKp4awqnOm2MNIpmqgjYkVPM5dB84aJ+0FS0o23MuKW84b1DQlCRjQnM0wFSSSScaCKtE5Z0yAHUuMOUA7QGoJyqaVHiUjnHJ1O59cJSMmty7yT7ey3EgEGEak+mSVIIaJnQRwpvyzrcwjZQgK5DEpPUcoXpuRcaVdcQpB/MCK8t/hFkoymsuXJVW9aqfQ+QMR7JduvI4mnUUHnSIlYadF7LQ02qdmBqIHo07VqyqB5DjU7AYhilGCRpP339Rb0C7b3Np5WW60baLDDiE1C3qJB3JF6+eeIA512Qnxc2y+FtNqG05bsMR4RTRw2S0tpWtdqC4f+iulWQZSR0/C9SkkgAEkmgAzJOQHGG+2yJKSRKpI7Z7XdI2A5jkaXRvCVb406JWchpCp1/BtuvZj2l5VG/HVHHdSKxhp20JvHvOGqjmEIFMuAFAN5pvizUVMX2c2LiqZUN6G/71f2/FD3GqUlUtoShAolIAA4CNsFhEEEEERBBBBFg8ylaSlQBSoEEHIgihEcft6x1SzymzUjNCvaQcjz2HiDHY4pdKtHxNM0FA6ipQeO1J4GnWh2QRUmjs6ZiSugntZbAUNDcpq0p+WqeaYkS9vuJFFUcTuUNnP96woaPWoqTmgVgpFbjiTmE1xqN6TQ+B3w2WxJdm5h3F6yaZcQOXyIjzu12SwkVMLiOBt6EjTpn0VlRljxu3i/JbZSUklvIWGyy6FAi7gkmuVBq48hEq1rEWtxS0UVWmFaEGg8OMU0sqi0HcoHzEV2mr62Z5S21qQpSEGqSRWlRjTMau2MUbv6pC5lR/iRmMufh6JMPpXh0fFWDrKkGiklJ4in/uMIhSP2gPAXXkIeTtqAlXkLp6eMW0vasg/ksy6zsXgnrUp8xESfYMjc4nX6HI/H4XaOvafvFlJsFodoVqwS2kqJ2DA5+FT4QgWjPF51bpzWoq5D1R4Cg8I6Ha9mutyLiGQXVumhKafhnOgriCkUoKnWjmrjZSSlQKVDMEEEcwcRF7symNNThrhmcz+91lAqZRJISNFjBBBFio6IatFLMQ0gzsxg23+GNql5Agc8BxxwpWK/RjR77ysleqy3i4qtBvug76ZnYPCMtKdIPvCwhvVYawbSMAaCl6mzDADYOZgirrVtNcw6p1eatmxKdiRwH7nbESCCCLbLTS21Xm1KQreklJ8aZiGGU08eCbj6G30HMKABPOgunxTCzF9ozouqZN9eownvKyvUzCfqdnOGiJgs6wpGcT2yW3GUpVrCt1CqZjMi77tPCMdMrFmniktpSphA1EIIqMMVFJoCdgpWg5mJFoT6SkNNC4yjAAYVptPD/2eEaXmlo7iinll4jIx56XbsbJcLW3bz+Bx8wrBtA4tuTYpHeZUhV1SSlQzCgUnxBxi10a0fM05Q6rSMXF5UHsg+0fIY7qvUnMma9G8yh1IzUR3eONceVIiTP3R1lUnLTCGNahGJvnam8oi/U4YE5Uywi4pqllSzHHe3Ufvoocsbo3YXJY0ntv7wtDLA9C2QltKR31d0EDySP3weNE9HRKta1C6vFZ3bkjgPM14RD0V0MEsouOlK3MQmlbqU7xUd4jplvhoiSuSIIIIIiCCCCIggggiIIIIIl7SnRJM0L6KJeAwVsUPZX++zjlFfYCXFsmUmEKQ63i0pQwUkbArJV3LDYRuMOMEaSRtkaWOGRWzXFpuEhOIIJBFCMCNxiN9ozdXWXPbap8Kq/3w6WnZLS6rVVJAxUNw2kZRQ6WWEuYl2CxR0t4VSU4oIFSMaHujbFPs2hko5Hg5tNrHuvr5qZUztma0jULncSbOki86hoZrUE8htPgKnwjVMSy21XVpUhW5QKT0MMugrAQp6aX3GEGnvEEmnEJBH6ou1CW7SzSFxqZDcutTaWUBFE92tATUHA0F0YjChjW1pwHAEzcu28n2gAFDiAcK8imFh98rUpau8pRUeZNT841wRNosKQmf9O+WVn+W5jjuF4gk8lKjQj7P5ntUoUEhBOLiVApA24Giq8KeMVFjWI5NOdmgYZqUe6hO87zuG3qQy2ppQJRKJaUN7s++4rWqdqR450wGQ4FhQ9JrbQlH3OWwZbwWoZrUDiK7RXM7TwGKvDb/m6XmMJyWSTl2jefzCgOSjB/lKWmMZOZSTn2bmfyCgOaTBZSlBF6dCpvtAjss/XvC5TeTs5Urwhks+xJeSopXppgfCg8Bs5mp3UrHKWZkLcchsFsxjnmzQqqwdDagPTfo2hiEGoUrntSOGZ4bbi0LTvgIQLjScEpGGAyqBh4bI0Tk6t1VVnkNg5CNAEeO2htV9T/AMceTfU9/wAK5p6QR9p2ZREyzrMU6a91AzUcvDeY3Js9DSO1mlBCB6vrKO7DGvAY8oqJmfmbRPZS6OzlhgScBT85H+xNeNdneg2O6Sz58m8uJ7+X57lzqKwN7LMyvLe0mCh91kwSkm6VpxU4doRTEjeduzDO40T0LDFHXgC76qc0t/urjkNm82ej+izUqKjXcIxcIx5JHqjh1Ji5j1rWhoDWiwCqCSTcogggjZYRBBBBEQQQQREEEEERBBBBEQQQQREVc7ZBDCm5ZXYKvX0kVuhV68oU3HHDLHKLSCCJEnLcmmBcnpZDzXt0FOdaFNdwISYsZySlvugYSsSgmaOALzrqEg1V7opXgIaSIqra0YYmqFwKCgKBSVEEDlinqIIkG0dB5prFKQ6ne2amnu59KxFsPRt2ZcKAChKTrqUCLvCm1XD5Q52doa6w4C1NrS1XFF0ZbqElNTvuxdPhx1S21sp7AihUXKKVv1UjI+8IIke2bfbYb+6yWCfXdB1lnbRW3irwGEKkdIe+zeXKqpW6lPsgg9CQT1rEj/BGJXFuVvkeurXod4rUp8AI5yyNibidp3E/hbtaXGwSDZmjsxMU7Ns3T66tVHOpz8Kwzymh0vL0VMudosY9mjAA/M8zdHCJr9rvu4AkDcgH55xgxYryvUI4qw8s/KKGXbD5OzSxk9bew9yFPbRtbnK4BSndJV1FxKUpGQOPXd4R7/iEu7+K3cUfWTv8MT0Mb5fRb21+Cf3P7RZNWalv8JKEn2lAqPzB8xGkFNXym85GE8HAHyA08wsvlp2DsA36Zev+1Vr0YqQUL1T7ScQPKvlGuZWqXV2ctLLdeI/EWKNp/WaA+6Kc4thZCSoLcUtxSTUXlUSnkhNE+JBPGJ8W8Oz6eF2Njc/3S+ihvqJHixOSVZbQxTq+1nXS8vYhNQhPDYacBTjWGdllKEhKQEpGAAAAA4AZRnBE5cEQQQQREEEEERBBBBEQQQQR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640" y="2341160"/>
            <a:ext cx="214312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AutoShape 5" descr="data:image/jpeg;base64,/9j/4AAQSkZJRgABAQAAAQABAAD/2wCEAAkGBxQTEhUUEhMUFBQVFRcXGBYXFxoYGBUXFhUaFxgYGBcYHCggGRolGxQVITEhJSorLi4uFx8zODMsNygtLisBCgoKDg0OGxAQGy4gHBwsLC0sLCwsLCwsLCwsLCwsNywsMCwsLCw3LDUuLCssLCssLCwuLiwsLCwsLCssLCwsK//AABEIAKoBAAMBIgACEQEDEQH/xAAbAAABBQEBAAAAAAAAAAAAAAADAAECBAUGB//EAEEQAAEDAgMFBQYEBQIFBQAAAAEAAhEDIQQSMQVBUWGREyJScYEGMqGx0eEVQsHwFBYjU3Iz8UNUgpLSByREYrL/xAAZAQEBAQEBAQAAAAAAAAAAAAAAAQIDBAX/xAAlEQEAAwABBAICAgMAAAAAAAAAAQIRIQMSMUEEE1FhkaEFQoH/2gAMAwEAAhEDEQA/APYNmYaGuztHvvImD3S6R8FZIp2s3vaWF7T8kLAvztdIEZnN8wDC88d7UjCsdRHaVKhxTqdDQtF3wG2mAARBmLcVznqRXO726R05mJmPT0hrWEkANkRNhadFPsG+FvQLz7Z3tOK4DHVH0qlCsTiO44kta0ARluAczb6d0r0KlUDmhzSC0gEEXBBuCDwhbidczdi3wt6D6J+wb4W9Aucw/tA8VslQ08ueuCcjmRTogEvDi8hxlzQWgb53K7S9o6bgwtZUdncGtAAuXU+0beYgtB32IgqjV7Bvhb0CXYt8Leg+iy8J7RUqobkzEP7KCRb+swvYSJmLEHmqGG9pHOp0paBVcaWYFpyuZUqmkXM70i7d/EIOj7Fvhb0H0S7Bvhb0CysHtsOIblc55L5DG+40VjSBdJ4jUeElWa+12NqGmQ4kOY0ncHVJyN13x8Qgudi3wt6D6Jdi3wt6D6Ln2bYrHAjExTY52RzWkFwax72th3eEuGY3B3K3W2qadWo2pBaOyDA1sHNUDycznOiIZyQavYN8Leg+iXYN8Leg+iysH7QseaQLXtdVa1zQYnvtc9oN5EtYfJRw3tJTqNBDKkkUi1pAlwrOe1kX403zPBBr9g3wt6D6Jdg3wt6D6LH2dt8EU21BFSoSO6IH+o9gsXEicl9Y4rcCCHYN8Leg+iXYN8LegREkA+wb4W9Al2DfC3oPoiJIBdkzwt6BN2bODegQqxdPdy7/AHvMfdQpvqWnIBPrFraoLHZM4N6BLs2cG9AgUnPkSWRv0/fFWcw4hBHsmcG9Al2TODegUXnW400+6LmHJBDs2cG9Al2bODegU844hLOOIQQ7NnBvQJdkzg3oFPOOISzDiEFHGUn/APCFLQWdxvO7/G/JFw+H7pzhhPFrQAp0tG3Ggnoit93qgzaNJ7aNQNjOXVC08MxMHnE6b15r7QbKZ/DUKTn5q1KpTrNpMOpPv53WIOVxh2kr1HCOL2PBMHM9sixAkgEc1QoezFBrS0y6dXE94+Z3+q4WpNpiW+6axNYcX7E7MpNpVYqGlialZ9fL+ZjYDWtDjrIAJubu8l3/ALPYF9DDspPcHFmYZgIluY5bbjEKrV9mqBaGiWxEOB7wjgTpe8rZotDWhskwAJJkmN5PFbpWY8s6xW0MJLf6YJz1HCZMPBDahMm0mORjknxGzcO4U2h+VtKpmAa8RLWFmVzjJaA0mwIV07MpSTBkzJzG88eiTtl0zMyZMnvcZ/8AI9V0RXGFwktI7IFmUNh2WOys2ADHdDo9Un7PwrBmLWAQ13vbqRLhF9AXONt7irDtmsggSJa5us2dlza8cguiYnA03+8Py5dYtf5SeqCtQweHDhDMpa0vkyID3lxkk3Bc0mDabolajQL87smaxnNE5ZAOtyMxg7pRa+CY8kuky0NPeMECYBH/AFFQfs2mQ4EGHST3jcnUlAJtKg2iKIZ/SIczs4kZW+8IO5Vsbs2g+nkz5AXNee/3nEA5Q4uObdx/LyWkcEyI5uOt+97wngVGns+mNBpli+mUyEFJuzsKMuctc5sd97+8TT0JM3c0Oidbp6ezsIIAFMWY0DPuY4uYB3rQ4kiOJ4q1+GUr2gEOFjufE/8A5HRI7Mpzv1n3jrf/AMigq/heEkd2nNoGbXI5zhabw6o48s54rWpVA4BzTIIkEbwVTZsykIgRl0g82n19xvRWqFNrGho0aABfcLBAVJNmHFLMOKB0k2YcUsw4oFCdNmHFLMOKBLL27tM0GtIAOYxeeE2haeYLJ9odlnENa1rw3K6b33EbvNcut3dk9nlLbnDM/meoCQ6mGkRIMg3vxTj2nebBjb+f1Vep7J1XGXV2kneQZtbimHshU/vM6H6r5sx83ePH/HHeoufzDV/tjWNHbkh7RVSY7MT68J4qt/K9b/mB8fql/Ktb++3WdDr1Ws+X+/6XbrI9oqv9sdHKH8zv8DfihfyvW/5hvQ/VC/lCp/eZ0P1WZj5nrf6TbrP80P8AC34rf2diTUpNeQAXA6eZXL/yhU/vM6H6rptmYXsqLaZcHFoiRvXp+LHyO6ft8N07/wDYaFnO2k4OI/h6pubgCDB11WjB5dPusw7fohodnt/g61gbj/qC9zo0MO/M0OylsiYcLjzR6TRGn7lUcHtBlRoexwLSco7pF+EG6tOqZWkkiByP1QUKm1HNcQcNVsSAWtBDgN/L7KxgcWXuINF9OBMuAg30tvTjHN8XD8p3+qNSrZhIII8j9UBC0SLbj+iq4/FGnlik6oDM5RJEaW5yjOcRckWB3ffkgN2g0kAOEnTulBXp7UcY/wDbVRrMgWgE8eUeqZ+1SDfDVYMQQ0HUDUbjePRaWY8R0+6FVxOXUgeh+qBsDiO0Bmk5kaZgLjjZWA0Sbbh+qqHaDdM1/wDEo7XHWRcDd9+aCvjcYWOgUXvGWZaAdTEfCfUIDdpuP/xqoN9QNwnWVeqVsokkR5H6odHGh1muB9D9UE8FXzgk03Mh0d4RmHEckZrRJt+4Ucx4jofqhfxIzZczZ4R9+aCzlHBLKOCHnPLp90s55dPugJlHBLKOCHnPLp90sx4jp90BMo4JZRwQ8x5dPulmPLp90BMo4JZRwQi8206fdUX7bpBxaarZBiMrtSSB8Wm/JBp5RwSyjgsqnt+i4ta2q0l/ugNde8fNL8eo5Q7tW5TacrtwB9NQg1co4fBLKOCBRr5mhzSC1wBBg3BEg6qeY8un3QEyjgllHBBqVsokkADkfqgfiLfG3oUF3KOCZzRGihmPLp90znnl0+6CpjdoMotL6r2U2AgZnGBc21Kjhsc2qwVKTmVGH8zSCDHAhcD/AOrTcRDDTLuw7maCwN7XtO7mBvM5Yiyn/wCkrcR2TjUzdhBySWluftHZskX859FkehNq8FLtSgmx5H4H7qQM6XU1cE7Upu1PJRUZumgnaFLtPJDzJE+idxiZqmY5H4R9U5qeSzalOvPv098DId+n5kegH37RwMkRAi3O6TJi02qeATuqwhuTOKmyuCuqmEwq+QUBomBlNkPUxBERET+4TuxFiRFv90Oq2B5EHoVFlMwbi87uPqrsmQtdoVCpXj6IGcwDMk7vnCdjxvMk/uITTtwdtR2+P3zTGsZvCgwp3KbIk/EQJkRxNh1QK2Nj8zJ4febJYoAiC0OncdD5odHZ1OLsYZMnujXl0VPSG09qihRfWqAltNuY5QJO61+aobH9psNiKBriWM7Qs77WyXBuY6cvksvYW2hjC7D1qdE03UnOdTYHS2KjWhjpMT3idBoum2bgcPh2FlJjaTM12xq7KDpJmwTLb+nSJ6X1TExPfvn1hVMfRZEuAkwIaNS4tAmOLT0Vc7Yw++RMasA0bmHnaT6LUwj6bxNMtcBvAtcA2PA2Rv4ccB0/fAdFtxZNDbtFxDWuffKPcgDMYaNFqZefyUv4cawJ4wp9nzQCLOJ+AUTRHLoPoj9nzS7PmgFl5/JM4W1+SK5nNQeLH0Qc/wC2WOZRw5e+kyq0vptyPIa2XvABLiDEEzon9ktoNr4Zj2U20gS4BjCC0ZXEEtIAkGJR/aJoNI5gCMzdRO/gpbEYBRaAABfQRvWFaCg9m8a/NPylOGqaGY+fonIUXtnz+ITTHveh3Iuez5v905apKOiYiNQW9R81MhRq6eo+amqejZU29SUKpUIMxvRSy8LJ26WTqkhVT3fUT1/fRU9p4Z1Sk9jHlmdtnD8p+avVBynlxVamALR5EfFJ8NUnJ1Q9ncO6izsXvNVzdal41mATuC2RzUC0CCOPz/fwUMXjKdNpdUe1gG8kD96jqo1aZvbfyOQgYmuWizS50+6Ik+U26qH8a1wGRwMjUXAB32RDTDW21O/eTqEZz8q9Cq8nvUnC+st5630H75W2v5H5/JETAKs6TGh1p6a8U9aiwWfLpM3BJkCNGjgp0R3k+LMFpzNYRMZtDPqFqBCg6lT9002ZrxZs/l09AEZ2LYJl7BGveFvPoVUds6m8AvAfzBgEZi7SbiSUzNj0RHc00kmx4666qovU8Q13uuafIz8vIol1n4TZVGm7NTYGuAyzO7hror4cge6UlKeSaeSBOEoT2QDz+v3Rp5KFY2Pp80GLt5x7M23t+fBR2LUHZNvx9L7+Cf2gdFIkxEjXzWfs7HHsm5YtMz57gFnNJvEeW+XiNxTAzvWfh3doHAy0x7zbEeVtUanhXNIipUMz70EC1tACpMcrExMbC4AnQsjuM+dk5B5elkMLTy+X2UcVjKdNpfUe1jBq5xAA8yVIVOfWxWX7R7GpYqiaVXMGyCSyMwgzIkEG44KTvpukVm0d/Ee8aLagc1rmEOaYIIMg8IPqiPfHyWJ7PYV1GmKeUtoMEMDvfgbyeO/1VyptFgdBcM0EAct5UWaxM8eF4ZjvA+KTBBI8j+n780GhimuaC2SDyt/3RC5Pbvt8yhXdQbRqPqNaYgSHEiYtfdqk2isbLfS6HU6tu2ka7Md3y+SmuIpe1OLq4I1qWGHbR3aUOc496C4MsXCJMC5W3sfbFR9JnbUiysQM4Asw85Mjy1SLRPg6nx7UjbZxOeW4oVqYIv1VYE5pc8Fu5oETz1RC4brnhM/BXXCHL+2vtE/D0Qyjeu90NtNpEncJvZcjh/ZvEEtdia80ZHasa+Xh+9gBkTvnSy9M2hs5j+9UawuBkOcB3Da7TxsPhwWU3BsaQAZHiP7us/V3TsvbX/IfR04p06xvOzPP8LOxMMO6abWtY1oAkS4DcCTcrXq92CNJ0+nVC2a4QQDMRui6IKgzEanrA/RdJh4q23mRgeUKSgzUjWI/fwU1CU6OqlXBlpbFp1ka+Q5KNDVLF05LTAcBNiRvGq1CKlfZDakF7ngifccQLuzHdxi+tggfyzR8dbQD/UJ001Hx5o9TZ7nBsVnU8pnKILfecYP/AHDf+UJUtmOGScRUOQm5iXDM0w/cfdIkAe8VQzdg0g7MDU1mMxyzmze7pvI8kTZ+x6dF2ZrqhOXL3nEiJnTeeeq0Q7mnzc0DSlKfNzSzc0DSoVTbp80TMOKhVdb98UHI+1rKlVpYxxZDm3Dc0+YU/ZvZRbRaKj85l14ynWwgFaW3j/SPm35ptjR2Q9fmVJt+Ein5XKdMCwFh80RRnglMarGtYkmzBNr5JqjwEJxJCe0bteX6p6bCfe6D9UTTcqvhUrYUvFnFkEGREmL33QuMrbFfQxL67a9So6p3RSG6IkmZEcLbyu9qGATyVLF4gNluW8WPHnKnbrdevakTnieE9m1i5kGTlgEmDPnG9VNp7I7ScoY0m2fLL2jeGnnZHwVYhsmA0Cw3k8VcoVQ5oIWpjHKl59MzA7HawhxqPc/xG0Rp+5V7C4JjLtFzqTcn1RK9YN18/upBw9CJU2fa8SkGjgExdI7pHJMWSCJieCxnuyFwac0iJ+itY1i9sSp5qroJ+ysYjABo7oLjzOnOypNYZAEg7ty1sK8lnegm/A6LU8OdY3yzQw5MwkRwPobcVKk50lwNzc80OrinOEGBpoN4T0cVlERbdu6q+ivbuS2KGnPf5+e9UcbVcxwgmNYN0YY8QeQnhKz8XiM5mIjRZrHLV7RnC3gnvdPemY7oN9bxwsrlSjULXCm40zmtmg2yxztN4VTYQGc8Y05cfgtPFkgtu4C8lrZOlvylamVpzCOz6VRubtagfJ7th3RfgBO4ek71clZGIOJhvY9mRBntAQ73jGkboRKD8Rl/qNpl0OgsmM1sphxBjWd9lG2nKUrGacZaRQ3z73DuxfcQZ8+V513YoxkbRHdGbMD783LYPuxuO9BrSlKxyMYT/wAAejj+a+/w38wr+BbUy/1shd/9AQNOZO+UFh+hjggkGDPL5+aPAUKwsfT5oMbbg/pm8XF/VPsgTSbvub6b1V9rse2jh3PcCRnYIaJMudAt5qXstjW1sO17Q4AlwhwggtcQZG5ZGrfzSnknQpzf4/P7LK6c1Js2/PcP3wTspxzO8qQEaIBeSe6RI1B+iuMrBKC/EgNzAzwHE8FXOPFw8QRrFws3uy6Z35cpiNVqKszeG298268p/VZWOeCbADjrIO+VWpkie845tZcTr5+Sk90rVa4xe8TGDYdjCCXk8gN6O/aNiGiOCoI2GoZzGm9WYhmLT6M6sSRmMwtvOAASQsBw4XCnUaYkkGd0yfspNdWt5hcxWOmQ0+vEfVU2sAgkyDuGvyQ0lqIZm2+RK1TMRyACNhMSW23E/wC6qqxXrNLWgNgxfz/VSSJAdM31TQkkqidB8GSAbqCYKbWz58OKC/sP/UP+J+YWpi6uUtGZrQZkuE6C28LL2GP6h/xPzC2aroIjfOp4LFpx36fhnVsZXAb2dEVQQZdmDR7xAgE8BKi7GYoaYZp97SoNRpfgf0RsXtF1OIo1akg3YCQDMAWvNienEIDNsPgk4auCJ7uUknyIBHxSOW2hgHvc0mpT7MyQBIdI3Gys5Vk4jar2kxh6ztdAbi0G41uba2Wnh35mhxDmyJynUcigJlSypQmhA+VQqtsfT5qUKFUW6fNBlbX2VSxDDTqsDmkgxcXBkaEHWE+y8DTo0xTosyMbMNkmCbm5ublXHlUcTVLWl2gJtxWPZM8C1ak2zADjxP0VKtiKjQ092OWltypPcTcpluKuE3a1PaTTrI+Kz3Yg5y5tpQUmtJMC5WojEm0yRd1TBKE6rJJw0nQJkgUD/vT98FddQe1oAPvHpKqU6pGhhE/jH3vqpOrGBPbBjgopJKoSQSSQOUySSBJJJIGCk15GhhRCdBobFPfP+P6haWPxrKTc1SYmLDNunhbRVdk1Q45YAMGbeS0nHKbDXhG7zK5zuvRTwo1ttUmCe+RGrWyPec2Lb5aUJvtDSO6qO81plkQXBxEzuAYZO5XKu0abTDnZTE3Btci5Fvyu6Kt/MOHgHtYB0JY8C8RcjmOqrQbvaKmBOSvEAz2diDOh3mxtqdyv4LGCqCQHtgx3gAdOCHgdrUqxik8OMToRaQN45hXoQKOfy+iUc/klBTwUEXWQ3OkHlHz8kUtUKjYB9PmgpVzPd46+Q1QNpPAbcTJ+/wCio43aFWnWyCiHhzXOBbmc6zgBOVpgXVV/tG3MWCmT3oAyPkiDJIy2Mxbmse0mGltJktaWtt8rW/VUsNSzb4+MotbbMkNYx8ZnBxcxzQ3K3mBN4EDiq2a885XSu45X7YlZqYPKJLhH68IVUGFbxGIa/WR8Zt9kqWFD2ktMEcd3wVic8k1iZ4Bb3hBNxpOnXchlu7h+ilVaJsZSdSMgcbiN6rEwgnMblI0jpviUsgiZvwj9URBJJJAkkkkCSSSQJDfXaDBcAdbkaIiHVoNd7zQfMSgZ2KYNXt6jel/EMmMzZGt9EnYZh1a0+iRwzL9xt9bC6BxWb4h1TfxDInM2PMJCg3XKOiX8Mzwt6BXhGp7P1Aahgg93ceYW3ViRM74if0WFsFjW1DAA7t928LdcQbh0RwI/Vc7/AKd+n4V6lWiIzmmDBPfImJMnvXiZQzjMNF30IiRdunH5IlXC0X++1j9PegzBJA6uPVR/BcPJPYU7yDYXkQZ6KR4dFnDZCJZki4lsRz05j4I6Fh6LWDKxoaLmBxOqLPJUK6V00pSge6hV0KkSoVHWPogAaN81piJ3xwVb8MbmzQCddd/RabBZPCmGMOtsx7iTLBJmJUPwh/ib1XQQlC1rHZDn/wAIf4m9VYobNLQZcLgg3+K14ShNIpEMaps1xLSC0QIMJjs14Mh7baSdFtQnhNXshhN2U+8lsnmoHZD/ABN6rfhPCanZDnvwh/ib1S/CH+JvVdDCUJp9dXPfhD/E3ql+Dv8AE3quhhKE0+urnvwh/ib1S/CH+JvVdDCUJp9dXPfhD/E3ql+EP8Teq6GEoTT66ue/CH+JvVL8If4m9V0EJQmn11c+Njv8TeqX4O/xN6roYShNPrqyMBs5zHEkjTdfeD+is4zBtqNLakkE7iW7oix4K4dev6IVQd5vkf0UlcyOFOjsWg12dlMAyDbSQZB/fDktEFcf7UVnNc3K5zbtFiRr286ccreg4LNx2KeG1iHuBFes2cx0BMDy5I09ClPPJcPszEPztGZ0Zmbz/aqfQdF1Hs64nDUSTJLBcoNCeSU8k6SCDrhDc2Adbx8/ujqFbQ+nzQf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203" y="3976616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t="19814" r="6600" b="35586"/>
          <a:stretch/>
        </p:blipFill>
        <p:spPr>
          <a:xfrm>
            <a:off x="1219200" y="609600"/>
            <a:ext cx="685143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49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3400" y="152400"/>
            <a:ext cx="7543800" cy="914400"/>
          </a:xfrm>
        </p:spPr>
        <p:txBody>
          <a:bodyPr/>
          <a:lstStyle/>
          <a:p>
            <a:r>
              <a:rPr lang="en-GB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ALI SYED</a:t>
            </a:r>
            <a:r>
              <a:rPr lang="en-GB" sz="2000" dirty="0" smtClean="0"/>
              <a:t/>
            </a:r>
            <a:br>
              <a:rPr lang="en-GB" sz="2000" dirty="0" smtClean="0"/>
            </a:br>
            <a:endParaRPr lang="en-GB" sz="2000" dirty="0"/>
          </a:p>
        </p:txBody>
      </p:sp>
      <p:sp>
        <p:nvSpPr>
          <p:cNvPr id="9" name="AutoShape 4" descr="data:image/jpeg;base64,/9j/4AAQSkZJRgABAQAAAQABAAD/2wCEAAkGBhQSEBQRERMWFBQUFxYWFBUWFRUUFRgXGBcYFxUVFBgXHCYeFxkjHBgWHy8gIycpLCwsFR8xNTIqNSYrLCkBCQoKDgwOGg8PGCwcHCQsLCkpKSksKSksKSkpKSwpLCkpLCwsKSksKSksLCkpKSkpLCwpLCwsLCwsKSwsLCwsLP/AABEIAMgA/AMBIgACEQEDEQH/xAAcAAEAAgMBAQEAAAAAAAAAAAAABgcEBQgDAQL/xABDEAABAwIDBQUFBAYJBQAAAAABAAIDBBESITEFBgdBURNhcZGhIjKBsfAUUsHRI0JykuHxFSQ0U2KCk7LiFhdDotL/xAAYAQEBAQEBAAAAAAAAAAAAAAAAAQIDBP/EABwRAQADAQEAAwAAAAAAAAAAAAABAhExIQMSQf/aAAwDAQACEQMRAD8AvFERAREQEREBERAREQEXjUVjI7do9rL6YnBt/C5Xh/TcH9/F/qM/NBmosH+nKf8Av4v9Rn5rMY8EXBuEH6REQEREBERAREQEREBERAREQEREBERAREQEREBERAREQEREET4klv2QXALsYwdR1t6KsCOtz/NTXihX3kihByAxO+P0FC42XOeQH1mu1eOF+jIyTzsDz558+6/8Vdew3AwMIN7gKnMQaPr4fyVm7h1uOmAOrclL8X459SVERcnYREQEREBERAREQEREBERAREQEREBERAREQEREBERARFj7RqezifIcsLSenLJBUe+FZ2tZI6+QdhHgPoLyodiyzWMTSR1KbD2cauosfdLi494v+KuGiomxMDWgABdZnHCK/b1UW0t3JoG45W+zkMlI+Gtb7T4ye8BTLbuyRUwOiJw4tCNQVXW78BpNodk487X0v3pv2hc+srVRfAV9XJ2EREBQrfHf0Ux7OKxf16KUbZqTHBI9vvBpI8bZLnvaNY6WZ73Z5n8bLVYYtOJHLv7WOIcJS3uBy8tFY3D/AHkfWU7nS2L2PLSRYXaQC0kDTUj4KlceSz939rup545A5waHtLwHEYhcXBtystzGsVnJdBovgK+rk7CIiAiIgIiICIiAiIgIiICIiAiIgKNcQ63s6CT/ABkM88z8lJVW/F6uyhhHO7j8h8la9ZtxHd0duCnnBOhy+F9VcNFXslaHMcCD0XPjm5qzeGuzHhplJOE6DNdLR+udJ/E12ntFkETpZDZrfqwVR7S3iE9aJ2twi7cuo6+KnPEqme6juzRrgXDqP5qqI32N/r4KUhbz7i/qOXFG13UBey0m6FZ2lKw91lu1iXSOCIiivxLGHAtOhVUb58PXte6aG2E5kfiraUX30ryA2IH3jn9evwWq9ZtxSk1G9mT2ltuoU94bbmMmb9rnGJodaJh932T75HPPIX6KM7ySgOABvcX1ytcj8Lqc8Itt44pKVxzjONn7DjmPg7/ct24516sNERcnYREQEREBERAREQEREBERAREQEREBUzxMrsdcRqI7NH4+quVzrAk8s1ztt/aBlqZXH9Z7jl4nRbqxcj9pwHM/XzV7bt0Yjpo2joFRewBjnjFsrjzuPyXQdI2zGjuCt2aQ/NdSCWN8btHNIPxVD11EYpnxOvdjiPr0V/qpeIGz+zrXPtk8B3TPmpRfkjzUl4aVV4XMP6pU1VZcOKvDO5n3grNUt1aT4IiLLYq43yq71DgOQt+fzKsYqpN7dotZUSPfe2IjIXOX8lqrF+Ibt55+0kdGsH/riHzWw3J2mYK6F98i4Rvz1a8hufgSD8FpK+sbLM6RoIBtkSL5AAk+XqvWM6Ea638Mwujnx0oixdlVfawRS/fYx37zQVlLi7iIiAiIgIiICIiAiIgIiICIiAiIg1m81Z2VHO/ox3mcr+q51mPtX8T65/NXbxSqcNCWc5HAd9uZ8yFS1QPdd0IP72vyXSvHK/W03Q/tTL/eb+P8F0FF7o8Fz7uf/a2Do4Dyuug4vdHgpZaP0q84oRDHC7uI9bqw1X/FEZwf5lK9W/Ea3TnwVUbupwq5GnJUZTT4XscP1XAjzV20MuKNruoC1dn45e6Ii5ur47RUlxDb7Uh6SX87j52V2u0VNb6sDnTDqT5tN/wW6sXQKIWAWbEcrLCidd1vPwC92z8uo+XJbc5dBbluvs+mv/dM+Vlulo9yAf6Opb5Hsmeout4uUu0cERFFEREBERAREQEREBERAREQEREFb8Wq0YoIb6hziPQH0VbzgFpHNpv4j6+SlnFCox1pHKMAeGXy1UQnm5nLI+BHTx09V2jjhbr97KrDBKJGgXBBz0y/n6qYs4s1NrBsX7p/+lXvagA9AfTl6L3hmsQ7xt4/XzUPYWCeKlSDm2LI2Psn81q9v71SVRb2gaMN7YRbz9VFBJfwOq/Ymy1zHyVyCZmWxkmKuvdGq7Skjd/hCopsuXjqrb4X1eKlw82OI/EehUtxadTNERcnZ+ZRkbKjN664Q1Do5mkuuTcWIPnnor1VGcYYMNW13MjM+VvVaqxZBDPmbdcvArJoWmSSNgt7b2tzva5IGfcsOUcvr6uvWgf+kZ+2y37w+vgtMuqIIsLWtHIAZaZC2S9F8C+rm6iIiAiIgIiICIiAiIgIiICIiAiLG2jNghkf91jj5AoKM3nru0q5idC8+V/wUec4kFvMfRWdtGW7y4c3EE/E289PJYNRlY9+fhyK7PO8ooC8hrddR+R5/wA1u49wqst9lgIOYzP5LC2EP6y34H43Fx9dy6LoWDs25cgszONxGqGj3DrBkY8vE/ktVX7PfTSdnLk4AEjuPVdLYR0XPfEGpxbSqCTkHW+AAsAkTpNcakVIAJ5KyODddczMPc4fiqkdPnbkp5wkrMNdhv77D5jP8/NJSPJXkiIubsKieLtXirQ3k0fkr2K5+4quBr3DuWqs2Q92Y8Pl9fJZeyIv6xAMOK8sYw9bvGSw2DO/epBuXGJNq0rdR2oJ/wAoLh6i60w6SREXN1EREBERAREQEREBERAREQEREBaTfOpwUMxvYlth8SP4rdqG8U6jDRBoObnjLqADf5hWOpbin5dCDrbPuWG/Md418Pr5rKldfMa+HqsSpZezx4H8vD811cIbDdgXqGt7xfzC6KpRZjfALnPdt39aY7TO3qPyXRlKfYb4BYs6UfuWQNaXHQAk/DNcwber+1qJZPvSOd5k2XQO/tRIzZ1Q6LJ2DXoCQHHyuub+zSq2fkBSHcKs7PaEB6uwn45fktGG2GdvmszY8mGeN4/Vc0+uXqqy6gacgvq8aR92NPUBey5ur4Vz3xKua+TuGXhn+K6EKoHia220HAdLrVWLIi5uSmvBXZZlrzMRdsLHG/LE/wBkDxtc/BQmsfYfWqtbgJN+iqmW0dGb+LXZeispC2ERFh0EREBERAREQEREBERAREQEREBVjxnrLCnjGpLnD018lZypDi9tdk1YGMdi7JgaSDcB1ySPX0Wq9ZtxFr5XGn1f1Xk6XyOo7l5Q1H8frovhfZ3dy8ef14Lo5NhsVuGoYeV/xC6L2ebxM8Auc9kv/St8cl0Tsk3hZ+yFi3G6dRvift5lPQvjeCXTgxsA8MyT0VEsbc26DX4WzXSu3NhxVcRimaHN1F+R6joql3v4a/ZYnzRv9gWu09LjIJUtEoAI8+g+rH+K9om2v3BegzGfLQ9Oq/IZr81ph0buzUY6SF3VjfkFqtr8RqWB5YSXlvvYbWHhc56Fa3c3bIfst7I3Xlije3DzBscPw08lUtS8l7iczc3HUd/1yWYhubeeOhNibfhq4u1gfiboeRB6OHIqleLbQ2vuNbeemS3fCBzxVyht+ycwE+IOXxHtLT8aWYaxp6tP16JmSTOwgEs1zZXdwWFMylIjkBqHm8zCfaGG4bhaf1bHUdVRJKyKSpc14e1xa4aOaS1w8CM06cdbF1s1E9t8TaSmf2ZJe4a4bWHxOqiW5e+E8+z6lkspkliILSffwOBzLv1hcePoq0qy50jyb3xG/mUiqzZ0lsDeKGsi7WB2IA2cCLOaejgtmqc4Kh4qpQL4Oy9rpcObgv35u9VcazMY1E6IiKKIiICIiAiIgIiICLW7x7Y+y00kwbjc0fo4xq95yYweJ/Fa/bO9BZSQVVOGyNnfA1uIkC07mta67b6YgbWVxNbfamz+3idEXvYHZF0bg11uYBsbAqB1HBunLrtMnxkuf9qktDtupmM0TYomzU8wjkLnvMTmmMSB8ZDb3s5t2kZZ5rG2JvLU1EDqjsoWsYahpHaSF2KEvbf3QLFzPEByvqTko+ODUP3nfv8A/FfTwbhta7unv/8AFbw73zGmoJmxx4q1zGYXOcAwvY6RpuBd1g22g1WZUbenjqKOB7Ir1LpmvLXOIb2TS8Ftx7V28jax6pspkI7BwmjaQWudl/iv8NFPaKm7ONrOgstJSbbnqu0fSNiETHvja+UvJkdGcLy1rPdZiBAJJJtewFr/AGm3gmNZDSyRMYZKd8z7Oc7C5j2sLG5AOBLgQcshok7KxkJCsTauzmzwvhf7rwQba59OhWv2dvM2WtnpALdi1rmu5SZlsuH9h2Fp7ym7W25Kh1UJGNb9nqHwDCXHFga12PPS+MC2ehzUVFHcIIuTnW5e3/xXz/tDF953738FMa7a72VlPThrS2Zsri4k4m9mASANDe48Lc157H3mbPJNBbBLE+QBrtHsa9zBKz7zbtsbaEEK7LOQ0OxuG7aeYSskkBGtn5Ecw4YcwV47a4WRyyF7HFmLUC3otpNvNUCidWCKLCxkj3NL3gkxve3C32eYaDc/e7l7bS29UQQNmfHCcb4GNAe//wArsBLrtywktPfnomyZD33X3UjomYWDM6nqVjb1bhwVxa6UZt0IXptjbs9OyEuZEXS1MdPk5+ECQ2a/S9xndvqsjbe23w1FJE1rSKmR0ZJJBbhY6S4A1yaRbLVT1fENdwPpr6u/eXtDwUpBriPiVLK7bb46+npQ1uCaOaQvJIc3ssFwBob4xnysdVjUO26irj7ekZC2ElwiMxfikDXFuOzB+jaSDa+I2zsNFdkyHrsXcumpYnxxRgdp75zJNtMzy7lGNo8JI5JC4PLQdbWut/tHeGpZNRwNiiElUyQuD3vtG+Nge5t2t9sZ2By0Ss3yFPU09PVMDBNGC6VpLoo5S7C1jiRk1xuGuNsxbmmyZDO3Z3XioouziGZze4+849/d3LcKPbU3p+zSVTpgOwpoI5rtuZHGR0jQwA5XvHbXPGNLL7DWV5EcjoYA1xZjiD5DKxjiMRx2wuc0G5FgMiAeaipAijOwd4aiplmHZxCOCpkp3nG/GcA99ow2zuMr9VJlFEREBERAREQEREGk2vs6Seohb7bIYg+UyMc0Ey2DI2gZmwa6Qk21wqLzbsVLaI0Iic+OKsjfA7tYwTTCUSkE4gQ5vtDlysrDRXUxHdhbOmpZ5YcJkppHOmilLgZI3PN3xS4jieL5tfmbGx0Cxt1tkTQ7PmhkjLZHPqnNbiYbiWR72Zh1hk4alStE0xBDu1O6j2TA+AONNJEahpdE4BrInsdq6z83DIcltto7EcKvZ7oIgIad05fhLGhgkjwtwtJF8ydNFJUTTEU3eoJ6ASU/YmeDtJJIHxvjDg2RxeY5WyvbmCTZwJBB5L7PS1JrY6vsL4aOVhYHx5Svex7Y7lwv7ti7S6lSJpiFjdeaB1HUxl8s0biKhhewAsnBdUFl7DKSzwL8lmbvQTwS1QdTuLZ6t0rHiSLCI3Njbdwx4gRhJsAdQpQiaY0W06CR20KSZrLxxNnEjrtFjIGhuRNzodFhHdd0sFzeCpinqJaeUFri3HM97QcJOJjmuAc0qVImmIrNsec7HkpiwfaHxSNLWuGHG8uOTibYfa8l7bzbMlmooo2RY3B9O57C5g9mN7XPBJOE5AjXmpIiaYiG8GypXw04p6Us7KshnMQdC04GHE9ws/CCToL+S/W3YKiaainbSvtTzyOewyQY8BhLA4fpMN8TtL6N5KWommItU0M01fSVDoHMjZFVRyXfEXN7Qxhlw1xvcMJyva471h7H2XVUlFJQdi6UMbI2mnjfG27XYjGJA97XMe0m1xcZBTVE0xBand6cnZZmp/tAp4ZBUgvifeR8TW3/AErhjOIE3WxO7/bTYZqYCmfRiB0Zcxwae0xCOzXcm2zGQIyPNSlE0xAv+gZnwVtHLNjjkihjpZnZyBsb5ZGNm+8WOc0Yubbc7qQUG0qvAxktI4S3a2R4lhMOoD5GnGJLWuQ3Bfl3reommITuzsSSGpqJJaK7payaaKfFAcMTxhuTjxjLF7IB95TZEUBERFEREBERAREQEREBERAREQEREBERAREQEREBERAREQEREBERAREQEREBER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AutoShape 8" descr="data:image/jpeg;base64,/9j/4AAQSkZJRgABAQAAAQABAAD/2wCEAAkGBxQSERUUExQVFhQUFhkXGBQUGBUYHRYVFxQYFhceGBoYHSggHBslHRcWITEiJSkuLi4uGB8zODcsNyguLisBCgoKDg0OGhAQGywkHyQsLC0sLCwsLCwsLCwsLCwsLCwsLCwsLCwsLCwsLCwsLCwsLCwsLCwsLCwsLCwsLiwsLf/AABEIAM0A9gMBIgACEQEDEQH/xAAcAAEAAgIDAQAAAAAAAAAAAAAABQcEBgECAwj/xABDEAABAwIDBQUGBQMCAwkBAAABAAIRAwQhMUEFElFh8AYHInGBEzJCkaGxI2LB0fEUUuFTciQzY0NEc4KSlKKz0xX/xAAaAQEAAwEBAQAAAAAAAAAAAAAAAgMEAQUG/8QAJBEBAAICAwEAAQQDAAAAAAAAAAECAxEEITESQQUiUbETQuH/2gAMAwEAAhEDEQA/ALwAVe7S73bSnWfSp0q9Y03FrnsFMM3mmHbpe8EwdQI1yVhr5T7SbKNhf17YzuseXMJ1pP8AHTI4mDBPEFckXHR73KR96zuR/tNB2PrUHWCm9nd5FhVMOqmi4DeIrtLAATEmpjT1HxaqkrG6kDHT7gx+vyCnKbQ4GYM4RhBHrPliqpy69R+l+UazXgOa4OacQWkEEciF3VFbMo1LZxda1XUSTJazBrsZ8VMj2ZJAAndnmt32D3hjCnfNbSdGFdk+zOAxeDjTkzq5ogyRgp1vEuxaJb8i6seCAQQQcQRjIOS7KboiIgIiICIiAiIgIiICIiAiIgIiICIiAiIgIiICIiAqi7/+z80aV+xo3qBFOr+ak9w3Cf8Aa8//ADKt1Ye2KFKpb1WV49i6m4VN4wBTLTvEnSBJnRB8p2NzEEY/NbJs+95rUHW3snO3CXUC9wp1CC0uYHQ1xBxG83H1KzrSrBwVN67QmFhW9zIzn+NPWFlPaHCJiccsRofT+MstRsr/AK+6nbS611/wssxNZQSOydu3WzS40mitbnE273FgY4iZpPh27OZbBaZnAkz2p9/jBIq2NRjgcm1Wu+ZLG/ZdGOBGMecaaH0/RQXaTsyyuwmIfGDhnIA97i2ehgr8effUpxZZHYjvXtNo1fY7rqFU+42oQRU5NcPi5GOU4xv6pzuu7MbJ3mh1J5vWAO3Lp29MRLqIAa1zQRMlu8JBMSCbjWlMREQEREBERAREQEREBERAREQEREBERAREQEREBUt3q9sP6qq6woPihSP/ABNQfG8HCkCMd0EHejUAYQZuhwkQqJ293OXdO5I2dUpi3qEke1dBo4ZElri5ugIBPHiTkoS6NMt3H7oa7CCQMQAYxzyOI4HitMFZrXFjX7w0IIMjHhrEq7NidyFAeK9uKlw7+xn4bMBhlLjEnEEZqN71e6hopC52bSDHUWxUt2T42DHfZqXjUfEMsRDuaQrT5VrRqxlPQkKXs73LzWp2F5Ig59QpOjUiI/RU2q7MN4s72VK0qkjPj9Yz+i0ezvOuv3U/Y3nX+OslmvSYQmEtdbNa/wAWLXjEPY7dc104Oa4CWuyy1W1dle3D2ltG+1wZdAANcZ92tBhj8vEDukzO7hOrW1xPXDHz0609a9BtQAEAxhBGYwETnGeAIn5qWPNNZ7di2lzArlVFsTtNW2busLX1rMSN0S6pR1Bp72bBj+GTOW7gINp7M2jSuKTatF7X03ZObywIOoIOBBxBEFbK2i0bhZE7ZSIik6IiICIiAiIgIiICIiAiIgIiICIiAiIgIiICIiClO+DuxnfvrFnjxdWoMHval9MD4tXN1zGMzUNneTmcV9kqj+97uxIL76xZxdXoN+ZfTH1LR5jVcmNiuaJ+akbO8ha/ZXc5/wAKRBw65Km1UJhtlne8/wCYUva3Ijy04/4WkW92QpqyvOaz3xozDaCQ4HXTzEcsdBj58V52dxXsqntbRw8TpfRcPw6w5lo8LoBh8YYAkrEtrqfl/hSDKkjIa4fafkFGt5pLkTpZHZftVRvmncO7VZHtKLyN9k5HD3mnRwwPIggTqpG6s3Bwq0XGnVZi2o3BzYM54yIw3SDO8RELd+yPboVnC3u2ilcYBrh/y6xP9pPuvn4HZ6TiBtpki0LYnbd0RFY6IiICIiAiIgIiICIiAiIgIiICIiAiIgIiIC4IXKIKO72u7AtL72xZhi6tbtHzfTA0zJb6jgKrsbreET1+2S+xVSnex3XGX3tgzxe9Wt2j3tS+kOOpbrmMcDyY2K0pn7+fl8slk29wQoSxvZz0+ykGOjI4clTaqEw2OxvOvVTlrdden8rSKFchS9peKi9EZhuVCrPMD681zdWTagggZbuInSBB0zURa3XXL06zUrbXGGmmHPofMqnc1npFMdmu2FW0ildl1SgBDa5JNSmB/eD4nswPixcIkyD4bLtrhtRjX03Nex4DmuaQQ5pEggjAhVMGA4E4YfIHDLz+nBdNjbRuNnvJpTUouMutiAAST4nU3fDUzJEbpwnE7y14uRFupWRb+Vwoo3Ye26N3T36Lpgw5jhDqbuD2nI/Q5gkYqSWlMREQEREBERAREQEREBERAREQEREBERAREQEREFR97/dqyqx97aM3a7JdVpsA/FbiXPa3/UGf5oOsKl6T3MDS7FjviGX8r7EVF953ZAWVY3FNk2dy/wDEZpQrOM4cGPMxoDhq0LlnJV2HYTp/JXvTqRl1C5vtlOot9pTJfROfFuuPEc+S8KNQHXP7qme/EUzZXnFTlpdrUKb1I2d5zVN6bRmG7ULka5c/1+eKiL/tcGwKTQ4AmXkTMDHdaDrhiY181C7QvnuG40kCN5zg7d8hMHGJMYZaKFr1Wmcc9RwxGPhJjGMDBnLNcx4Y9lbjxx7KRodorq2rivRreIHMFhbUYTO66AN5vKAROhV393/eHQ2k3cMUrpo8VEkeLi6mfibyzGuhPz3b1CMMCMsZgzrmNMMfXUIW+IPBIe0gteCQ5rgZBBBkEHGRktUWiOl84ZnuH1yiqXsF3qg7tDaDgHZNusGtcdBV0a78w8J13dbZaZVm1MxMdS5RERwRa52s7bWezmzXqj2kS2iyHVHcIboOZgc1SPbDvdvLuWUP+FonDwGajh+ap8OmDY8ypVrNvBcva3vFsdnHdrVd6r/o0QHvGXvCQG5z4iCdJUn2Z7UWu0KftLWq2oB7zcQ5h/Mw4jI45GMJXyDUozrzWRsjadezrCtb1HU6jfibqNQQcHAxkZC7bHaHNvs9FoHdn3lUtpsFKpFO7aPFT0qRm6nJy1LcxzGK39QdEREBERAREQEREBERAREQFibV2dTuaL6NZofTqtLXNOoP1B1BGIMELLRB8832zqmzbw2lWXMONCocqlI6mMN4e64cRMQQorbfZ6PxKEkHOnzxxb8sv8BXt2+7KM2jbGnIbWZL6NT+ypGR/I7Ij1zAVO7CvnhzqFcFlWk4sex0SHDA8iMuRwOULPliafuhC0a7afTqA5fwea9iYE8JK2nb/ZrempRIDuGQcIj5xr+mWnXWDXNcC1zQQWkQRhwXImLRuCO2I24JJIJIzMnUjHMQM1x7X3fLDyn6mViteQZOXoF1FTGeKtmGinqQpvWRQEn9dMeKj6T1I06gAgY8TjnH261XIrtfN9R09aTROIBGUEkfZbd2G7x6uz92lW3qtpMBub6LZgGmTm0SPAcpERiDph5ScAAM8cv1+SjdoB7TOhwOuOWvqrIjTJe02ncvpuv3m7LbTL/6ymYE7rd4uPLdAmftqqq7X981zcTTs2m2pnD2hg1XDlHhp+kngQqva0LuFoxY4n1CbFRxc4ucS5ziSXOJJcTmSTiSkIkrXERHiG3BXRy7FZuyNmm4qRiGD3j9gOZ60VWW8Vjcp0rNp1C4u4jsP7Nv/wDQrt8dQRbtI92mQQ6p5vBgflk/ErkXy6NivaIbcXAAgboe6MsAAPTAcPJe7W3lMh9K8uWubOPtasTiYIc4jd90YzlqvP8A8lZaZ42WPw+m0VU9je85wIo7RIB0uA3dA/8AGA8Lf94gYiQMzarXSJGIOqmomNdOUREBERAREQEREBERAREQFWHe72Rc8f19s38akPxmNmalIA+IAZvZ9WyMd0BWeiTGxQGyu0tN1Ma4absddeUT2uNCq2aciqZgAADdzO+ZwEHDPEH1ku8vsm7Zl2K9u2LW4d7rcqVbMtwGDXZt4YjCAos2vtGy2ASD4TEOkZjnMwQIknDFZoxVpbcKJn4t340UkyWkRmCMM56+S6Spy/sZJBA3gTEQIETJzk5jE6YKDewtMH+fJXNVJ27Uys2jV+IjLhx9fRYVOdF62ox5DFSiEtpujQgb0CTiQNNfkuLmiHCMx+3H5LmhX69f3/Re7mg4tieA669FZNP4VWr+Ya5cWppnDFv1/heTTK2GpTn01OnXXOMutnj4cDx5/b5KNbaQ9YcrqvN1XdMHRdt5a8eTcduTDvTpl7mtaJc4gAcyrF2Xs5tCmGDGMXO/udqcOsB6RXY7ZO432zx4nDwg4brDjPmY109Vsm71Gv78v8AeZys/3b5jyHucDjfFfu3s/wBPMt656Lrua/t5r2jqdOj9fn1d1l+3NZtt0wxa9sHCOGsn98uWSl+77vEFm5tvcuP9KTuNe7/sDkAMMaWX+2QZIJAhNp3YpscThznIHM+eq2fuw7BuuHtvr5p9mIdb0H/Fq2pUbw/tBzzOk6sO9PG5vz9xr1cwKLlFcxCIiAiIgIiICIiAiIgIiIKp76bz2lW0tAQAC6vUmchNOngM5mr/AOlQVns9refDMgA/258vkvXtDdf1G1rqoMW0i23accqQ8eX/AFDU+SyKY9fnw6xxPmsWe8708X9Rz2+vmGJfbNbV8WTxk4deZHAjgcdF2xskkuDxuvEnPBwnAt54D58iVZYHXWZy9Y44652q2Y9432HIR5DlHw4D5TkuYb96lV+ncua3+LT0rGowswPHPrVe9t+n2UnWsA5pDhunygSPDgIJzxGUh2UYmMYwsJDvTmt9X0MW2yWO666/TLo11ggrs1ys26liQ4c/8LFLSZHzP7LwbXIyzyhdAxz3BoJg65YcSdc8uajbXqMxHrGrNaS4gYkwGzpOGQ+a8qFkA5pJ8GZHICflzW97Ot2U27rAJ1dqTrJ11+uWYjtq7GOLqXmWYkegxzgZ4cFVS/3PUK4vtNbFq71Fp4bwHk10YY8vplks6AOuuvPGC2DebrGscIGJEnKXZGPPP9lOnrr5/P5YslZi0vpONki2KO/IiAnrrrNYV7chjS4nAZ5Yddcu1zcNYCSR88uuuUx2B7GHaNQXN02LOmQadMyP6lw1PGkPk7yCnjx/Snk8mMcaj137vOw5v3tvLtsWzTNGi7H25Bwe/wD6WUN+KP7Y3rrAXDGgAACAMABoAuy1xGni2tNp3IiIuuCIiAiIgIiICIiAiIgLD2vftt6FWu/3aNN1Q+TGl36LMWi98N9uWAoj3rmqylhPuAmq/LQtplv/AJkcmdRtW3ZukdzfqQajyXvwb77/ABPJjiSeC2CmOvX79FYVhThozgcev25gqQYOuuvReZedzt8ty7/V5l2jr5/5+vBCOOMznqNZ5cflxgB15Y/p9ORnnLrrl1E1sO+2r7X2OGOLyN5nAyN05gHjOXIYc1F7R2dTqt8IbhBBygxH6ZajRb09gIIIBBEEHUc+P6/U69tG2NJ+AljsAYndJgQROOonLLCQtmHLPn5e7wuba+q2n939/wDVd1aRY7ddprodZC4lbXtWwFVmHDB2Bg6Yg+7pOvLJanWplji12bcPnkfst0Tt7dbRaNwUneKeAwHMg/YSvalULTPL6SfkVi0nS4iSPLyJE8l7+znI5Rwxzw5ZfVctG4LeJ2wvsuPX+B8lN21fr0g/ytJpVIPAjTrzUrZ33XXWa2cP5xxMz7JWsQm722BxZg50ZfFwkTidPX0XFLaAbTl58TM5InPDON7DX/IXWhfQDBziSOGEgcl43WyGVS0uaHQRLZcA5odvFp3YMGPhIjRc5PGjLP1WF+LNbHMzDY+wfZN21XivVDm2LHYAyDcObgWjH/lggAnWCBqr0pUw1oa0ANAAAAAAAEAADIKB7G9oLe5otZRaKRptDTb+EGm0eEbobgWYQCPIwcFsKxfPz0qvabTuRERERERAREQEREBERAREQEREBUx3v7ZadpUKJJIoUS8gQfxKzxGEjECm0x+ZXOvlza20f6zaN3cggh1Y7pwwpsG4x0kZFrWY/dct4jaNxpu2z6oewObIByBjIEjTmP4xCzmj+MOtR0QViWFLdpsbwaNI066yy+vv/n6848ufXyWbu86/l2HXXWXIAo6668zC6zPXXA/yII9deUfPgcOaUfLnrrrhOgHSrSDgWuEg4Ecev4GRPaeuvP68JjrvfaOuv1iUJ1ifYa3eWRpuxcd0xuP1mTM6TljrOMKF2zsoPaDk4HAiDHnHwreK9Nr2w4SD5YYRIPEcea1falg+nEAvp4jATAnGW8J4YYaZLZiyfiXv8PlTbq09/wBtFt6b98t3TvSAZw+vX1U9smxa0y+DMEZ4eh54Su5FN2cNccDMSDEw77x+xXX250x3YLi4gNaC4+9JjTPHlOR20tEdvZxWiJ2ztqbObVG8CA7R0iDjkeWPotauGupOLXAtcDr1it77K9k7y/A9m32VGZNxVBDCCBHsmCHVsyZwaVZY7qbA2xo1GvqPIH/EF34jSP8ATw3WN/KBHEFTvmiZ6hLNkredxGlCWN7GfzWwWd0COvrxTtz3f1tmO3wTVtSfDWAgsJybVAwB0DsjyJha7aXRHl1C04MyqG7UKrmua+m5zKjTLXtIDm/Q4HItyIkQclaHZHtu24cKFeGXEYEYMq6eE/C/8hPlOMUvZ3s6+almuDhjl6afZX5cFc0bj12Y2+hEVZ9ke3DqUUrxxdTyZcOzaNBV4j8+fGcXKyqbw4AgggiQRiCDkQvKvjtSdWQdkRFAEREBERAREQEREBERB5XdIvpvaDulzSA7gSIn0XytbWL6L30KjS2pSJp1GQTiBjH5XQHBw0PNfVyr7vP7Bm8b/U2oAvKYiMALhg+BxOG8PhJw0OGI5MbJalsq6FSm0jMeEjKHAYzzw60zd7r9uuHrpGx9oGm9/hcIMVKb/CWvnxBzYlpaePNbLS2lTcMHt4HEYZ+WvWqw3xTE9PnuTwppfdY3EpInrH9D1A5Fdd77/fh9/UjIiIs7ZpF26HgmYjHMYxPGJ6ywb/tLRpTvPE8Mz8h15LkY5V14d5nxsBqDo6Yfv9eZXg65HEevOOPX1UBYVb+9j+js6j2HEVXgU6Z8nvgHXXjxWy7O7pr2sd68vG0m/wClbAuJEavdEOnk76q6uCW7H+nT/shr7btOmCXOAz19DGOPXOI2hta5vPDZ21eqSffYw7uH53eEZ6j5K3th91+zrY73sPb1MPxLk+1JjWD4AfJq3GnTDQA0AAZACAPIBWxirDdTiY6/hQ+y+6baVx4rqtStwYy/FqAggg+Ahojk70Vh7C7sLOg8VKu/dVWmWuuCC1hw9ym0BgyGYJEZrd0VrS4AXKIg8rm3bUY5j2hzHAtc1wBDgRBBBwIVFd4vdm+0JuLRrqlvm6lm6jzGrqf1brIxF9LghSraazuB8i21yREZHFTtleyt/wC8juukuubBniMuqWzYAPF1IaHizXSDg6oKVUtPA5EZQdZGhzzW7DnSiW8Ua4cOXQgLZOzHampYndM1Laf+XJLqeOJpE6Y+4cOG7rXtjfqbtbmdVstWmaupd9X/ALN2jTuKbalF4ex2RH1BBxBGoOIXCrPu6qxdVN1xAdSJIBgFwdTAJGpAJE8yEXk5cM47fKOlroiKlwREQEREBERAREQEREGj94HYBl9+PQIpXbRg/wCGqAIDasY8g4YjmMFUVn2C2vVquYLYUwHQ59ZzQwEYy3El4mIc0H6YfSqIKb2J3Hyd69u3OJO8aduN0T8UvcJdwndBhWBsLsHs+0g0banvj/tKg9o+c53nyR6LZEQEREBERAREQEREBERAVd943dqy93ri2Dad1mQcG14HxcH6b3odCLERdideD5Fr0X0qjqdRrmVKZIcxwgtdzH66zIzWfZ32kq/O33YahtFm8T7KuwQ2u1u8d2fdeJG83PCZByIkzoLe5pw/78P/AG5//Za8fI16lEsvutuN66cB/oO/+ymuFPdh+wbrKu6obkVQaTmbvsiyJex0z7R39uUaoq+Rki99w5Mv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AutoShape 4" descr="data:image/jpeg;base64,/9j/4AAQSkZJRgABAQAAAQABAAD/2wCEAAkGBhQQERQUExQUFBQUFhgXFhYXGBQaGBQWGBUVFhYVFhgXHCceFx4kGRcVHy8gJCcqLC0sFh8xNjAqNSYrLCkBCQoKDgwOGg8PGiwkHyUsKiksKiwtLSksKiktKSksMCktKiwsLCksKSwuKSkpNCkpLSwsLCwvKSwsLi4pKiwpKf/AABEIALQA8AMBIgACEQEDEQH/xAAcAAABBAMBAAAAAAAAAAAAAAAAAQUGBwMECAL/xABIEAACAQMBBQUEBgYHBwUBAAABAgMABBEFBhIhMUEHE1FhcSKBkaEUIzJCUrEIYnKCkqIkM0NTssHCY3ODs9Hh8BY0RJPSFf/EABsBAAEFAQEAAAAAAAAAAAAAAAABAgMEBgUH/8QANREAAgEDAgMFBwQBBQEAAAAAAAECAwQRITEFEkETIlFhcQYUMoGRobFS0eHwwSMzYsLxFf/aAAwDAQACEQMRAD8AvGiiigAooooAKKKKACiiigAooooAKKKKAEJqsNY2xuTOixq8ksxJtLJDufVA4+l3sn2lU/aCAjhjPHlZdzKqIzNwVVJY+CgZPyzUe2R0Ep3t3Ov9Ku235M84o/7K3HgEXdz4tnyoAXR9nJziS+uWnk592mY7ePyVFwZPVyc+Apz1nX7eyj37iWOFem8QM+Sjm3oBVa9pfbYtozW1juyTrkPKeKRHqqj77D4DzPAQrQuyfUdXf6TeyNEr8e8my0rLzG5Hw3R4ZIHgKSUlFZYEv2i/SKgjytnC0x/HIdxPUKMs3v3aiQ7Q9e1M/wBGWRUJ/sIsKPLvHz82q0dB7JNOsQCIRPJ+OfD8fJMbg+FSkeHIDkByHkBXEvuMQtnyxWWSxp5KHGxm0UvtNPOpPRrsj5K+BXv/ANP7SWntJNO/kLgS/wArsavWiuK/aKvn4Y/f9yTskUvpPbpfWcgi1G23/E7pilA8cH2X+Az41cGy+2drqUe/bSh8faQ8HT9tDxHry86wavokN3GY7iJJU8GGceanmp8xiqc2r7MrnSpPpmmySFU44B+tiHXl/WJ5Y9c867FjxujcPkn3ZfZ/MjlTaOhgaWq27Me1+PUQsFxuxXeOHRJ/NPBvFfh4CyM13iIWiiigAooooAKKKKACiiigAooooAKKKKACiiigAooooAKKKY9rtr4NMgM1w2OiIMb8jfhQdfM8h1oAeXUMMEZHhVTdtXad9EU2Vq+J3H1rqeMKEfZU9HYdeg8yMQ9tsNZ1+ZltC8EK8xExRIx07ybgzE+HXoKcdO7CbnvBNNeoJAwfeVGlO8DkEmQjJ4DmDVWveUbf/ckkxyi3sO3ZB2TrCqXl4mZmw0MTDhEOauyn7/UD7vryt4VD7TZWYY73Ub2XxAaKMH+BMj4092loIuTSE+Lu7E/xHFcGvxmhnKy/75kips37rpWvWQy7wwedYs1nOIVY1KvaQejJoLCwLSUUVzHIeFeSKWkqNyFKk7R+yvfc3NkNyXO8UHAORxyp+6/Xz8jW52c9tPEWmpnu5FO6s7DGSOG7OPut+tyPXHM2Pc2wfmTw8MVCNquyOC9Jk72VZsYDEqw4cgRgZHv94rV8L4+qcezuXp0ZBOlnVFqJIGAIwQeII5EdCPGvdc6aRtPqOzUywz5msycBckgDqYWP2Gxx3DwPzq/NE1qK8gSeBw8cgyp/MEdCDwIraU6kakVODyn1KzWDfooqI7Z9p1npTBJmd5WGRHGAzBehbJAXPTJ408CXUVDtle1aw1FxHFKUlPKKUbrN5KclWPkDmpgKAFooooAKKKKACiikJoAWim/Wtegs4jLcSLEg6scZPgo5sfIcapzar9IdiSmnw46CaYZJ80jHL94n0oAvItio5qvaLp1twlu4QR91WDt6YTJHvqjBszr2te1MZu7b++buo+fMR8M/w0+WP6PHdoZLu9RFUFn7tOAUcSTJIRgAfq0x1Irdi4JXqX6Qenx/1azzHjjCBAT04uQQPcaq/TrG82o1AvIxWNcb7cdy3iycRoDzY8cDqck9aabHZNNR1D6Np3eNCP7WXBIQH2pnCgBRx4Lz5Dma6S2e2dh062S3gGFXizH7Ujn7TuepOPcMAcBVS9vI21Jze/QWMcsTTdMt9PthFEFihiUsSSOOBlpHbqepP/aqx1zt73ZCtpbd4mSqySFhvnh9lFGeo654jgKkPaXO9y0GmxMVNwe8nYfct0PH+JuA/Z86YdF2UR9UkbcAgsVjit4+neMocv5kZ3iTzLDwrNUFSmncXXebTaXlsvqyZ5WkR+07UtYnwZBZ2wboEklkGfEF90H1NS7TraVV+tlMjfsovwCjA/8AONZ7W2CDzPM/5Vnrg3Fyp6RikvJEqQUE0Uhqg5DiL7Q7ZGKdbO2jE9243t0kiOFfxysOOP1RxPDxFPenW8ir9bJ3jnngBUHki8wPUk0wbH6EY5ry5kH1s9xJxPMRoxWMDy3Rn3+lSrNWruVOnilSWyWX4v8AZCRTerFJryTQTWOOdWzukHBwcEHBHMcOtc153HnvNITSE1huWYKSgBbHAEkAnzIBNMWrwKM22Ggx3cDRyDIYYz1U/dceYNVj2V7TyaRqLWFwcQzPuceSSnhHKv6reyD6jwrztztLrG68uGitEkKCSJd1GYNu5JYlyN4EA8qglzqU2oSRAhpLnIRWAUF1+6DjHEHPtHoemK9I4LZ17Sn/AKkk4vX0/vUp1JKT0OotuNuINKt2kkYGQg91Fn2pW6cOYXPNunrgVR2x2yzatNLqOoEmEsScnd75/wAIP3Y1HDh4Y6HGSDYGPe+k6rfox5siy77t+q0hPyUH3VLrOGTVNyKOI22lxgDiCrXCjlHGvNYz1Y8Tx8aff8SXZtUXhdZ9EvCPjJ9MCRhrqQ/bnYaJLZL+zUxLneMYLcE3sJKmeKnkefIg8KuHsm2sOo6dG8jb00RMUp6sygEOf2lKn1zXjXtPWa3eIgbjKUIHRWG7wHTHT0qtf0ftTa3v7mzc430Jx/tIWIOP3Wf+EUnAr+V1SlGTy4vTxw9gqx5WdAGsCXis7ICCyY3gPu54gN4Ejjjnjj4VXmpbc3FwUitMLJeyPFa5APdwRNuzX0g8yG3F8BniTgPur6xbaBY7zlmxnAJzLczHizMx5sxyWY8h7hWhIiT3V2kSF5GVEUZZmIVVHiSeApo0DbS1v3kS1l73ugu+yq24N7OAGIwSd08vCqB2pvL/AFa2kv7tzFaKQLeEZ3ZHY7qhF+9jjmQ+Bx5Tr9H+8SJLqyeNo7qOTvJN7my8ExjpukY8PbB60yM4yykxcFw1B+0XtRg0lNzhLcsMpED9kdHkI+yvlzPTxr12odoa6TbeyVa5lBEKHp4yOPwjw6nh44qfs37N5NYma9vmcwFySSTv3L54jPRByJHoOXB0pKKyxDS0nZvUtpp+/mkIhBwZWB7tB1SFBzPkPeauvZLs0stNAMUYeUc5pMM+f1TyT93FSS1tUiRURVREGFVQAFA5AAcq9tKBXNr3KSzJ4Q9I91RPaZtvLqtyNM0/LoW3ZGU8JnB4jPLu15k8iRnkBmQds23zwRrZW2e/uBht37SRsd0KuPvOeA8s+Ip87LOzldLg35ADdyqO8b+7HPukPgOpHM+QFLRnFw7Xx2/cH4DhsJsTFpFr3a4aVsGaTHGR/AeCjJAHv5k09msk8mT6Vp3rERvg4O6cHwOOB+NY3il47ityp6LT+SxCOERTQbT6RdXN0ecz93EfwwQkoMftOGbz9nwp/s9OCSuR1wxPid0KD8Fr1o1kIo1CjAChVHgqgAflW+F4k+OPlVG5uXKTS22+SHJC1oLqgN01v1WFZfc0jIP8Nb5qAWuo42knQnh9DjUeu8j/AOo1FbUu1VR/pjn8Ct4wT+kNGa8k1z3IeeY1xnzJNRTtC29TS4MjDzyAiKM/N3/VHzPDxxK3J6c+mfGq92m7Oo7l0edjI7zRtLJxH1QOGhjH3FCk49M5JrocNjQnXXvD0zt4+vkMnnGhS2q7ZXd0+9NPI/HO4SRHzzjuxhce6rr7N9vIri0HemKAxncIyiJnGRuAkYBHQciDTFtVsRa6jcrDpsCwpASs9yue7YjA7tF/tGU82yADkcamuy/Z9aaeB3cYaTrK+Gb3Z+z7sVp+OV7HsVRfxLVKONPXoiGkpZySOKYOAynIPI8ePxr0TRmo9tVA9yYrRHZFly07qcMtumAyg9C7Mq+m94ViaNJVaijnC6vwRZbwiO7YalYyRtbXGqOseeMMPdEfa3sMVjYnB8WqB6PY21lrNibWfv4XYe0SpIL76YOAMdDxGeNTDVdl0uL1dOt1FvaQxLLcmMAPKWPsRs/M5GDxz948cCse2GyVva3ek/RoVi/pO627nLAGNgWJ4kgK3xNbW3uacYqi5yfNB6PGEuV4bwtH5ZZWknuWLLpULNvtDEz9HMaFvXeIzW0TRSViJSk9GyyYrkZRvSqV0yT6HtRGRwEk4HqJ03f8TVdknI+h/KqM2/budZtpfDuH/glx/prUey9TFxKPiiCutC4dmtAVNUuGx7Npa21pDnHAFDLJ7z7H8RqudpEOtbRm2kJ+j2u8pXJ+xGA0mPN34Z8MeFXrb2QR5XHOVgx/dRU/JRVLbc2jaLraX4G9b3hZZB+EsFEo/Jx44I6Vuq/P2cuTfDwVluZO3O63bG3jTCKJhuqvAAJG+AMeGRWp2X282n6nezagxUQ2gaSViSGV2iMZyeLZVSB1JGOdNHaZqofVIorwMtpAA4CDeaZWwzEchliu5zwMU2doW3NzqymXuu5s1YIo/vG9oqHfH1jD2zujguT1OTV4fT7O3jnd6/UWTyzY0y0l2n1hnk3lhB3n/wBlbqcJGD+I8vUseldH2lqkMaxxqERFCqo4BVHAAVCuxzZQWGnIzDE1ziWQ9QCPq09ynPqxqYyy59Kp8SvlQX4Q+EciyTk8qb9W1NLaGSaQ4SJC7egHIeZ5e+tuqv7fNXaKzihXIE8h3vNYwDj+JlP7tZSi531zGE3u/oiZ4isoauyPSH1TUZ9UuBkRv9WDxHekeyB5Rpj3lau6eTA86j/Zzo6WmmWqL1iWRz4vIokY/wA2PcKeJHya7/F7xUKfJDRvReSI6ccnmtW4XfYL0HFv8hWyxryi499YjmxqWD0BRRSVC5DgNVHq9z3O1Cn+9hUD/wCrh81q2zVPdrg+j6pp9zyBwpP7Eo3v5ZK6/BXz1p0/1Qkvtn/BHU2yW+GyM+NBNa1hJmMeXD4VnzXCno2iQK1tRh342XiCw3cjmM8Mg9D59K2M0lJGTi8oDW07Tkt41jjUKqgAAcBw/wDPnWxmgmkzSyk5PL3AKxLAAzN95sAnyXOB6ZZj7zWTNITQm0KNGjWG7NdzHnNKAP2IkCL89/41oa3B3upWC9IVuJz/AAxxp82NSUcK047ACd5jxLRpGPJFLOfizfyir1O5xUdR78uF9OX8DHHoblJRmkNUhx5lPA+h/KqJ7Yf/AHtv49yP+dJV5XTYRvSqQ2/X6RrNtD/uI/e8mf8AXWn9mot3WfJkNbY6bqHdquyDalp7xxjM0ZEsQ8WUEFc+alh6kVMaK9DKhzjZdoFoYo4tTtGe4th3eWRWPs8MEMQVbgMgjGRmsUmtrr2o2NrHEYrdHJKHd4qMM/spwUbiboxnma6A1LZm1uW3p7aCVuW88aM2OgyRnFUb2MwLJrt1IAFVEnZAAAFDTKgAA5DdbFUvdadNuos51xrovRDst6F8XBwMCtevczZJrHXn/ELh1a0n0WhagsIKhXaxsmb+xPdjM0B7xB+IAEOg8yvLzUVNa8SJkEeIqpb3EqFWNSO6Y5rKwV72NbeC5tRZynE9uuFz/aQjgMea8iPDB8cWHVFdouz8mn3Kaja+wQ+ZAOSSZ+1j8L8QR4+tSrW+0s3FnbJZf+8vgFVQf6jjuyMfDDZAPgCeld/iVtK+nTr0fhlo/wDi1q8+RFB8uUyYRap9KuHjj4w25xM/R5uYhU+C/aY+O6v4qe802bOaGllbRwJxCDi3V3PF3PmWyacs1mLmcOflp/CtF5+fzJ4oXNeSaM0hNU2xwZqqe3+DNtaydVldf4kz/oq1DVX9vsoFnbr1M5PuETg/4hXX4G37/Tx5/hkdX4WTrZy534gfFVb+JQadaYdmV3URT0iQe8Ko/wAqfc1z7qKVWWBy2A0maDSVXHBmkJoY4rBBepJkI6PjnusrY8jjl6U9QeM4EM2aTNFJSChRQa85oEFpKM15ZsU5AauoSYAHv+FU7sIn/wDS2jEo4okjzZ/UiGIz5ZO58alfahtR9GtmVTiWcFEHUL99/cOHq3lW7+j1soYbaS8ce1cEJHn+6Q8SP2n/AMArfezdo6dN1pddF6dSrWll4LdooorVkAhrnzsG4areA8+5k+VxHmugzXPPZu/0baW4iPDee6j/AJy6/JRUdX4GKi8SeNFBpK8kqS7zLyDNJRRUDkOI1tvYxtazmX+qMTb58MKSGHnkDHmBVddg+ywZpL1x9j6qL9ogGRvcCF/eapx2tyONJuNwE53A2BnCb67xPgMDnTb2J6tC+nLCjDvYWYyJ1G+xKt5gjhnxGK0VCrVhwmpKHWXL6Lx+exC0nNFhUmaM0mayzZOBNJWK5uliQu7KiKMlmIAHqTwFVttH22RI3dWUZuZCcBiGEef1QPak+VXLWwr3bxSjnz6L5jZSUdyzqprtZuheanZ2S8RGRv46GRlLD3RqD7zWEx67f+1JMbZD0B7vA8ljG/8AE047LdnjWtz9Jmn7+TBxwbO8RjeLMSW4ZHKtBZ2tLh0nWqVYuaTwlrq/Mik3PRIn+mn6we/8qeDTXpceWJ8B+f8A2rDr9zPDiSBRJjg0JON8fqN918cs5B5Hoaz8odrU5U9fMl2Q815Jph0Lbi1vDuI+5MODQS+xKp6jdP2vdmn6oqtCpRly1E0/MVNPYi20WifT7uKKTJtoY+8kTJCySO5VA2OYVUY4/WHjWHT9urOG4ksn3bV4X3FBwsbjgQVYYCkgjIPzqWheJ8Tz8+g+XCuYdu9QE+o3Ui8jKwHmFwmf5a0XCrZcRzRqZUYx0x0ed/B51Iaj5NUdOo4YAggg8iOIPoRzorlbSdo7m1OYJpI/JWO6fVeRqfydp+p2JVbuFG3hvLn2WYeIKZHxFPuPZqtB4pzTzsnowVZdS6aKqi27doyPbgkU/qmNvz3ayS9uMGOEU+fSIfPeNUHwO9TxyfdDu1iWe8gXnwqO7U7WxWkReVsD7qD7cjeAH+fIVWt72t3Nw25aW+HbgPtSuf2VAx8jThs72OX+pSifUXeFDjO8QZmH4VXlGPXl4GuxY+zk+ZSuHheG7I5Vl0GbZrQLjaTUC8mVgQjvGH2Y4weESH8R/wCrGumbO0SFFjjUKiKFVRyVVGAB7q1dC0GGyhWG3QRxryA5k9WY82J6k041toQjCKjFYSKwUUViubhY0Z3YKigszEgBVAySSeQpwGLU9QS3ikmkOEiRnY/qqCx/KuTdI2qddUS/kzxuRJIeJADsd9R+4WA9KmHaL2jza1OLKxDGAtugDg1wwP2m/Cg5gHwyfAbevdmf0TSHjyHnUi4Zhy3lG66L4gJvfnVK5vKVCUac3rJ4x/kcot6l1MeJxypKiHZbtF9N06Ek5khHcyeOUACn3pumpdmvLr6DpXE4Po2XY6pMWkopCaoNjzzIgIIIyCMEHkQeBBHWqc2r7PbjTLj6dpe9ugktEvFox94Bf7SM/h5j5i480lX7HiFSzk3HVPeL2aGyipFVaP29QlQLqCRHHAmPDIT6MQy+nGsmq9u9uFxbQSyyHgu/hVz04Alm9Bj1qb6rsda3JLSQRMx5kopJ9+M/Otew2KggOYo4oz4qg3vjzrp+8cKb5+yefDOhHifiVj/6e1HWGEl/KYYc5WMDGB+rHyU+bcanGz+yUFoMQRYbkXPF29WP5DAqVxaag55Y+f8A2rZAxwHAVBc8XqVY9nDux/StF/IsaaQ2RaWx+0QPma2F0xPM++tvNJXJdWTJMHiKEIMDlXi6UFGz4VlzWrfvhD58KSOXJAV92i6NbvaTTyRr3saZSQcG3sgKCR9oceRqGbE9pVzYlPpHeTWshIBbJK7uAxiZueMjK8uXI4qS9rd/i2jgXi88gGBzIXj/AIigps7KbKK7N3pF4vBsyRHhvRTx5SQxnoSuD4EIfGvReFW0biy5K+qbeM9Ftp4FSpLEtC3YNTSe376BhIrIxRhyJwcDyOeGOdcqzW7gBmVgG5MQcN44J58asWaLUNl7kqR3ts7cDx7qYeIP9lJjp5feArci2301t50e9tC5LPDGI2jZzxJAYMoyfDd9BTbKzq8LnNRi5xljDXlnR9eu+AlJTxkhexmy0t5cR4Q90rqZHI9kKCCRnqTyx51NbKBdX2ijTAkgtzluqlIss2ehBkIHgc+dal1ttc6ifomnRSksMFzgyleRJ3fZiXxOfeKtzsv7OV0mAlyHuZcd645KBxEaeQPM9T6DHWoQq1Knb1ljCwlvjO7Yx4xhDrddnGmyHLWVvnyjC/4cVjh7MNMQ5FlB71z8mJqUUV0BhqWGkQ24xDFHEPCNFQfygZraxS0UAFFFFAAaqX9Iq7lSxgVGIjkmIkA+9hCyKfEZDHHiBVtVEe1PZc6hps0SDMq4kiHUunHdHmy7y++gCGdiezsEdkt0oDTTFgznmiqxG4vgOGT41PNUtt9Dwzjp4jqKp3sR2yELtYzHdEjb0JPDEnJoznlvYGPMHxq7c15jxqNajeylPPin5fxsXaeHHQpTYq7Oj6xJaOcW9yQEJ5ZJJhb4lk99XXmqq7VNmvpUBliH1sBLLjm0fNlHpjeHofGpL2Z7YjUbMFj9fFhJR1Jx7Mn7w+YNS8Tp+9UI3kd13Z+vR/MSHdfKyX0maM0lZkmDNayXYMrR/eCq2PIkj8x862KgG0O1sVhqsbzMVie3kQkAnBEiMvAehHvq5aW0riThFZeG18hsngn9IaikfadYNyuI/e2PzFLL2i2Y/wDkQD/iA/lT/wD59zs6b+jDnRKSa1LW7Ejvg/YIXHmQGyfcRULv+1KyA43IbyjVz/lW12X6j9Jt7if+9upGGeYUBFUfwhasS4dVpUJVakWtksrG43nTeETM0maM0lcwkCm7UpOIHhx+NODNgZ8Kie1GvLawSztjgPZH4nPBV+P5GrVrSlUqKMd3oNk8IhE/9P10Lzis1z5by8f+Yw+FNu1znS9ZhvE5MyzYHXB3ZV94z/FUg7K9KZYJLmTjJcuWyeZUE8fexY/CmvtrT2bU+co+IiP+Vbe1r8l/GhB92MeX5pZb+pWa7uToSe3juI911SSNwDusAysDgjIIwajD9kWlFt76HHnwBkA/hDYp52QfesLQnmbaA/GFKeK1RAaGlaJBaJuW8UcS+CKFz5nHM+tb4oooAKKKKACiiigAooooAKQ0tFAFI9rvZC7O97YqWZjvTQqPa3uZliA5k8yo454jnUZ2T7WGjAhvN4gcBKM7w8pF6+o4+Oa6TxUM2u7J7HUiXeMxTHnLFhWY+Lgjdf1Iz51VurSldQ5Kqz+V6DoycdiI3W3tkkRkFxG+BkKpyzHooXmD61GuwiIyXd3NjA7sDA4KDJIWAA8gjU09pPZVHo8SSfSzK0r7qRmIKcAZZiwkOcez937w5VO+w7SO609pSOM8hYfsINxfnvn31m+I2lLh1hUUG254Wv8AfUmhJzkixaSisc04QcT/ANa8/wANvQtCzShVJ8KortjkU3NqG4+wxYDngycfyPwq19V1YKjO53I0BY+QAySfGqo2R0iTaDV++cEW8JV38o1P1cXqxBz+8elbH2btJds6vRL7voV60tME9l/RzsScrPdL5ZiP5pVK7S2FqtwYbEzzBWKd4+4e9bOPq0Rc4zyOSTnkOvXl1Dvoyg43lIz4ZBGfnXL/AGVYt9YSOYYcd7EM/dlAK+45BHvrb3FV0qUqiWcJvHoVksvA6bG9i8s2JL3MMfMRD+tf9r+7Hz8hzq2tntm47FZEh9mJ37xU4ncJRVYAnoSuffTqaRmxzry+94rcXjam9P0rb/3zLsaaiLSE15aUAZyMU3XV7vcBwH51zoU3Jj8nq8u972Ry6+dVFtFdNrGoJaRH+jwkmRhyJHCR/d9lfU+Nbm2/aIvG1tDvSOdxpQQFXPAqjHgT03uQqQ7C7KrYW+ODSyYMjjiPJFPgOPqeNaq2oPh9Ht5rvvSC/wCzIJPneESGCBY1VFAVVAVQOQAGAPgKr3toiJgt2xwEjAnwyox+RqxqhPa3eKtj3ZI3pJE3R19kkk458OWfOq/CnL3yDxnX8izxylqdnl6s2l2TIcgW8aH9pECMPcVIqR1XnYREV0eLOfaklK+m/jh7wasOvRSoFFFFABRRRQAUUUUAFFFFABRRRQAUUUUAc7fpGPJ9PgDZ7sW/seGTI+/7+C+7FWF2c69b3FjAkDLvRRIjx8N5GVQGJHMgtk55calO1uxdtqkPdXCZ3SSjrweMnmVPwyDkHA8KpjWOwC9t337OdJQOK8TFKPfnd94Yegrl8U4dG/pKm5Yw8ofCfK8lzGmnVGBYY6Dj8TVMT6xrum8J1uNwdZUMiY/3gyP5q92/bTKP6y3jY+Kuy/mGrIv2buqUsxal9vyWO2iyS9rE5XTyAcb8iKf1hxOPkDUr7AbNE0kOq4aSWQufxbp3F+AAHx8apXabbSfVjHCkOBvZWNN53dyMDpx5ngB1rpDs92faw063t3ADqmZMfjcl2GeuCce6tdwq1na26hPfLZXnLLyiRGue+3HZF7O8XUIMqkzAsw/s7heIPlvYBHmGroWm7X9DivbeS3mGY5VwfEHoynoQcEeldN+Ywg+xu2iX9qkp9l/syKOjjn6A8CPI043d5v8AAcvzqkMXOzl+0cgLRnnzCzxZ9mRPAjj6HIqxLbtAsXj3/pCKMcVbIYeRXH5V5/xHg0qFZypRbi9sa48i3ComtR7u7xIUMkjKiLxLE4A/88OtVVtHtvcanKLSxR91zu4UfWTeOfwJ/lzNae2u1j6pNHb2yu0e8Ai49qaQ8AcdPAD1PpfXZ52ew6VAoCq1w6jvpeZZuZRSeSA9OuMmu9wrhEaMVVrLvdF4fz+CKdTOiK7tf0cC1spe63Lk8WAQPEo6IOIYkdW5eXUt7fo6Xqn2Lq3x/wAZfkFNdB0VoyE58H6Puoj/AOXb/wAdx/8AitzTP0c5mkBurtNzr3QdnI8A0gAX1wfSr3opEktgNPStLjtYY4Yl3Y4lCqPAD8z1J6kmtyiilAKKKKACiiigAooooAKKKKACiiigAooooADSYoooAMU2Xmy1pMcy2tvIfFooyfiVzSUUAZNO2etrbjBbwxE8zHGik+pUZNOAFFFAC0lFFADNtRsjbalD3VzHvgcVYcHjPijdPyPXNcz6xsjFDqBtlaQx727klN7GfELj5UUUAdAbD9mtlpyrJDGWmK/1shDOAeYXAAX3AVMcUUUgC0UUUoBRRRQAUUUUAFFFFABRRRQAUUUUAFFFFAH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AutoShape 9" descr="data:image/jpeg;base64,/9j/4AAQSkZJRgABAQAAAQABAAD/2wCEAAkGBhQQEBUUERQWFBUSGRoXFBgXGBsVHBsdGBoaGhYWFxwZHyYgICUjHBgdHy8gJScpLzgsGB8xQTAqNScrLCkBCQoKDgwOGg8PGjAkHyQyLC4vMC0uLDA0LjAsMiosLC8sLC8yLywsLCwpLCwqLDUsKiwsKSwsLiwsKSwsLDQpLP/AABEIAKwAbAMBIgACEQEDEQH/xAAcAAACAgMBAQAAAAAAAAAAAAAGBwAFAgMECAH/xABNEAACAAQBBQsGDAUCBQUAAAABAgADBBEFBgcSITETIjVBUVJhcXOxshYygZGh0hQXNlSCg5KUo7PR4hUjNEKTU3IkJUOi4SYzYsHC/8QAGQEAAgMBAAAAAAAAAAAAAAAAAwQAAQIF/8QAMxEAAQMBBAgGAQMFAAAAAAAAAQACAxEEEiExEzIzQVFSgaEicXKCkdHwQuHxFCNhscH/2gAMAwEAAhEDEQA/AHHjONSqSS02c2iq+kknYqjjJhW1+darqJmjRygg/tAQzphHKbah6vSY+Z0K56rEJdIh1JoKo4t0m23x6gQPXyxfYzjUnAZMunppQec40mZtV7ai7kazc3so5OKH442taKirjuSb3lxONAEPeVWN8yd92/bE8qsb5k77t+2LSmy+xWYgeXQq6sLqyy5hBHKDpxrrs4+JyF0p1Gstdmk0uaBfkvpWgtDlcb2WKjmKr/KrG+ZO+7ftieVWN8yd92/bHTRZ1q6e+hJppUxj/aizGPXqfV1x14jnAxSmXSnUSS15xVyPSQ5A9MWWkGlxvZVUUreKq/KrG+ZO+7ftieVWN8yd92/bHdh+crEagEyKSXNC6m0Fc2vrF9/HGc8dWNRlSNXQ/vxLjsrjeyl5vMVj5VY3zJ33b9sTyqxvmTvu37Y7p+crEklia9JLWWbEOUcKdLzbHT444vjlqv8ASkep/fiwxxyY3speaP1FfPKrG+ZO+7ftjGZlxi8kaU1HCjbp05C+kgC3ri4p8usWmIHShVlOsES5mscou9zHLT5356TdGqp0Cg2mKodHXl1OTfqNoq6Tkxp+FdQP1FEGRucuXWMJU5RKnHzbG6P0KTrB6D6zBveE7nLyelyGk1dLvEnm+91ANbTR05LjX1jphm5L4qaqjkzjtmIC3+4am9oMJzRtuiRmRTETzUsdmEr8d+Ua9vI7lj5ng4QXsV8Tx9x35Rr28juWMc8B/wCYL2KeJ4eZrs9KUfqu81eYFS1E3ApK0s3cpm6HfF9z3odri/8A9RnUvOosMqFxOeJzVAKyFuXNyp1aVhx2bo0YFqnHqZsFSk02M5GEyxQ6N9MkrfqO2NmDZUSHw2ZRVrOLG8hwpfR4x9lvY1owY3YmmF7hitB4yru4qzo6o4fgKzqfezqp7NMtcgXYC1+QLYdJJjTm6ynnzqv4NUTGnyp6uGWZv7WW99fEQCCNmuK/JvKuQKV6KvVmkE3R085De+zbt1gjlIIjvw/HMNw3Sm0Zm1M9lKoZg0VW/wBFfTqJ6o05mDmltScj/rH/AAqDhVpBwC78haQSKrFJSE6MtSq6+IGZo+kA2hYpsHUO6DTIfKiRTvVPVu+lUi29TSvcsXbkGttkclXLwlJL7g9TMm6BEoTBZdLYCbAbNuuCsJa81BxosOo5ooeKt8om/wDT1D2g9gm2gJwyekufKeYukiOrOu26hgWHTq4oNUx7Dp2HU9JUTZwMizEy0/us1xcg6t/FJXTcOlzaf4OJs2WrFqjdBvmXUAijUNmkdXREjJALSDmVHipBqNyPMVpmxCaJ1BigS4GjJ0rAWHIDfXx3UwtcqaSfLqpgq7GcbFiLWa4ADC3KBF/IXBkmrOWdU2Rg6yynGpuBpWvt6fTFJlhlH8PqmnBdBbBUU7dFb6z0kkmMwtLXUGVN4p/KuUgiu/zRrl7wJQ/U/ktBVm04Lp+pvG0CuXvAlD9T+S0FWbTgun6m8bQpJsPd9plm16IBx35Rr28jwrBhllj2HyKgLWU+6zCgIbc1fe3awuTyg6umA/HflGvbyO5Yxzw8IL2KeJ4NcD3MB5UG8WhxHFWnlfg3zL8FP1ieV+DfMvwU/WKLI/IqTiKNo1LS5qW05Zlg6jsZTpaxBH8Si/Om/wAQ9+I7QtNC491bdK4VAHZafK/BvmX4KfrE8r8G+Zfgp+sbviUHzpv8Q9+Icyg+dH/EPfjN6z8x7q6Tco7LT5X4N8y/BT9Ynlfg3zL8FP1jTVZl5oH8qoRuhkKe0EwI47klU0WufKIXYHXfJ6xs9NoIxkL8GuPysOdK3NvZGnlfg3zL8FP1ieV+DfMvwU/WFnEgv9M3iflD07uA+EzPK/BvmX4KfrE8r8G+Zfgp+sLOIYn9M3iflTTu4D4TXzoTkfC6ZpQ0ZbPLKLa1lMtiosNlhBDm04Lp+pvG0C2XvAlD9T+S0FObTgun6m8bQjIKQdftNs2vRAOO/KNe3kdyxjng4QXsU8TxljvyjXt5HcsY54eEF7FPE8NM12elLv1Xea4s108ricoDY6zFbq0b94EOXHXK0s8qSCJUwgjUQQhsRCWzZ8KSPp+BodGUP9JUdjM8DQvbNqOiPZtmUnMEpMTrE06eodwNTD4TZh/uUm4iyGSuNj/qTPvP/mKfNviLScRkgHVNvLccoIJF+ogQ9pz2UnkBPqEEtEronUAHwhwxh7a1KXeFTcbpdc2WKmWutlLoXsNugw136DeDXCsSk19OHQacuYCGVhsOxkdTxg6iIVYzxVlvMkfYf34uc1uUD1FZVBgq7sBOKoCFDAhWIBJ84EE9UDlhfdLnACnBEjlbUNBJ80OZc5DtSVKCnVml1BIlKNZDDWZfTyjovyQKVFM8tisxWRhtVgVPqMPLOTJvh7zF8+nZJyHkKONnoMWVRQ02JU6l1WbLmLdTxi/GrDWCOiNstZawFwruWHWcFxAXneIYv8ssk3w+foklpb3Mp+UDardI7tcUBjotcHCoSbmlpoUz8veBKH6n8loKc2nBdP1N42gWy94EofqfyWgpzacF0/U3jaOVJsPd9roM2vRAOO/KNe3kdyxjnh4QXsU8TxljvyjXt5HcsY54eEF7FPE8Ms12elLv1Xears2fCkj6fgaHRlD/AEdR2MzwNCXzZ8KSPp+BodGUP9HUdjM8DQva9qPzejWbZlIrIfhGl7Ve4x6CqBvG6j3R59yH4Rpe1HcYeuLY1Ip0YzpqSxY+cwHqG0xdtBMgA4KWU0YV5vGyGXmYw06c+eRvQBKU8pJ0m9Vl9cC2S+Q9RXEFVMuV/dNYWH0AfOPs6YdmH0MmgpgikJKki5ZjbpZmPKTrg1rmF24Myh2eM1vHJUWdOvEvDXW+ucyy1Hp0j7FMC2ZzG2E2ZTMbqy7og5GBAcDrBv1r0wO5eZW/xCoulxJlXEoHjv5zkdNhboA5TFjmjpS2IFhslymJ+kQoHf6oyIrlnId5qzJemBCYGcrChPw6abb6T/NQ8mj53rUkQiDHoTLipEvDqknjlso623o9pjz4Y1YSbh81m1DxBM/L3gSh+p/JaCnNpwXT9TeNoFsveBKH6n8loKc2nBdP1N42heTYe77R2bXogHHflGvbyO5Yxzw8IL2KeJ4yx35Rr28juWMc8PCC9inieGWa7PSl36rvNV2bPhSR9PwNDxraUTZTy2JAmKyEjbZgQbeuEdmz4UkfT8DQ6MoDakqCOKVM8DQvbNqEezahQrIzSUcsgmZPuOPdAntVQfbHUuD4TQnTf4OrD+6bM3Rv+8k+qFNkvIFRW08udd0mOAwLNrFjq1G8O6lyLo5P/tU0lW4iUDH1tcxJqxmj3kqoqPFWtC78JxSVUyhMkOHTWARq2aiLGxEJ3OViNYalpNS1pY30pUBVGX+1jxkjYb7COKCPJbCqjBqiWtQyNIrG3MlCSEmW/lk3A87Wvq5BF/nGyb+F0hZVvNkXmS+Ugeen0gPWBGY7sUo3g71p96SPgQklR0bznWXKUu7bFUXJ/wDHTDzyEyT/AIfTkPYzptmmkbBYakB5F16+UmNuRlLSCnR6NEQTFVjY6T6+Jyd8bEEa+SKPOdlPVUiqkldBJosZwNyDxovNNtd9fHbZG5ZXTu0bcFmOMRC+cVTZ2cq1mEUko3CENOI5w82X6Np6bdMLYxCYhjoRRiNt0JOR5e6pTPy94EofqfyWgpzacF0/U3jaBbL3gSh+p/JaCnNpwXT9TeNo5smw932nmbXogHHflGvbyO5Yxzw8IL2KeJ4yx35Rr28juWMc8PCC9inieGWa7PSl36rvNV2bPhSR9PwNDoyh/o6jsZngaEvmz4UkfT8DQ6Mof6So7GZ4Ghe2bUfm9Gs2zKRWQ/CNL2q9xj0HNNlJ5AY8+ZD8I0var3GPQU/zT1HuiW7XHkpZdUpAYrlxWVUrc500MpIawRFsVN1IIFwQReHfkzivwqkkzuOYgLf7hqb/ALgY85CHPmfqi1Ayn/pTWA6mCt3sYNbI2iMFoyQ7M8l+KCq2obBsXcywdz0tIqNjSpm+K/RN7dKw2cTw+ViNIUJ0pc5QysOK4urjpG2ALPRhtmp5449KU3o36f8A6iyzQY3ulM9Oxuac3T/Y9yB6GDD0iAyi/E2UZhEj8LzGcilTiOHvTznlTBZ5bFW9HGOgjX6Y5jDJzx4FovKqlHn/AMuZ1jWh9IuPQIWxjowyaRgck5GXHEJn5e8CUP1P5LQU5tOC6fqbxtAtl7wJQ/U/ktBTm04Lp+pvG0c2TYe77TzNr0QDjvyjXt5HcsY54eEF7FPE8ZY78o17eR3LGOeHhBexXxPDLNdnpS79V3mu3NPk627fC5m8RVKyrkAsW1FgDxAar8p6Iac8o6srEWYEHWNhFj7I8zxIuWymR14u7KRzhjbtEW4PgEyixinlTBqE0aDjY667MD3jiMO6oO8bqPdCNzaYW07EZRA3si8xzxDUQo9JPsMPV1uLcsKWw+MA8ExZtU0XmAHVDtzX4aaahG6EK05jMsSLgEALf0AH0wnsWwxqafMkuLNLYjrH9rDoIsY5I6EsembQHBJxv0bq0T8y4wYV1G8pWXdBZ5dyPOXYPSLj0wtM2FU0jE1lsCpmK8tgdoIGlY9RWA60E+bajaZickgapek7HkAUjvIECEOiic0moRNJpJGkBNnLrC/hOHz0AuQumnWm+FvVb0x5+vqj08ygix1g7Y85ZQYO1JUzZLDzGOieVTrRh1juMCsL8C1EtbcnI/y94EofqfyWgpzacF0/U3jaBbL3gSh+p/JaCnNpwXT9TeNoFJsPd9ojNr0QDjvyjXt5HcsTO/LJr1sCf5K7AT/c/JEx35Rr28juWC7LPOIcPqRKEhZl0D6RfR2lha2iebBquDmXRXwoNAQ6ppik1uLc1vsn9Im4tzW+yf0hkjPJM+Zj7be5Hxs87jbSKOuYR3pB9JLydwhXI+bsg7C8p6ylTQp3aWt7kCUus8pJQk+kx2fGBiX+vM/xL7kEqZ5nY2WkBJ2ATCT6gkZTM8cxTZqMKeQuwPqKXjBvE4xj5C2LoyefgoFxfGqmrINQWmFdQJlhTbkuqgkdBiv3Fua32T+kMl88kwbaMDrdh3pEXPJMOyjB6nY9yRoPkAwZ3CyWsObuxS23Fua32T+kWGEY1U0mkadnll7aRCAk22C7KYOpOeKY5slGGPIrsx9iR8bPJMBsaMA8hdgfVoXiF8pwLO4UDWDEO7FC/l7iX+vN/wAa+5Fbi+M1NWVNQzTCgIUlACAeK6qNUHXxyTPmY+23uRic9DjbSL/kPuRkF4NRGPkKzdOBefgrbl8P+SUX1P5LQU5tOC6fqbxtA9nPrN2wqlm20d1eW9tttKUxtf0wQ5tOC6fqbxtCkmw6/aZZteiAcd+Ua9vI7ljHPBwgvYp4nj7lIdDKFWbUN2kG/QQov642Z46dhWy3I3rygFPSrNpD0aQPphpmuz0oDtV3mrrAJtZ/BJBodc0TGGvRO8Dtcb/VyRqygqJowmaMV3IT2b/hgNHTNtGxsurUb3I4tsD1Rjkn+CyqZJxE9H3QqA67WYldK1tQa+3ijPyjkVeF/B6uYVqJBvImMrPcDYGYAnWLob8gMY0Zrep+rhj/AArvilK7uisZlacIwumanVfhFYNJ5pAYgWDWF+QEADZtMbMn8UbGaeop6wK0yUm6SZoUKwOsDZyG2zaCYq8Ox+kq6GXSV7PJanP8mco0hbYAwAPEbHi1DXG1cco8NppsuhmPUT6gaLTSugqrYjVq6SbC+vqiyw0Ip4q5/vwooHZGvhpl+y6sIq/4zQGkmt/xdONOQxPngCwvy6jot1g8sasan/AaeXhlO/8AOnMpqpgOwzCBoDk2j6I/+UDmQ+ISqaulTZzaCSwxJsW2qVAsOv2RzZQ1ivWzpsl9JXmGYjWIOshhqOu4PdBdF/cpuz6/mKHf8Fd+XRG2WGUD4UyUdAFkqiBnfRDMxN7XJ6rk9PRAwuU8+rrKR5zAvKmIoYDRJBmLtA1cdovMSxigxVZb1U16SpRdFyF01YbdWrlJI2EXtrijny6KTVU3wee8xEdXnzXUgb11ICqByKfWIzG0BtC3xY7v+q3kk4HD83JjZUPigqW+BvKWSAtg5lg3tvr6WvbCgxTEHqJzzZltOYbtYWF7Aah6IN8ppmF11S09q2YhYKNESSRvRbaVgLxiXJWcy0zM8oWCMw1tqFzaw4+K0XZm0GIxpwp3UnNTnh5ph5e8CUP1P5LQU5tOC6fqbxtAvnGXc8JopT6nBlgjj3skhvUTBVm3W2F09+NWPrdrQnJsOv2mWbXoh3Ovkk80LVSVLNLXRmqNpUa1cW5tzfoPRFfhOcOmqacSMUl6eja0zR0w1tjG2+VukezZDWgZxfNzRVLF2lmW52mUdC/SQNXsjMczS0Mk3ZELT4nA3mb80Kbtk/zfZOibtk/zfZOi1GaGj50/7Y92J8UNHzp/2x7sG0kfM5CuP5Qqrdcn+b7J0Tdcn+b7J0WvxQ0fOn/bHuxPiho+dP8Atj3Ymkj5nK7j+UKq3XJ/m+ydE3XJ/m+ydFr8UNHzp/2x7sT4oaPnT/tj3Ymkj5nKXH8oVVuuT/N9k6JuuT/N9k6LX4oaPnT/ALY92J8UNHzp/wBse7E0kfM5S4/lCqt2yf5vsnRsk43gdMwmyZek661AR2N+UbpvQemLH4oaPnT/ALY92NlPmjogdZnN0GZq9gBii+Le5ylyTgED1tXUY9WqqLoouoDaJSE753PGT7bAQ6aGhWTKSWgsstQq9QFhGvC8Ik0qbnIlrLXkUbeknaT0mO2FppQ+jWigCPHHdqSakr//2Q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" name="AutoShape 13" descr="data:image/jpeg;base64,/9j/4AAQSkZJRgABAQAAAQABAAD/2wCEAAkGBxQSEhUUEhQUFhUWGBcaFxgXFRcXGBgXGRgXGBYXFhgYHCggGBwlGxUVITEhJSkrLi4uFx8zODMsNygtLisBCgoKDg0OGxAQGywlICYsLCwsMiwsLCwsLS8sLCwsLCw0LCwsLCwsLCwsLCwsLCwsLCwsLCwsLCwsNCwsLSwsLP/AABEIAJIBWQMBIgACEQEDEQH/xAAcAAACAgMBAQAAAAAAAAAAAAAABQQGAgMHAQj/xABHEAACAQIDBAcFBQUGBAcBAAABAhEAAwQSIQUxQVEGEyJhcYGRBzKhscEUQlKS0SMzYnKCFbLC0tPwc5Oi4SRTY2SU4vEW/8QAGgEAAgMBAQAAAAAAAAAAAAAAAAECAwUEBv/EADERAAIBAwMCBAUEAgMBAAAAAAABAgMRIQQSMQVBE1GR8CJhgaHhMnGxwdHxFSNCFP/aAAwDAQACEQMRAD8A7jRRRQAUUUUAFFFFABRRRQAUUUUAFFFL9rX2XqlQ5S9zLMA6ZHc7/wCSgBhRUPI8e/r/AEj/AA1ryXfx/wDUv+nQAwopcEu/jPkyf6VelLv4z6p/pUAMKKXXLl5VJldOevyUVNw75lU8wD6igDZRRRQAUUUUAFFFR8ZZLAQzLB1yneORoAkUVFVCR7zetevZ729aAJNeTUUYcd/5jWxrQoA2G4BvI9aLV1WEqQwkiQQRI0I0qJfsLBkCK82JhwllQBEy35yW+tICfRRRTAKKKKACiivGaNTQB7RUdMah3NPrXv2te/8AK36UAb6Kj/bF7/yn9KPti9/oaAJFFQMRte3bEtngcrbt8FBNe7J2taxKs1kkhWymVZdYB3MBwIoAnUUUUARtp4rqrNy4BmNtHfLMTlUtE8JiqThfaDde9bsrhUz3PdHXtB0kyeq0gCrvtC1mtXF/EjD1UiuV9H9lXzdsYkIQttWJMqpzZCuqtrE79KTYHS7OIvn3ktDwdm+aCt63H/h+NLrG11AJuEAA750iXGp3DRJ8623tqqA2WZVc0lWyxBYHMBu04UXQydnfurC9iCilmZVUbydwqEdt2xEq6khTDLBGdsiyOHaMfGo+N2jbuMiT2NLjEjQge6v5tf6DRdAMF2gDuYHwV/0rct9juj0b9KXWscM+TKoAcrPcEz7qZ4W8jCVIj/f/AGpXA8a8w+6PVv8ALWVnESO1A9f0rZcIitYtimI9OJT8Q9aXbUOa9h41Cs7GP+Gyj+/U9rU1FdojTRGjyIB+poAlRzMV6LdZi3WF/EIilnZVUbyzAAcNSd1AzLKOVa7ikaitisDuIPnWUUCImKugDXeeFbtn/u0/lHwoe0DqR4Vjs1YtgcifmSPgRQBKorTjbhW27DeFYjxA0rNZimBnRWNGtAGVYX/dPgaCT3VFF9j1oaOyBHmDv9KAN1ppArM1Dwl4BQCDUgYgVFSQ7GcUGseuFeNdHOndCIG27pWxdI35GI/KaZ4ZYRRyUfKle1LitbZeakeoipGz77m0nZU9ldc5EmIP3edJMYworQrufup+c/5ayzNxC/mP+WpCM7lwKJJAHM1GO07Q++PKT8qyvXNO1lA8f1FaDcWfuR/vupXA2jaVs8T+R/0rXd2pbgjtH+h/0rKV7vhWq4oMbvhRcLHlq4nAeoj51tDLWsxzFZm6sbx60rodjGzfRyQpmN+hrZ1c8KX7JQhrmvvNIHdA1poo300xGnqhyFKOiVgWb2MtAADrUugDTS5bC/O03pTqaS3GNraNpvuYi09pj/6lubtqf6euouBZqKKKYHhr5x2z7RsdhcRfw5Fr9ncuJqjTCsQp96N0Gvo+vm7257FNraPWKNMQAwji3ZVh4yJ86hOKZZTeRSPaTjII/ZGQok25jLqpAmAZ7Uxvity+0/GSxAs9qRlyHL2iMxjNqWgAzy5kkrbWCtW7Y6y1LRrpmM1EfG4cMhW37rgkFAAQJ0PdPyqlyzwy9Ri2kOsT7QdoEhnywMgM2yB2GzLOsjtAH+kDnPSej3XX8LauHFWEe4mZg1smM+YgABwAAHqlbUvWGslZtlGyra7ecnMFVoQAFCcpMtuPjVwwFsKgA3AAelZ+v1stMo2V2zt0+jhWv29L+/7uORs6+WzHHYeZB0tDeBlnW5vI0P0qy7PwzW1y9ch8Ej/FVJG8eNPsI99iupCH73ZJjwnu5VTpOpuq7OD+mf8ARLUdPjBXUvUc4zM0Zb4WN/YBn1NSbe1raLla4pI0JLKNfDhSLHIVUlrrpAMHPOY8CRG/uFVTxqzV9Rlp2ko5ZDT6CNZN7jor9IrI++n5hS3E9JrIz9pe1BGvEQI0HKqdiss9ndUK4lcv/M1b2si59Lppcs6lsvbCXbasrCPH9a5rj9vO92+DdJJvPbQOM1tUWWBC7p0iTzrDCXI7PIfU/rUJ9nHMGzggFjlZJWW0JiRrEelWPqim9s8f2OjoVC8lm5bujmKe3eW494lLlvMbP3AzBSMk+6BI076td7azBgEtqRxPWqPhBmleytoWQiqrWzAA0yzoI+nwrQemGE64WS8MSVDlSLZuAwbQuRlLjl3Eb9K1qTdvhMus7yu0Mru3LgGloMeXWgfHLRsLG3mF39kP3kwbkQCq7jk1Gm+oG0umGGw1wW7zMmYEq3VsUYj7isAZf+HjWGG6b4d7N66OsHUT1ltrZF0QJHY39oaju3xBi1buWUu3CH2OxN4ow6gGRH70cf6azXGX4/c255defn1dVy704wy4a3iXZlS4qFVylnJcAqmVZ7Xw762YzpbbtopbP1jg5bICtdJGrLAbKInUlso4mnvYtpY1xF6P3dr/AJx/061fa8T/AORZ/wDkH/Squ4bpjauKxRjmT37ZGW4p4AqefA7jwNL9ndOExAYhLtsKcs3Aglho6gKxMqRBnTlNJ1LDUGy9LizlBdVBjUB8wHgYE+lL9sbRWyrudxFtRHHtN9KrtzpCuWSwA3bxxqu//wBGcaHUrlFq5A1nNE67u+uXUaxQpykvI6aGlc5q/Fy32+ktuPvelScL0gtsDvEDiKpSrW+y0Bu+sOHV627Nvf1Nh9MotdyzXOktrgSf6TW3CbcR7d2CZVQ27keHrURtnCAQOAMBF+HZ10HxrZgrAyypBDLvAPwgeFa0HqXK0mvT8nBOnptt1f1/ArxG2sw3GrJ0Mxwu2COKMR5HUfM+lVrbGGKpOp14kn51u6C4nLiGThcX4rqPhmqmjqa1PVKlUtklX01KWndSn2L8KGNemiK3DHKh7TdrXMJgWvWozKyDtCRBMcCK4y3tSxw1AsQOaN/nrr3thSdl3u4of+oV8y3gSVA1J0AHEk6VRKKcjop/pL23tgxnBLG7XR9/5q8HthxnG3Z9H/zVWML0WuMO2wtkyFEZpbgrFdF+J13UmsYZnPZHqQo9WIFChB8DmpwtuVrnQH9r+LI/d2p/q/Wta+1DHP7qWt4kw8CTAk5oGpFV3A7EVWTrsxzcF90MGjKxGuoFzlBWpL5UVSxRJUDQgfezFlAXX7sEjTUbtan4MfIr8RnWfZR0lv4m/iFvlCEt2yMqsNWdhxJkQO6uo4e6C0eNfP3smx2S7iDbOmS0NRyLn611XZG2yLq54C8Ty7zXDU19GlW8F44/bJ1R0dSpT8Re7FivX4pBtnaBBRhH7N1f0OvqJHnUba+1G6xghBWTHhwpFi8QzAya56nV6MZOOXYuh0ypJXwdbVpAI3GvaTdEcV1mEtE7wCh/oJX5AHzpzWxCanFSXDyZk4uMnF9gqtdM+j9nEi3dugk2MxUiNA4AJ13xE1Za14mwtxGRxKsCrA8QRBHoakRR887b2ZkcgEMODDcR9D3UsxFmxdyLft6KFXMs5gq5yQIj3mbXfGtXXFdAhgFe2jO6FywLRoDAA07gJqrbQwcGocF6yKbOwcKjqyu5K9UwBI94mSPd1+6COGtdJw50rm961FdX2baS9Yt3U3OonuYaOvkwIrE6vpp1lGUexpdPqKDafciTGtO8PtTJbtyNIIMcCO6lN7DkVpcnjOm6sPT6iembtz+Ua1WlCslf3gn4/aPWWwOJaTO5YmAP18aWVlXhqutWnWlukTp0401aJrc1DxD1KuGoN/WnTRGbMMAxzGOVTQ57uE1hs+xlBJ47qkMKdSS3DpYic+xiFXaQQZPdof1BrG/dKoX1yDPm/DIvu4B4TqD5iuiY3o9bxdpXkrctyrRGo3oSD3SJ7qQYvY6rHZGdQAr/AHgRoG5EjWCQSJ0ivT6Zrap9nZ/gx6ycm4rnK9e5XnuH7REmevYDUzJS+ojvkitdjEXAyK2ZdRoRlJ0gFuLGABJnQAcKxxez3Sc6B1kH728biSpBB3+tRLl1iRwy6KFAUKJkBQN2pNWOS2oag9z8n/ixMs3DksnXL1eEHdIuWdOUyp9DyotYnXIACWNzU/dRQrPu7TTC9kFZjUxUQYgjUABpJzCZk7yNYUniwAJ51gjkabxMwZ0I3EEEFT3gipupG/r9yCoz2/PH2JVy72rsAqMlrSdR27kA+RHrWtiSOZzP8xPxmvEu6k5U1EHQjSZggGDrxOuu+tlq5EwAJJPvXCJJknKWjf3VCU4P0X2JRpzWbd338zZhSQY76tvRlRkLD7zMfjH0qplsilz90T4nh8as/Qm5mwy8xM/mP61k66/hNri6/s7KdlNIsi16XrCg1hGlFouu0VmywBy9jfwGnH5edKujmJBzAZVHBQeMkkwfEDyoxG1rLrlYMRppH/ek1wWwZQ3B4gfMGvS6nWRjVjVptNJZV8mPp9LJ0pU5pq7vwPttEG23hPprVc2diOrv2mGkOvxMH4E1KfaBKFTLSCJMfSk1+8FIY7lIY+Rn6VyavU061eFSD4tf1LqFCVKjOE/eDrqYia9bEVUthdKbeJzhMwZCodWEEFhI3aHy5U5+3CNSK9CqqaMB02mKfaic+zMRHIH418wuTKwYM6GYgzoZ4V9K9OMYrYV7W83SqCI0JIbXlopFfOf2EsWHJgD5z9RRCaci1RagXC4WCkiSwW6VBBys6SwGm86/TjSm/cS1aKM0WyMqgNLsn7Isyj+Mo6ncN/KC0bH20YWmZRcU5+04VQJ90k7mIM+Aqj7Vyda3VO7pOjP7x0486enuk7/Iv6htlJOL87r53/smYrb9xhlt/sxM6GWnWO1AiJO4A95pWTJk6k7+/wAaxrIVe2cMUdI9ktvsX270HwJ+tX4mqh7LLEYV2/FdPwVRVwK14jqUt2qm/n/CPS6NWoxNZrW4reVrWyVxpnX2Lt7Pwfsx/wCI0ei/Was1KujGDNrDW1O8gsfFiW+RAprXvdLFxowT8keR1ElKrJrzYUUUVeUkbH4Jbq5W8jyrnHSPowVO7TWuoVqxOHV1KsJBpNXRKMrHz7tHZJFSui232wTlGDPYcyygdpT+NPLeOPiK602Cs4c5cnWMe0JV7jRMbgDApNtzpHhbCj7TZFpGOUM1m6gJgmAwTfAPpVEoPhl8ai7I9W2l5BcssHQ7iPkeIPcdahXsLWz2fdG7DE42zexDI5bKjXXykSdSp94cgRVwxWyFPu6Vmajpm9Xid9HqO3EihtYrQ9qrvdwGQf8A0DfSoybGZ20gDiSuX0FZc+kVE/h59/M7Y9Qg8sphwpbQCptnovcK53Uqo57z4Dh410HBbKt29QJbmfpyqTiLWZSOdaOn6Moq9R3fkjirdUu7QWDnV+wBpGlQLuG5U/xtmDFLnTWsrVU9sjTozurkTAXWttMaHRhzHKsNsYPsyuojsnu4f77qkOlbsKwjI3uncfwnn4VPp+t8OXhTeHx8n/hleqo3/wCyPK+5ULlocvH60txWCU71HprVl2ngzbcg7ppdiLQrZk7YZTC0soq17BgHdUc2KsF2xUO5YrnlUsXqmKTbqTs/BG44VRJJrO6oGlSsRiVw9trcuL1xe0UibaH7gY+6zDeYMDxqdNObsV1ZKC+Ys6RY5XJsWINq0DmYQesuagmfwiCB5nlTH2cY/LceyZI97w3Bp5cKrV68FARFCqJ0GpP8x48BuG6ulewTY+e7iL7qCoXqxI0ObVvgK650FVi6fHkZ/iyp/G8ssN6xxFaCtW3H9Hyk9XqnAcV7u8UlvbNblXnNXoalOXBq0NVCawxSUrGKZnZdw7lJqO+BYGCCDXE6dSP6ov0OtVYvhkG4a0PgXuW2KKWMxEgeO8j/AGabW9nydaZ2kCiAIAquVZ0+Fkoqz8ii43oxiC32hEIdsVauNZW5lItqHVu3IBJLA9wHlUYdEMW9u2hUqWs3LTlr2YIwui4lwgEyDBgDXdMV0cNWxGq6HV66xj7/ALeZwSoxyVn+wbrPfLJElSrBhlYKVGi782UMdY1nnNc121gjYxeIj3S2ceDQ6/3iPKu8WzXLPaBhMtyeDKFPhbZx8itbPR68pykpeV/T/Zz6jhe/fByzahJu3CxkliSTxkz9aiRTXbdrthhuYfEf7FLctejTOJxMQKzVa9VKYbKw+d1UbyR8TSbJRgdc6B4M28DaBEFszH+piR8Ip8VqTZwWRFX8IA9K8Ng14LUKc60pW5b/AJPQUWlBL5EQrTXo5srrbgJHYXU9/IVv2dsB7hBPZXmfoKuOEwy21CoIA+Pee+tfpfS5ykqlVWS4Xn+Dj1uujGLhB5f2N1FFFeqMAKKKKACiiigCA6L9pVpIfqmAHAqXUk+IIHrVU9rmAwt7CJ9su3bSLdDK1pQxz9XcADAiIgty4VZtpKevwxGktcVjxym2zR4SgPlVG9vdo/2erAt2byaCI1VxrpP/AO0gLJ7MhaGzrIsMz2wCAzqFZtZkgExv51aarPs0wwt7LwijjaVj3lu0T8as1C4GyDeScQk7uqu+HvWqjdER/wCDs7/d0kyYkxJ46VPdf2qn+Bx6lP0qJ0bTLhrQ5L9TUYrLfvhDbwvfmM6KKKmRK50hwsMGG40gvJrV52hh86Ecd4qp4i1WB1TT2e5dzY0Ne8dr7CxkrXkpgbFeJhCzBQNSYrzz085ySiaTrJK7Nd7ZT3cPnj3TAPGB9KrNzAseB9K7FhrARAg3ARVM6V9GFZ1axeezccnRcxBA949n3d49a9f/APG40oq+UrMxYaz43jFyk4nZhgdk+lQLuzn17Lehrruw9m9XaCvnutxd7hJPhB0FKel2Dz2ny2wLiaqMzOI11IjTdpPI1y1OnyaupfY6YdQV7Nfc5Di2FgZjBun3FP3f42HyHnuqtXrhJJJkkkk8STqSe+nOLwbyWclmnUnjS9sP3VfC1ONiza6juKrgJI76+mvZnsP7JgLSsId+2/i24eQiuLez3o79rx9pGHYT9o/8q6x5mB519JgV2UMrcZ2rl8W09qNi8KHGmjcD+tSaKvaTVmcibXBzHaG0cRmcIjDK2UmVCzy7Q1Om4GsMLcxLWusdzlJIUARu0Jnfv08jTbpTsO9dxkpat3LfVElbjZUzkFZOhJI8ONONg7MBwFm2csomXQgjMpIbUd4NZEdHebb+f84NGepWxJfL+MlPwd0rpTS1erPGbHZTuqAUZawdVp/DldHbSqXQyDVkr0uVzWZuGs5t9kW4GHXxVJ6eqHQsvBoPgy/qtWRMPcuGFBphtromPsTjfc94/p5Vr9GpVnVdTslk5NTOCSRwPaGEzW44jUeW74VXTbroI2VcgZkYHj9aWY3YUmYINej8aK7kKdGUuxVFtVcfZbsj7Rj7S8FOcmJgLr84qDe2I4QhEYnwk11b2F9HmtLexFxSCYtpIgxvf/DTpVY1JWTFqqbpRu0WHZXXXmKhSUF17Zu5coBSQxAI7WoIkaTpVvsYFFiFE8418a8wCwg8T8STUqraenhDNv4M+daUgoooq8qCiiigAooooAKKKKAIeOSXsn8Nwn1t3F/xCqz7Wdmm/szEBRLIBcUDiUMkek1b7izHcQag9IZ+y34BJ6t4A3zlO6kwIvQlI2fgx/7ez/cWndLujlvLhMOu7LZtD0RRTGhcDZqLdsD+En0I/WscCsW1HIV6R+0B/hb4lf0rKxuoEbKKKKYBVZ2ziLVi8ovEKlyTmL5QOeh36xu51ZqpftUwk4ZMQoBuYa6joGEhizC3lI4yWFVVYKUcllOTTwR9odLNnWJLvdgcequZT3BmUKfWp3QXHfaw+ICgWsxW1rJI4sTu3EDTvqre0+7iRse6bmEsrIthiIOQF17QHAzA7pq3ezDZf2bZeEt8TaW438139oR5Zo8qgqFNSTikvoS8WTi03f6lppXtmznlOJs3o8exTSq/0t23bwSrevLcNuHUlEzQWyxInuPpV0nZFUb3wY+z/Zpw+z8PaYQyp2hyYklh5Ex5VvN3NjrllgMv2e2+7WWe8jAnlCr8ajdFelOGxWHFywzlASDNtgQZmN3IioOxtsW8RtO49oMymwtsmIhrVy8WJHI9YADzB5VHCSTJvdJydhBtfoUGa51bqQhhgxClSYIBnTUER40jbocE1u3LKKN7NdtgAetdF6U2FW7aLKz28V/4a8ix2gyuyMZ5QwnT3t+lUjbvszwWHazZsW3BxlzqS1wi4LSZTcuNbDDR8lsgNOk8a5Z6KE3dtr9jsp9Rq047Ul9S5+z/AGDh7Fo3bDdZ10HrOBUaDJInLvM8fSrZWrDWFtoqIAqIAqgbgoEADyFba7IQUIqKOGc3OTk+4UUUVIiQtpYM3ACjZbi6o3DvVhxU7iPPeBUbZeLUKV6vqmT37YGikknOhGjITJn6zTUmN9IsdtVCty5Be0qleyJa6zaC2nMkwBHGaqmrSuvfv32Jxd1Zjq5aB30ux2FtCM4AncYplaWFA5AVRvbTanZjvJXI9syCQRLZN4/mquvQhUjlDpzaeGPl2ZYO5q34XZlkzAmN/jUfohgx9jw+dRm6m1mzKJnIszPGsPZ/bjA2WMzcz3dTP712cDwAYAdwrmh02inmKLHqJtcse2cOq7gBWxlkRXtFaEYRirRVkUNt5Zzk3rtq89i+7yrShzEB0JOVh3xE980t6VY7agvL/Z9ixiLTKCQ1q2WRhoQSSuYHQg95HKrr03w1s2OtuZQLWuZlLQGgHcdNY11iucdH+lD3b7rZtnqrbFTcBht3MDTf6VwuEqdRu942u08+h171OCVrPjH9lg6QX7ljJbFq0+IvdhEW3bXM8CYGWQgMktuAB4wDe9hbP+z2LdokMyqM7BQuZzq7ZVAAkzpSDoTs5M97E9pnYhA7GSQApIHdMD+k1bHMAmrNHShGG+N/iznyfH0Kq85N7X2IuBf9nb7/ANCamUn2RcJtWO+J/wCW5pxXVF3KAoooqQBRRRQAUUUUAFFJ8R0gtgkKGcgkGIAkGDqfCo17bF1h2VCf9R/SluQWHGMv5RAiTUTE47SCAQd+7dx0pVh1uk5g5zHiUVtefA6cppa2xsbbvi82PvlZ7SG1ZyNqZELAGm4gTzJqptsnZFtwOOVlgCCNMu4gfdMcARrUnrxVOxWIuZ1ZAVKzJlmZp4OWmR3Uzwu03MZknw0qSkKw0v3u3p+A/MVs2XfD2lYGQf1pScXnuMArABIJ7yd3pFTOjt5TbKKAOrYiJnvB08/SiMviBrA1oorC5cC7yBVhEzqLtJgLZLRAKnUSJDAj4xWu/ta0gksPLWkKdIBiLvVm3cCT2Wjs6DexWY48POoykhpDrFYtDbObKQRqDDA+XGpWCZerTLouVYA0gQIEcKW4+0pSJGumjsCe6JFKNlbYyHJ1VxLY7MEe4QdSM0Fp+mm+obsjtgt+eq50stLdaxaf3GLkjTUqBEzv3n1pnbxqNuceB0pL0jftWXUrvYTIjUqD9aJvAR5Jmz9jYdbYCWrQBEmLa6+POjAYZbWIGQRmDZoAAIgkTA11FasBi9CpI7O4yII5DXgZ8oqLfx5W4SI5KSRG7f8AE+nfSwGSw4/FBSoG+Z8BB1+Na3xmqTBAOvdoRPxqtbPv3Xa4rMMzQUYqGXhMAsAdPnTE3TZfPfur1RGUIqLnzmIhkaSIzSI479Kd28iLKDXtUXAdKGt3GtkM1se5PV5gO+WBjyqx7G2317FcjCBObep1iJ51KM08BYb0VoxGNtopZ3VQu8kgAePKqrtXptaZhZwzhnYe/oBHK3JAZj3kATvpymoq7BRbYx25jQ7C0D2desgE7hOUxrWnYcXrufUW7ACW7ZUpDtOe6Qfe7OVVMadvnSfY2yGZA2a6gJOmYMw8SrsD4yam3MQcOzIruXaIlGPd7w0Xziuffb43wWbb/Ci3G4BvpTtXG5xkslCZlpI0A5A7/pSVBccZpzHjvGvLtR8KLGGJID22ZWMMRw8IqcqjawRUc5G9vF3oA7Guk5gfThUvA41VAS4VVwBpK7vIwPCl39mIAdSRGi6g+EzWk/tFhrJtsN8DMD58ajCU1+olJR/8ss4Ne1R7ljFWzNgXW7ssf3iB8ae7Au4xp+0oiLGnaBcmRvy6ARPGrozv2K2ibt3Bi9h71oiRctuvqpAqiey7o0+Hwt84lAjXbrOBnViFNu2IOUkA5g2lXza+MFq2xnUghfEjfSPCoqoP4hrqTqNxjdPlUZ2d0NXQ12HbFuwiwRvYjSQWYsRpp96tm0cetu2zucqgHU/CqrtXpPdw4VFtBhAi657JO7UKOyfhUbBWcVjLinEgC2rTBXIV5NbgmT/EaUbKKUQfN2OujeOUi2paYJjdHutBGu6rTVL2LZF0EdXeVSpyszIwYEwZgTw48/Ott/aONwinOlu6g3ENlAXgGZjII8DTg8ZCRb6KpeA9otliFvWb9omYJUMpjeRBzR4rVq2dtC1fTPZcOsxI4HQwQdQdR61YmmRJVFFFMAooooAjNgLZM5Fk6yBGvOvDgFqVRSsgIy4MDif0rDFYQNbKu7RGpzZTpvMiI8qmVoxuFW7ba285XBBgwYPI0WQ7iaw2FtiBcLR+K5mPxM1o2jtxUIXD2DeuRpqFVe9nO7yBPdUG90Dhpt32jk6yfzKR8q3L0bxKns3UPjm/SqviXYljzPcGlwmXuJbJBa4qZmk7yJYwo8BJ7pgbbOznsA3cMAxY5iuZoZDrlEkgEfHu31utbHvgavakj7yM0ejLIqGmxMcwKXL1gJPZCI407wxPzpKL5sO6JydK7Qc23Vkcb51XyYaUwXG2L4AzK3LXcfoar7dBsxl77eSj60z2V0Us2CGl7jLqC5EA8wqgCamnJ8oi7E19i2jwPz+dYrsO0DIA/Kv6UzoqW1CuyBidk23XKyrH8o+VI3uWLTEICYJDMFtABuW6SatdLcXsS1cObKVY7ypifEbqTj5An5laxmLLA5Q2aDAaTMcAAQD4Upxj3wAxts0IQAiDQzopgdkTrpyq53ejyEaH1UH5RULG9FesQqWUzzNwcvwOD8ar2SLFKJX+iWLxV20637TK628ylsiyx1UQVEcZBmKXXFxTQ1y2shpDBDmRRwlpEwd6gTqKuuwejjWMwdlYEQIN0kc5Ny4/duipGL2D1hliCBwOY6ceMfCnseB71nBTMFtpwuY21YTot1O2TMSFOoWOJp/gdv4ZoFy0qNGsJoD4gaVLXomkzmAjdlSI8yaYWdhWx7xZ4/EdPQU1GSIylF9iTb2fZiRbQg67gfOpIUAQNB3aV6BXtW2KylY/oMWBVLvZYkkODOpn3gda82b0Zv2GlVw7A75tqW/Mdau1FV+FG9yW9iZ7N5gA6Jl++IHL7pkRUDH7HutIRUVBqqgCQ0GWmd+70FWiijw0G5lHHRnGAQl9bc75k/U096MbDbCq+e6117jBmJ0AgAAKu4aCndFEKUIO8UOU5S5YUUUVYQIuPxJtgEKSOJAJy8pApXiNolh2byL4g/M7vSn1aruHRhDKpB5gVCcW+GSi0ijjBM7hmuWncERcYk5e1JI7Q4cJ4VGwGw8Yt44gYsXBmcradrjLlbQKwzZZAE+NXVthYcgjqlg74kfI1nY2TaRMioAvKT41BU2h7yuf2M5QdbdQMMxVlzLlc7mXUkcuVRLGJv2jF12cbpVtfGONXD+zbczljwJFZrs+2PuDz1oVNrgHK/Io6O30cG3bFxQg0kQIPAd9Nzhv4j8K3ogGgAA7hFZVakQEuI6MWLhBuKWI3Hdv7xrTHZ+At2FyWkCLMwOJ5nmak0UJJAFFFFMAooooAKKKKACiiigAooooAKKKKACiiigAooooAKKKKACiiigAooooAKKKKACiiigAooooAKKKKACiiigAooooAKKKKACiiigAooooAKKKKACiiigAooooA//Z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28800"/>
            <a:ext cx="7543800" cy="421204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33400" y="762000"/>
            <a:ext cx="7772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Founder </a:t>
            </a:r>
            <a:r>
              <a:rPr lang="en-GB" dirty="0" smtClean="0">
                <a:solidFill>
                  <a:srgbClr val="FFC000"/>
                </a:solidFill>
              </a:rPr>
              <a:t>@Persontyle </a:t>
            </a:r>
          </a:p>
          <a:p>
            <a:r>
              <a:rPr lang="en-GB" dirty="0" smtClean="0"/>
              <a:t>Data </a:t>
            </a:r>
            <a:r>
              <a:rPr lang="en-GB" dirty="0"/>
              <a:t>Science </a:t>
            </a:r>
            <a:r>
              <a:rPr lang="en-GB" sz="2400" dirty="0"/>
              <a:t>∩</a:t>
            </a:r>
            <a:r>
              <a:rPr lang="en-GB" dirty="0"/>
              <a:t> Social </a:t>
            </a:r>
            <a:r>
              <a:rPr lang="en-GB" dirty="0" smtClean="0"/>
              <a:t>Change</a:t>
            </a:r>
            <a:endParaRPr lang="en-GB" dirty="0"/>
          </a:p>
          <a:p>
            <a:r>
              <a:rPr lang="en-GB" dirty="0" smtClean="0"/>
              <a:t>Interested </a:t>
            </a:r>
            <a:r>
              <a:rPr lang="en-GB" dirty="0"/>
              <a:t>in people, outliers, meaning, life, coffee, and machine learning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t="19814" r="6600" b="35586"/>
          <a:stretch/>
        </p:blipFill>
        <p:spPr>
          <a:xfrm>
            <a:off x="6248400" y="6248400"/>
            <a:ext cx="2667000" cy="35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68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4" descr="data:image/jpeg;base64,/9j/4AAQSkZJRgABAQAAAQABAAD/2wCEAAkGBhQSEBQRERMWFBQUFxYWFBUWFRUUFRgXGBcYFxUVFBgXHCYeFxkjHBgWHy8gIycpLCwsFR8xNTIqNSYrLCkBCQoKDgwOGg8PGCwcHCQsLCkpKSksKSksKSkpKSwpLCkpLCwsKSksKSksLCkpKSkpLCwpLCwsLCwsKSwsLCwsLP/AABEIAMgA/AMBIgACEQEDEQH/xAAcAAEAAgMBAQEAAAAAAAAAAAAABgcEBQgDAQL/xABDEAABAwIDBQUFBAYJBQAAAAABAAIDBBESITEFBgdBURNhcZGhIjKBsfAUUsHRI0JykuHxFSQ0U2KCk7LiFhdDotL/xAAYAQEBAQEBAAAAAAAAAAAAAAAAAQIDBP/EABwRAQADAQEAAwAAAAAAAAAAAAABAhExIQMSQf/aAAwDAQACEQMRAD8AvFERAREQEREBERAREQEXjUVjI7do9rL6YnBt/C5Xh/TcH9/F/qM/NBmosH+nKf8Av4v9Rn5rMY8EXBuEH6REQEREBERAREQEREBERAREQEREBERAREQEREBERAREQEREET4klv2QXALsYwdR1t6KsCOtz/NTXihX3kihByAxO+P0FC42XOeQH1mu1eOF+jIyTzsDz558+6/8Vdew3AwMIN7gKnMQaPr4fyVm7h1uOmAOrclL8X459SVERcnYREQEREBERAREQEREBERAREQEREBERAREQEREBERARFj7RqezifIcsLSenLJBUe+FZ2tZI6+QdhHgPoLyodiyzWMTSR1KbD2cauosfdLi494v+KuGiomxMDWgABdZnHCK/b1UW0t3JoG45W+zkMlI+Gtb7T4ye8BTLbuyRUwOiJw4tCNQVXW78BpNodk487X0v3pv2hc+srVRfAV9XJ2EREBQrfHf0Ux7OKxf16KUbZqTHBI9vvBpI8bZLnvaNY6WZ73Z5n8bLVYYtOJHLv7WOIcJS3uBy8tFY3D/AHkfWU7nS2L2PLSRYXaQC0kDTUj4KlceSz939rup545A5waHtLwHEYhcXBtystzGsVnJdBovgK+rk7CIiAiIgIiICIiAiIgIiICIiAiIgKNcQ63s6CT/ABkM88z8lJVW/F6uyhhHO7j8h8la9ZtxHd0duCnnBOhy+F9VcNFXslaHMcCD0XPjm5qzeGuzHhplJOE6DNdLR+udJ/E12ntFkETpZDZrfqwVR7S3iE9aJ2twi7cuo6+KnPEqme6juzRrgXDqP5qqI32N/r4KUhbz7i/qOXFG13UBey0m6FZ2lKw91lu1iXSOCIiivxLGHAtOhVUb58PXte6aG2E5kfiraUX30ryA2IH3jn9evwWq9ZtxSk1G9mT2ltuoU94bbmMmb9rnGJodaJh932T75HPPIX6KM7ySgOABvcX1ytcj8Lqc8Itt44pKVxzjONn7DjmPg7/ct24516sNERcnYREQEREBERAREQEREBERAREQEREBUzxMrsdcRqI7NH4+quVzrAk8s1ztt/aBlqZXH9Z7jl4nRbqxcj9pwHM/XzV7bt0Yjpo2joFRewBjnjFsrjzuPyXQdI2zGjuCt2aQ/NdSCWN8btHNIPxVD11EYpnxOvdjiPr0V/qpeIGz+zrXPtk8B3TPmpRfkjzUl4aVV4XMP6pU1VZcOKvDO5n3grNUt1aT4IiLLYq43yq71DgOQt+fzKsYqpN7dotZUSPfe2IjIXOX8lqrF+Ibt55+0kdGsH/riHzWw3J2mYK6F98i4Rvz1a8hufgSD8FpK+sbLM6RoIBtkSL5AAk+XqvWM6Ea638Mwujnx0oixdlVfawRS/fYx37zQVlLi7iIiAiIgIiICIiAiIgIiICIiAiIg1m81Z2VHO/ox3mcr+q51mPtX8T65/NXbxSqcNCWc5HAd9uZ8yFS1QPdd0IP72vyXSvHK/W03Q/tTL/eb+P8F0FF7o8Fz7uf/a2Do4Dyuug4vdHgpZaP0q84oRDHC7uI9bqw1X/FEZwf5lK9W/Ea3TnwVUbupwq5GnJUZTT4XscP1XAjzV20MuKNruoC1dn45e6Ii5ur47RUlxDb7Uh6SX87j52V2u0VNb6sDnTDqT5tN/wW6sXQKIWAWbEcrLCidd1vPwC92z8uo+XJbc5dBbluvs+mv/dM+Vlulo9yAf6Opb5Hsmeout4uUu0cERFFEREBERAREQEREBERAREQEREFb8Wq0YoIb6hziPQH0VbzgFpHNpv4j6+SlnFCox1pHKMAeGXy1UQnm5nLI+BHTx09V2jjhbr97KrDBKJGgXBBz0y/n6qYs4s1NrBsX7p/+lXvagA9AfTl6L3hmsQ7xt4/XzUPYWCeKlSDm2LI2Psn81q9v71SVRb2gaMN7YRbz9VFBJfwOq/Ymy1zHyVyCZmWxkmKuvdGq7Skjd/hCopsuXjqrb4X1eKlw82OI/EehUtxadTNERcnZ+ZRkbKjN664Q1Do5mkuuTcWIPnnor1VGcYYMNW13MjM+VvVaqxZBDPmbdcvArJoWmSSNgt7b2tzva5IGfcsOUcvr6uvWgf+kZ+2y37w+vgtMuqIIsLWtHIAZaZC2S9F8C+rm6iIiAiIgIiICIiAiIgIiICIiAiLG2jNghkf91jj5AoKM3nru0q5idC8+V/wUec4kFvMfRWdtGW7y4c3EE/E289PJYNRlY9+fhyK7PO8ooC8hrddR+R5/wA1u49wqst9lgIOYzP5LC2EP6y34H43Fx9dy6LoWDs25cgszONxGqGj3DrBkY8vE/ktVX7PfTSdnLk4AEjuPVdLYR0XPfEGpxbSqCTkHW+AAsAkTpNcakVIAJ5KyODddczMPc4fiqkdPnbkp5wkrMNdhv77D5jP8/NJSPJXkiIubsKieLtXirQ3k0fkr2K5+4quBr3DuWqs2Q92Y8Pl9fJZeyIv6xAMOK8sYw9bvGSw2DO/epBuXGJNq0rdR2oJ/wAoLh6i60w6SREXN1EREBERAREQEREBERAREQEREBaTfOpwUMxvYlth8SP4rdqG8U6jDRBoObnjLqADf5hWOpbin5dCDrbPuWG/Md418Pr5rKldfMa+HqsSpZezx4H8vD811cIbDdgXqGt7xfzC6KpRZjfALnPdt39aY7TO3qPyXRlKfYb4BYs6UfuWQNaXHQAk/DNcwber+1qJZPvSOd5k2XQO/tRIzZ1Q6LJ2DXoCQHHyuub+zSq2fkBSHcKs7PaEB6uwn45fktGG2GdvmszY8mGeN4/Vc0+uXqqy6gacgvq8aR92NPUBey5ur4Vz3xKua+TuGXhn+K6EKoHia220HAdLrVWLIi5uSmvBXZZlrzMRdsLHG/LE/wBkDxtc/BQmsfYfWqtbgJN+iqmW0dGb+LXZeispC2ERFh0EREBERAREQEREBERAREQEREBVjxnrLCnjGpLnD018lZypDi9tdk1YGMdi7JgaSDcB1ySPX0Wq9ZtxFr5XGn1f1Xk6XyOo7l5Q1H8frovhfZ3dy8ef14Lo5NhsVuGoYeV/xC6L2ebxM8Auc9kv/St8cl0Tsk3hZ+yFi3G6dRvift5lPQvjeCXTgxsA8MyT0VEsbc26DX4WzXSu3NhxVcRimaHN1F+R6joql3v4a/ZYnzRv9gWu09LjIJUtEoAI8+g+rH+K9om2v3BegzGfLQ9Oq/IZr81ph0buzUY6SF3VjfkFqtr8RqWB5YSXlvvYbWHhc56Fa3c3bIfst7I3Xlije3DzBscPw08lUtS8l7iczc3HUd/1yWYhubeeOhNibfhq4u1gfiboeRB6OHIqleLbQ2vuNbeemS3fCBzxVyht+ycwE+IOXxHtLT8aWYaxp6tP16JmSTOwgEs1zZXdwWFMylIjkBqHm8zCfaGG4bhaf1bHUdVRJKyKSpc14e1xa4aOaS1w8CM06cdbF1s1E9t8TaSmf2ZJe4a4bWHxOqiW5e+E8+z6lkspkliILSffwOBzLv1hcePoq0qy50jyb3xG/mUiqzZ0lsDeKGsi7WB2IA2cCLOaejgtmqc4Kh4qpQL4Oy9rpcObgv35u9VcazMY1E6IiKKIiICIiAiIgIiICLW7x7Y+y00kwbjc0fo4xq95yYweJ/Fa/bO9BZSQVVOGyNnfA1uIkC07mta67b6YgbWVxNbfamz+3idEXvYHZF0bg11uYBsbAqB1HBunLrtMnxkuf9qktDtupmM0TYomzU8wjkLnvMTmmMSB8ZDb3s5t2kZZ5rG2JvLU1EDqjsoWsYahpHaSF2KEvbf3QLFzPEByvqTko+ODUP3nfv8A/FfTwbhta7unv/8AFbw73zGmoJmxx4q1zGYXOcAwvY6RpuBd1g22g1WZUbenjqKOB7Ir1LpmvLXOIb2TS8Ftx7V28jax6pspkI7BwmjaQWudl/iv8NFPaKm7ONrOgstJSbbnqu0fSNiETHvja+UvJkdGcLy1rPdZiBAJJJtewFr/AGm3gmNZDSyRMYZKd8z7Oc7C5j2sLG5AOBLgQcshok7KxkJCsTauzmzwvhf7rwQba59OhWv2dvM2WtnpALdi1rmu5SZlsuH9h2Fp7ym7W25Kh1UJGNb9nqHwDCXHFga12PPS+MC2ehzUVFHcIIuTnW5e3/xXz/tDF953738FMa7a72VlPThrS2Zsri4k4m9mASANDe48Lc157H3mbPJNBbBLE+QBrtHsa9zBKz7zbtsbaEEK7LOQ0OxuG7aeYSskkBGtn5Ecw4YcwV47a4WRyyF7HFmLUC3otpNvNUCidWCKLCxkj3NL3gkxve3C32eYaDc/e7l7bS29UQQNmfHCcb4GNAe//wArsBLrtywktPfnomyZD33X3UjomYWDM6nqVjb1bhwVxa6UZt0IXptjbs9OyEuZEXS1MdPk5+ECQ2a/S9xndvqsjbe23w1FJE1rSKmR0ZJJBbhY6S4A1yaRbLVT1fENdwPpr6u/eXtDwUpBriPiVLK7bb46+npQ1uCaOaQvJIc3ssFwBob4xnysdVjUO26irj7ekZC2ElwiMxfikDXFuOzB+jaSDa+I2zsNFdkyHrsXcumpYnxxRgdp75zJNtMzy7lGNo8JI5JC4PLQdbWut/tHeGpZNRwNiiElUyQuD3vtG+Nge5t2t9sZ2By0Ss3yFPU09PVMDBNGC6VpLoo5S7C1jiRk1xuGuNsxbmmyZDO3Z3XioouziGZze4+849/d3LcKPbU3p+zSVTpgOwpoI5rtuZHGR0jQwA5XvHbXPGNLL7DWV5EcjoYA1xZjiD5DKxjiMRx2wuc0G5FgMiAeaipAijOwd4aiplmHZxCOCpkp3nG/GcA99ow2zuMr9VJlFEREBERAREQEREGk2vs6Seohb7bIYg+UyMc0Ey2DI2gZmwa6Qk21wqLzbsVLaI0Iic+OKsjfA7tYwTTCUSkE4gQ5vtDlysrDRXUxHdhbOmpZ5YcJkppHOmilLgZI3PN3xS4jieL5tfmbGx0Cxt1tkTQ7PmhkjLZHPqnNbiYbiWR72Zh1hk4alStE0xBDu1O6j2TA+AONNJEahpdE4BrInsdq6z83DIcltto7EcKvZ7oIgIad05fhLGhgkjwtwtJF8ydNFJUTTEU3eoJ6ASU/YmeDtJJIHxvjDg2RxeY5WyvbmCTZwJBB5L7PS1JrY6vsL4aOVhYHx5Svex7Y7lwv7ti7S6lSJpiFjdeaB1HUxl8s0biKhhewAsnBdUFl7DKSzwL8lmbvQTwS1QdTuLZ6t0rHiSLCI3Njbdwx4gRhJsAdQpQiaY0W06CR20KSZrLxxNnEjrtFjIGhuRNzodFhHdd0sFzeCpinqJaeUFri3HM97QcJOJjmuAc0qVImmIrNsec7HkpiwfaHxSNLWuGHG8uOTibYfa8l7bzbMlmooo2RY3B9O57C5g9mN7XPBJOE5AjXmpIiaYiG8GypXw04p6Us7KshnMQdC04GHE9ws/CCToL+S/W3YKiaainbSvtTzyOewyQY8BhLA4fpMN8TtL6N5KWommItU0M01fSVDoHMjZFVRyXfEXN7Qxhlw1xvcMJyva471h7H2XVUlFJQdi6UMbI2mnjfG27XYjGJA97XMe0m1xcZBTVE0xBand6cnZZmp/tAp4ZBUgvifeR8TW3/AErhjOIE3WxO7/bTYZqYCmfRiB0Zcxwae0xCOzXcm2zGQIyPNSlE0xAv+gZnwVtHLNjjkihjpZnZyBsb5ZGNm+8WOc0Yubbc7qQUG0qvAxktI4S3a2R4lhMOoD5GnGJLWuQ3Bfl3reommITuzsSSGpqJJaK7payaaKfFAcMTxhuTjxjLF7IB95TZEUBERFEREBERAREQEREBERAREQEREBERAREQEREBERAREQEREBERAREQEREBER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AutoShape 8" descr="data:image/jpeg;base64,/9j/4AAQSkZJRgABAQAAAQABAAD/2wCEAAkGBxQSERUUExQVFhQUFhkXGBQUGBUYHRYVFxQYFhceGBoYHSggHBslHRcWITEiJSkuLi4uGB8zODcsNyguLisBCgoKDg0OGhAQGywkHyQsLC0sLCwsLCwsLCwsLCwsLCwsLCwsLCwsLCwsLCwsLCwsLCwsLCwsLCwsLCwsLiwsLf/AABEIAM0A9gMBIgACEQEDEQH/xAAcAAEAAgIDAQAAAAAAAAAAAAAABQcEBgECAwj/xABDEAABAwIDBQUGBQMCAwkBAAABAAIRAwQhMUEFElFh8AYHInGBEzJCkaGxI2LB0fEUUuFTciQzY0NEc4KSlKKz0xX/xAAaAQEAAwEBAQAAAAAAAAAAAAAAAgMEAQUG/8QAJBEBAAICAwEAAQQDAAAAAAAAAAECAxEEITESQQUiUbETQuH/2gAMAwEAAhEDEQA/ALwAVe7S73bSnWfSp0q9Y03FrnsFMM3mmHbpe8EwdQI1yVhr5T7SbKNhf17YzuseXMJ1pP8AHTI4mDBPEFckXHR73KR96zuR/tNB2PrUHWCm9nd5FhVMOqmi4DeIrtLAATEmpjT1HxaqkrG6kDHT7gx+vyCnKbQ4GYM4RhBHrPliqpy69R+l+UazXgOa4OacQWkEEciF3VFbMo1LZxda1XUSTJazBrsZ8VMj2ZJAAndnmt32D3hjCnfNbSdGFdk+zOAxeDjTkzq5ogyRgp1vEuxaJb8i6seCAQQQcQRjIOS7KboiIgIiICIiAiIgIiICIiAiIgIiICIiAiIgIiICIiAqi7/+z80aV+xo3qBFOr+ak9w3Cf8Aa8//ADKt1Ye2KFKpb1WV49i6m4VN4wBTLTvEnSBJnRB8p2NzEEY/NbJs+95rUHW3snO3CXUC9wp1CC0uYHQ1xBxG83H1KzrSrBwVN67QmFhW9zIzn+NPWFlPaHCJiccsRofT+MstRsr/AK+6nbS611/wssxNZQSOydu3WzS40mitbnE273FgY4iZpPh27OZbBaZnAkz2p9/jBIq2NRjgcm1Wu+ZLG/ZdGOBGMecaaH0/RQXaTsyyuwmIfGDhnIA97i2ehgr8effUpxZZHYjvXtNo1fY7rqFU+42oQRU5NcPi5GOU4xv6pzuu7MbJ3mh1J5vWAO3Lp29MRLqIAa1zQRMlu8JBMSCbjWlMREQEREBERAREQEREBERAREQEREBERAREQEREBUt3q9sP6qq6woPihSP/ABNQfG8HCkCMd0EHejUAYQZuhwkQqJ293OXdO5I2dUpi3qEke1dBo4ZElri5ugIBPHiTkoS6NMt3H7oa7CCQMQAYxzyOI4HitMFZrXFjX7w0IIMjHhrEq7NidyFAeK9uKlw7+xn4bMBhlLjEnEEZqN71e6hopC52bSDHUWxUt2T42DHfZqXjUfEMsRDuaQrT5VrRqxlPQkKXs73LzWp2F5Ig59QpOjUiI/RU2q7MN4s72VK0qkjPj9Yz+i0ezvOuv3U/Y3nX+OslmvSYQmEtdbNa/wAWLXjEPY7dc104Oa4CWuyy1W1dle3D2ltG+1wZdAANcZ92tBhj8vEDukzO7hOrW1xPXDHz0609a9BtQAEAxhBGYwETnGeAIn5qWPNNZ7di2lzArlVFsTtNW2busLX1rMSN0S6pR1Bp72bBj+GTOW7gINp7M2jSuKTatF7X03ZObywIOoIOBBxBEFbK2i0bhZE7ZSIik6IiICIiAiIgIiICIiAiIgIiICIiAiIgIiICIiClO+DuxnfvrFnjxdWoMHval9MD4tXN1zGMzUNneTmcV9kqj+97uxIL76xZxdXoN+ZfTH1LR5jVcmNiuaJ+akbO8ha/ZXc5/wAKRBw65Km1UJhtlne8/wCYUva3Ijy04/4WkW92QpqyvOaz3xozDaCQ4HXTzEcsdBj58V52dxXsqntbRw8TpfRcPw6w5lo8LoBh8YYAkrEtrqfl/hSDKkjIa4fafkFGt5pLkTpZHZftVRvmncO7VZHtKLyN9k5HD3mnRwwPIggTqpG6s3Bwq0XGnVZi2o3BzYM54yIw3SDO8RELd+yPboVnC3u2ilcYBrh/y6xP9pPuvn4HZ6TiBtpki0LYnbd0RFY6IiICIiAiIgIiICIiAiIgIiICIiAiIgIiIC4IXKIKO72u7AtL72xZhi6tbtHzfTA0zJb6jgKrsbreET1+2S+xVSnex3XGX3tgzxe9Wt2j3tS+kOOpbrmMcDyY2K0pn7+fl8slk29wQoSxvZz0+ykGOjI4clTaqEw2OxvOvVTlrdden8rSKFchS9peKi9EZhuVCrPMD681zdWTagggZbuInSBB0zURa3XXL06zUrbXGGmmHPofMqnc1npFMdmu2FW0ildl1SgBDa5JNSmB/eD4nswPixcIkyD4bLtrhtRjX03Nex4DmuaQQ5pEggjAhVMGA4E4YfIHDLz+nBdNjbRuNnvJpTUouMutiAAST4nU3fDUzJEbpwnE7y14uRFupWRb+Vwoo3Ye26N3T36Lpgw5jhDqbuD2nI/Q5gkYqSWlMREQEREBERAREQEREBERAREQEREBERAREQEREFR97/dqyqx97aM3a7JdVpsA/FbiXPa3/UGf5oOsKl6T3MDS7FjviGX8r7EVF953ZAWVY3FNk2dy/wDEZpQrOM4cGPMxoDhq0LlnJV2HYTp/JXvTqRl1C5vtlOot9pTJfROfFuuPEc+S8KNQHXP7qme/EUzZXnFTlpdrUKb1I2d5zVN6bRmG7ULka5c/1+eKiL/tcGwKTQ4AmXkTMDHdaDrhiY181C7QvnuG40kCN5zg7d8hMHGJMYZaKFr1Wmcc9RwxGPhJjGMDBnLNcx4Y9lbjxx7KRodorq2rivRreIHMFhbUYTO66AN5vKAROhV393/eHQ2k3cMUrpo8VEkeLi6mfibyzGuhPz3b1CMMCMsZgzrmNMMfXUIW+IPBIe0gteCQ5rgZBBBkEHGRktUWiOl84ZnuH1yiqXsF3qg7tDaDgHZNusGtcdBV0a78w8J13dbZaZVm1MxMdS5RERwRa52s7bWezmzXqj2kS2iyHVHcIboOZgc1SPbDvdvLuWUP+FonDwGajh+ap8OmDY8ypVrNvBcva3vFsdnHdrVd6r/o0QHvGXvCQG5z4iCdJUn2Z7UWu0KftLWq2oB7zcQ5h/Mw4jI45GMJXyDUozrzWRsjadezrCtb1HU6jfibqNQQcHAxkZC7bHaHNvs9FoHdn3lUtpsFKpFO7aPFT0qRm6nJy1LcxzGK39QdEREBERAREQEREBERAREQFibV2dTuaL6NZofTqtLXNOoP1B1BGIMELLRB8832zqmzbw2lWXMONCocqlI6mMN4e64cRMQQorbfZ6PxKEkHOnzxxb8sv8BXt2+7KM2jbGnIbWZL6NT+ypGR/I7Ij1zAVO7CvnhzqFcFlWk4sex0SHDA8iMuRwOULPliafuhC0a7afTqA5fwea9iYE8JK2nb/ZrempRIDuGQcIj5xr+mWnXWDXNcC1zQQWkQRhwXImLRuCO2I24JJIJIzMnUjHMQM1x7X3fLDyn6mViteQZOXoF1FTGeKtmGinqQpvWRQEn9dMeKj6T1I06gAgY8TjnH261XIrtfN9R09aTROIBGUEkfZbd2G7x6uz92lW3qtpMBub6LZgGmTm0SPAcpERiDph5ScAAM8cv1+SjdoB7TOhwOuOWvqrIjTJe02ncvpuv3m7LbTL/6ymYE7rd4uPLdAmftqqq7X981zcTTs2m2pnD2hg1XDlHhp+kngQqva0LuFoxY4n1CbFRxc4ucS5ziSXOJJcTmSTiSkIkrXERHiG3BXRy7FZuyNmm4qRiGD3j9gOZ60VWW8Vjcp0rNp1C4u4jsP7Nv/wDQrt8dQRbtI92mQQ6p5vBgflk/ErkXy6NivaIbcXAAgboe6MsAAPTAcPJe7W3lMh9K8uWubOPtasTiYIc4jd90YzlqvP8A8lZaZ42WPw+m0VU9je85wIo7RIB0uA3dA/8AGA8Lf94gYiQMzarXSJGIOqmomNdOUREBERAREQEREBERAREQFWHe72Rc8f19s38akPxmNmalIA+IAZvZ9WyMd0BWeiTGxQGyu0tN1Ma4absddeUT2uNCq2aciqZgAADdzO+ZwEHDPEH1ku8vsm7Zl2K9u2LW4d7rcqVbMtwGDXZt4YjCAos2vtGy2ASD4TEOkZjnMwQIknDFZoxVpbcKJn4t340UkyWkRmCMM56+S6Spy/sZJBA3gTEQIETJzk5jE6YKDewtMH+fJXNVJ27Uys2jV+IjLhx9fRYVOdF62ox5DFSiEtpujQgb0CTiQNNfkuLmiHCMx+3H5LmhX69f3/Re7mg4tieA669FZNP4VWr+Ya5cWppnDFv1/heTTK2GpTn01OnXXOMutnj4cDx5/b5KNbaQ9YcrqvN1XdMHRdt5a8eTcduTDvTpl7mtaJc4gAcyrF2Xs5tCmGDGMXO/udqcOsB6RXY7ZO432zx4nDwg4brDjPmY109Vsm71Gv78v8AeZys/3b5jyHucDjfFfu3s/wBPMt656Lrua/t5r2jqdOj9fn1d1l+3NZtt0wxa9sHCOGsn98uWSl+77vEFm5tvcuP9KTuNe7/sDkAMMaWX+2QZIJAhNp3YpscThznIHM+eq2fuw7BuuHtvr5p9mIdb0H/Fq2pUbw/tBzzOk6sO9PG5vz9xr1cwKLlFcxCIiAiIgIiICIiAiIgIiIKp76bz2lW0tAQAC6vUmchNOngM5mr/AOlQVns9refDMgA/258vkvXtDdf1G1rqoMW0i23accqQ8eX/AFDU+SyKY9fnw6xxPmsWe8708X9Rz2+vmGJfbNbV8WTxk4deZHAjgcdF2xskkuDxuvEnPBwnAt54D58iVZYHXWZy9Y44652q2Y9432HIR5DlHw4D5TkuYb96lV+ncua3+LT0rGowswPHPrVe9t+n2UnWsA5pDhunygSPDgIJzxGUh2UYmMYwsJDvTmt9X0MW2yWO666/TLo11ggrs1ys26liQ4c/8LFLSZHzP7LwbXIyzyhdAxz3BoJg65YcSdc8uajbXqMxHrGrNaS4gYkwGzpOGQ+a8qFkA5pJ8GZHICflzW97Ot2U27rAJ1dqTrJ11+uWYjtq7GOLqXmWYkegxzgZ4cFVS/3PUK4vtNbFq71Fp4bwHk10YY8vplks6AOuuvPGC2DebrGscIGJEnKXZGPPP9lOnrr5/P5YslZi0vpONki2KO/IiAnrrrNYV7chjS4nAZ5Yddcu1zcNYCSR88uuuUx2B7GHaNQXN02LOmQadMyP6lw1PGkPk7yCnjx/Snk8mMcaj137vOw5v3tvLtsWzTNGi7H25Bwe/wD6WUN+KP7Y3rrAXDGgAACAMABoAuy1xGni2tNp3IiIuuCIiAiIgIiICIiAiIgLD2vftt6FWu/3aNN1Q+TGl36LMWi98N9uWAoj3rmqylhPuAmq/LQtplv/AJkcmdRtW3ZukdzfqQajyXvwb77/ABPJjiSeC2CmOvX79FYVhThozgcev25gqQYOuuvReZedzt8ty7/V5l2jr5/5+vBCOOMznqNZ5cflxgB15Y/p9ORnnLrrl1E1sO+2r7X2OGOLyN5nAyN05gHjOXIYc1F7R2dTqt8IbhBBygxH6ZajRb09gIIIBBEEHUc+P6/U69tG2NJ+AljsAYndJgQROOonLLCQtmHLPn5e7wuba+q2n939/wDVd1aRY7ddprodZC4lbXtWwFVmHDB2Bg6Yg+7pOvLJanWplji12bcPnkfst0Tt7dbRaNwUneKeAwHMg/YSvalULTPL6SfkVi0nS4iSPLyJE8l7+znI5Rwxzw5ZfVctG4LeJ2wvsuPX+B8lN21fr0g/ytJpVIPAjTrzUrZ33XXWa2cP5xxMz7JWsQm722BxZg50ZfFwkTidPX0XFLaAbTl58TM5InPDON7DX/IXWhfQDBziSOGEgcl43WyGVS0uaHQRLZcA5odvFp3YMGPhIjRc5PGjLP1WF+LNbHMzDY+wfZN21XivVDm2LHYAyDcObgWjH/lggAnWCBqr0pUw1oa0ANAAAAAAAEAADIKB7G9oLe5otZRaKRptDTb+EGm0eEbobgWYQCPIwcFsKxfPz0qvabTuRERERERAREQEREBERAREQEREBUx3v7ZadpUKJJIoUS8gQfxKzxGEjECm0x+ZXOvlza20f6zaN3cggh1Y7pwwpsG4x0kZFrWY/dct4jaNxpu2z6oewObIByBjIEjTmP4xCzmj+MOtR0QViWFLdpsbwaNI066yy+vv/n6848ufXyWbu86/l2HXXWXIAo6668zC6zPXXA/yII9deUfPgcOaUfLnrrrhOgHSrSDgWuEg4Ecev4GRPaeuvP68JjrvfaOuv1iUJ1ifYa3eWRpuxcd0xuP1mTM6TljrOMKF2zsoPaDk4HAiDHnHwreK9Nr2w4SD5YYRIPEcea1falg+nEAvp4jATAnGW8J4YYaZLZiyfiXv8PlTbq09/wBtFt6b98t3TvSAZw+vX1U9smxa0y+DMEZ4eh54Su5FN2cNccDMSDEw77x+xXX250x3YLi4gNaC4+9JjTPHlOR20tEdvZxWiJ2ztqbObVG8CA7R0iDjkeWPotauGupOLXAtcDr1it77K9k7y/A9m32VGZNxVBDCCBHsmCHVsyZwaVZY7qbA2xo1GvqPIH/EF34jSP8ATw3WN/KBHEFTvmiZ6hLNkredxGlCWN7GfzWwWd0COvrxTtz3f1tmO3wTVtSfDWAgsJybVAwB0DsjyJha7aXRHl1C04MyqG7UKrmua+m5zKjTLXtIDm/Q4HItyIkQclaHZHtu24cKFeGXEYEYMq6eE/C/8hPlOMUvZ3s6+almuDhjl6afZX5cFc0bj12Y2+hEVZ9ke3DqUUrxxdTyZcOzaNBV4j8+fGcXKyqbw4AgggiQRiCDkQvKvjtSdWQdkRFAEREBERAREQEREBERB5XdIvpvaDulzSA7gSIn0XytbWL6L30KjS2pSJp1GQTiBjH5XQHBw0PNfVyr7vP7Bm8b/U2oAvKYiMALhg+BxOG8PhJw0OGI5MbJalsq6FSm0jMeEjKHAYzzw60zd7r9uuHrpGx9oGm9/hcIMVKb/CWvnxBzYlpaePNbLS2lTcMHt4HEYZ+WvWqw3xTE9PnuTwppfdY3EpInrH9D1A5Fdd77/fh9/UjIiIs7ZpF26HgmYjHMYxPGJ6ywb/tLRpTvPE8Mz8h15LkY5V14d5nxsBqDo6Yfv9eZXg65HEevOOPX1UBYVb+9j+js6j2HEVXgU6Z8nvgHXXjxWy7O7pr2sd68vG0m/wClbAuJEavdEOnk76q6uCW7H+nT/shr7btOmCXOAz19DGOPXOI2hta5vPDZ21eqSffYw7uH53eEZ6j5K3th91+zrY73sPb1MPxLk+1JjWD4AfJq3GnTDQA0AAZACAPIBWxirDdTiY6/hQ+y+6baVx4rqtStwYy/FqAggg+Ahojk70Vh7C7sLOg8VKu/dVWmWuuCC1hw9ym0BgyGYJEZrd0VrS4AXKIg8rm3bUY5j2hzHAtc1wBDgRBBBwIVFd4vdm+0JuLRrqlvm6lm6jzGrqf1brIxF9LghSraazuB8i21yREZHFTtleyt/wC8juukuubBniMuqWzYAPF1IaHizXSDg6oKVUtPA5EZQdZGhzzW7DnSiW8Ua4cOXQgLZOzHampYndM1Laf+XJLqeOJpE6Y+4cOG7rXtjfqbtbmdVstWmaupd9X/ALN2jTuKbalF4ex2RH1BBxBGoOIXCrPu6qxdVN1xAdSJIBgFwdTAJGpAJE8yEXk5cM47fKOlroiKlwREQEREBERAREQEREGj94HYBl9+PQIpXbRg/wCGqAIDasY8g4YjmMFUVn2C2vVquYLYUwHQ59ZzQwEYy3El4mIc0H6YfSqIKb2J3Hyd69u3OJO8aduN0T8UvcJdwndBhWBsLsHs+0g0banvj/tKg9o+c53nyR6LZEQEREBERAREQEREBERAVd943dqy93ri2Dad1mQcG14HxcH6b3odCLERdideD5Fr0X0qjqdRrmVKZIcxwgtdzH66zIzWfZ32kq/O33YahtFm8T7KuwQ2u1u8d2fdeJG83PCZByIkzoLe5pw/78P/AG5//Za8fI16lEsvutuN66cB/oO/+ymuFPdh+wbrKu6obkVQaTmbvsiyJex0z7R39uUaoq+Rki99w5Mv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AutoShape 4" descr="data:image/jpeg;base64,/9j/4AAQSkZJRgABAQAAAQABAAD/2wCEAAkGBhQQERQUExQUFBQUFhgXFhYXGBQaGBQWGBUVFhYVFhgXHCceFx4kGRcVHy8gJCcqLC0sFh8xNjAqNSYrLCkBCQoKDgwOGg8PGiwkHyUsKiksKiwtLSksKiktKSksMCktKiwsLCksKSwuKSkpNCkpLSwsLCwvKSwsLi4pKiwpKf/AABEIALQA8AMBIgACEQEDEQH/xAAcAAABBAMBAAAAAAAAAAAAAAAAAQUGBwMECAL/xABIEAACAQMBBQUEBgYHBwUBAAABAgMABBEFBhIhMUEHE1FhcSKBkaEUIzJCUrEIYnKCkqIkM0NTssHCY3ODs9Hh8BY0RJPSFf/EABsBAAEFAQEAAAAAAAAAAAAAAAABAgMEBgUH/8QANREAAgEDAgMFBwQBBQEAAAAAAAECAwQRITEFEkETIlFhcQYUMoGRobFS0eHwwSMzYsLxFf/aAAwDAQACEQMRAD8AvGiiigAooooAKKKKACiiigAooooAKKKKAEJqsNY2xuTOixq8ksxJtLJDufVA4+l3sn2lU/aCAjhjPHlZdzKqIzNwVVJY+CgZPyzUe2R0Ep3t3Ov9Ku235M84o/7K3HgEXdz4tnyoAXR9nJziS+uWnk592mY7ePyVFwZPVyc+Apz1nX7eyj37iWOFem8QM+Sjm3oBVa9pfbYtozW1juyTrkPKeKRHqqj77D4DzPAQrQuyfUdXf6TeyNEr8e8my0rLzG5Hw3R4ZIHgKSUlFZYEv2i/SKgjytnC0x/HIdxPUKMs3v3aiQ7Q9e1M/wBGWRUJ/sIsKPLvHz82q0dB7JNOsQCIRPJ+OfD8fJMbg+FSkeHIDkByHkBXEvuMQtnyxWWSxp5KHGxm0UvtNPOpPRrsj5K+BXv/ANP7SWntJNO/kLgS/wArsavWiuK/aKvn4Y/f9yTskUvpPbpfWcgi1G23/E7pilA8cH2X+Az41cGy+2drqUe/bSh8faQ8HT9tDxHry86wavokN3GY7iJJU8GGceanmp8xiqc2r7MrnSpPpmmySFU44B+tiHXl/WJ5Y9c867FjxujcPkn3ZfZ/MjlTaOhgaWq27Me1+PUQsFxuxXeOHRJ/NPBvFfh4CyM13iIWiiigAooooAKKKKACiiigAooooAKKKKACiiigAooooAKKKY9rtr4NMgM1w2OiIMb8jfhQdfM8h1oAeXUMMEZHhVTdtXad9EU2Vq+J3H1rqeMKEfZU9HYdeg8yMQ9tsNZ1+ZltC8EK8xExRIx07ybgzE+HXoKcdO7CbnvBNNeoJAwfeVGlO8DkEmQjJ4DmDVWveUbf/ckkxyi3sO3ZB2TrCqXl4mZmw0MTDhEOauyn7/UD7vryt4VD7TZWYY73Ub2XxAaKMH+BMj4092loIuTSE+Lu7E/xHFcGvxmhnKy/75kips37rpWvWQy7wwedYs1nOIVY1KvaQejJoLCwLSUUVzHIeFeSKWkqNyFKk7R+yvfc3NkNyXO8UHAORxyp+6/Xz8jW52c9tPEWmpnu5FO6s7DGSOG7OPut+tyPXHM2Pc2wfmTw8MVCNquyOC9Jk72VZsYDEqw4cgRgZHv94rV8L4+qcezuXp0ZBOlnVFqJIGAIwQeII5EdCPGvdc6aRtPqOzUywz5msycBckgDqYWP2Gxx3DwPzq/NE1qK8gSeBw8cgyp/MEdCDwIraU6kakVODyn1KzWDfooqI7Z9p1npTBJmd5WGRHGAzBehbJAXPTJ408CXUVDtle1aw1FxHFKUlPKKUbrN5KclWPkDmpgKAFooooAKKKKACiikJoAWim/Wtegs4jLcSLEg6scZPgo5sfIcapzar9IdiSmnw46CaYZJ80jHL94n0oAvItio5qvaLp1twlu4QR91WDt6YTJHvqjBszr2te1MZu7b++buo+fMR8M/w0+WP6PHdoZLu9RFUFn7tOAUcSTJIRgAfq0x1Irdi4JXqX6Qenx/1azzHjjCBAT04uQQPcaq/TrG82o1AvIxWNcb7cdy3iycRoDzY8cDqck9aabHZNNR1D6Np3eNCP7WXBIQH2pnCgBRx4Lz5Dma6S2e2dh062S3gGFXizH7Ujn7TuepOPcMAcBVS9vI21Jze/QWMcsTTdMt9PthFEFihiUsSSOOBlpHbqepP/aqx1zt73ZCtpbd4mSqySFhvnh9lFGeo654jgKkPaXO9y0GmxMVNwe8nYfct0PH+JuA/Z86YdF2UR9UkbcAgsVjit4+neMocv5kZ3iTzLDwrNUFSmncXXebTaXlsvqyZ5WkR+07UtYnwZBZ2wboEklkGfEF90H1NS7TraVV+tlMjfsovwCjA/8AONZ7W2CDzPM/5Vnrg3Fyp6RikvJEqQUE0Uhqg5DiL7Q7ZGKdbO2jE9243t0kiOFfxysOOP1RxPDxFPenW8ir9bJ3jnngBUHki8wPUk0wbH6EY5ry5kH1s9xJxPMRoxWMDy3Rn3+lSrNWruVOnilSWyWX4v8AZCRTerFJryTQTWOOdWzukHBwcEHBHMcOtc153HnvNITSE1huWYKSgBbHAEkAnzIBNMWrwKM22Ggx3cDRyDIYYz1U/dceYNVj2V7TyaRqLWFwcQzPuceSSnhHKv6reyD6jwrztztLrG68uGitEkKCSJd1GYNu5JYlyN4EA8qglzqU2oSRAhpLnIRWAUF1+6DjHEHPtHoemK9I4LZ17Sn/AKkk4vX0/vUp1JKT0OotuNuINKt2kkYGQg91Fn2pW6cOYXPNunrgVR2x2yzatNLqOoEmEsScnd75/wAIP3Y1HDh4Y6HGSDYGPe+k6rfox5siy77t+q0hPyUH3VLrOGTVNyKOI22lxgDiCrXCjlHGvNYz1Y8Tx8aff8SXZtUXhdZ9EvCPjJ9MCRhrqQ/bnYaJLZL+zUxLneMYLcE3sJKmeKnkefIg8KuHsm2sOo6dG8jb00RMUp6sygEOf2lKn1zXjXtPWa3eIgbjKUIHRWG7wHTHT0qtf0ftTa3v7mzc430Jx/tIWIOP3Wf+EUnAr+V1SlGTy4vTxw9gqx5WdAGsCXis7ICCyY3gPu54gN4Ejjjnjj4VXmpbc3FwUitMLJeyPFa5APdwRNuzX0g8yG3F8BniTgPur6xbaBY7zlmxnAJzLczHizMx5sxyWY8h7hWhIiT3V2kSF5GVEUZZmIVVHiSeApo0DbS1v3kS1l73ugu+yq24N7OAGIwSd08vCqB2pvL/AFa2kv7tzFaKQLeEZ3ZHY7qhF+9jjmQ+Bx5Tr9H+8SJLqyeNo7qOTvJN7my8ExjpukY8PbB60yM4yykxcFw1B+0XtRg0lNzhLcsMpED9kdHkI+yvlzPTxr12odoa6TbeyVa5lBEKHp4yOPwjw6nh44qfs37N5NYma9vmcwFySSTv3L54jPRByJHoOXB0pKKyxDS0nZvUtpp+/mkIhBwZWB7tB1SFBzPkPeauvZLs0stNAMUYeUc5pMM+f1TyT93FSS1tUiRURVREGFVQAFA5AAcq9tKBXNr3KSzJ4Q9I91RPaZtvLqtyNM0/LoW3ZGU8JnB4jPLu15k8iRnkBmQds23zwRrZW2e/uBht37SRsd0KuPvOeA8s+Ip87LOzldLg35ADdyqO8b+7HPukPgOpHM+QFLRnFw7Xx2/cH4DhsJsTFpFr3a4aVsGaTHGR/AeCjJAHv5k09msk8mT6Vp3rERvg4O6cHwOOB+NY3il47ityp6LT+SxCOERTQbT6RdXN0ecz93EfwwQkoMftOGbz9nwp/s9OCSuR1wxPid0KD8Fr1o1kIo1CjAChVHgqgAflW+F4k+OPlVG5uXKTS22+SHJC1oLqgN01v1WFZfc0jIP8Nb5qAWuo42knQnh9DjUeu8j/AOo1FbUu1VR/pjn8Ct4wT+kNGa8k1z3IeeY1xnzJNRTtC29TS4MjDzyAiKM/N3/VHzPDxxK3J6c+mfGq92m7Oo7l0edjI7zRtLJxH1QOGhjH3FCk49M5JrocNjQnXXvD0zt4+vkMnnGhS2q7ZXd0+9NPI/HO4SRHzzjuxhce6rr7N9vIri0HemKAxncIyiJnGRuAkYBHQciDTFtVsRa6jcrDpsCwpASs9yue7YjA7tF/tGU82yADkcamuy/Z9aaeB3cYaTrK+Gb3Z+z7sVp+OV7HsVRfxLVKONPXoiGkpZySOKYOAynIPI8ePxr0TRmo9tVA9yYrRHZFly07qcMtumAyg9C7Mq+m94ViaNJVaijnC6vwRZbwiO7YalYyRtbXGqOseeMMPdEfa3sMVjYnB8WqB6PY21lrNibWfv4XYe0SpIL76YOAMdDxGeNTDVdl0uL1dOt1FvaQxLLcmMAPKWPsRs/M5GDxz948cCse2GyVva3ek/RoVi/pO627nLAGNgWJ4kgK3xNbW3uacYqi5yfNB6PGEuV4bwtH5ZZWknuWLLpULNvtDEz9HMaFvXeIzW0TRSViJSk9GyyYrkZRvSqV0yT6HtRGRwEk4HqJ03f8TVdknI+h/KqM2/budZtpfDuH/glx/prUey9TFxKPiiCutC4dmtAVNUuGx7Npa21pDnHAFDLJ7z7H8RqudpEOtbRm2kJ+j2u8pXJ+xGA0mPN34Z8MeFXrb2QR5XHOVgx/dRU/JRVLbc2jaLraX4G9b3hZZB+EsFEo/Jx44I6Vuq/P2cuTfDwVluZO3O63bG3jTCKJhuqvAAJG+AMeGRWp2X282n6nezagxUQ2gaSViSGV2iMZyeLZVSB1JGOdNHaZqofVIorwMtpAA4CDeaZWwzEchliu5zwMU2doW3NzqymXuu5s1YIo/vG9oqHfH1jD2zujguT1OTV4fT7O3jnd6/UWTyzY0y0l2n1hnk3lhB3n/wBlbqcJGD+I8vUseldH2lqkMaxxqERFCqo4BVHAAVCuxzZQWGnIzDE1ziWQ9QCPq09ynPqxqYyy59Kp8SvlQX4Q+EciyTk8qb9W1NLaGSaQ4SJC7egHIeZ5e+tuqv7fNXaKzihXIE8h3vNYwDj+JlP7tZSi531zGE3u/oiZ4isoauyPSH1TUZ9UuBkRv9WDxHekeyB5Rpj3lau6eTA86j/Zzo6WmmWqL1iWRz4vIokY/wA2PcKeJHya7/F7xUKfJDRvReSI6ccnmtW4XfYL0HFv8hWyxryi499YjmxqWD0BRRSVC5DgNVHq9z3O1Cn+9hUD/wCrh81q2zVPdrg+j6pp9zyBwpP7Eo3v5ZK6/BXz1p0/1Qkvtn/BHU2yW+GyM+NBNa1hJmMeXD4VnzXCno2iQK1tRh342XiCw3cjmM8Mg9D59K2M0lJGTi8oDW07Tkt41jjUKqgAAcBw/wDPnWxmgmkzSyk5PL3AKxLAAzN95sAnyXOB6ZZj7zWTNITQm0KNGjWG7NdzHnNKAP2IkCL89/41oa3B3upWC9IVuJz/AAxxp82NSUcK047ACd5jxLRpGPJFLOfizfyir1O5xUdR78uF9OX8DHHoblJRmkNUhx5lPA+h/KqJ7Yf/AHtv49yP+dJV5XTYRvSqQ2/X6RrNtD/uI/e8mf8AXWn9mot3WfJkNbY6bqHdquyDalp7xxjM0ZEsQ8WUEFc+alh6kVMaK9DKhzjZdoFoYo4tTtGe4th3eWRWPs8MEMQVbgMgjGRmsUmtrr2o2NrHEYrdHJKHd4qMM/spwUbiboxnma6A1LZm1uW3p7aCVuW88aM2OgyRnFUb2MwLJrt1IAFVEnZAAAFDTKgAA5DdbFUvdadNuos51xrovRDst6F8XBwMCtevczZJrHXn/ELh1a0n0WhagsIKhXaxsmb+xPdjM0B7xB+IAEOg8yvLzUVNa8SJkEeIqpb3EqFWNSO6Y5rKwV72NbeC5tRZynE9uuFz/aQjgMea8iPDB8cWHVFdouz8mn3Kaja+wQ+ZAOSSZ+1j8L8QR4+tSrW+0s3FnbJZf+8vgFVQf6jjuyMfDDZAPgCeld/iVtK+nTr0fhlo/wDi1q8+RFB8uUyYRap9KuHjj4w25xM/R5uYhU+C/aY+O6v4qe802bOaGllbRwJxCDi3V3PF3PmWyacs1mLmcOflp/CtF5+fzJ4oXNeSaM0hNU2xwZqqe3+DNtaydVldf4kz/oq1DVX9vsoFnbr1M5PuETg/4hXX4G37/Tx5/hkdX4WTrZy534gfFVb+JQadaYdmV3URT0iQe8Ko/wAqfc1z7qKVWWBy2A0maDSVXHBmkJoY4rBBepJkI6PjnusrY8jjl6U9QeM4EM2aTNFJSChRQa85oEFpKM15ZsU5AauoSYAHv+FU7sIn/wDS2jEo4okjzZ/UiGIz5ZO58alfahtR9GtmVTiWcFEHUL99/cOHq3lW7+j1soYbaS8ce1cEJHn+6Q8SP2n/AMArfezdo6dN1pddF6dSrWll4LdooorVkAhrnzsG4areA8+5k+VxHmugzXPPZu/0baW4iPDee6j/AJy6/JRUdX4GKi8SeNFBpK8kqS7zLyDNJRRUDkOI1tvYxtazmX+qMTb58MKSGHnkDHmBVddg+ywZpL1x9j6qL9ogGRvcCF/eapx2tyONJuNwE53A2BnCb67xPgMDnTb2J6tC+nLCjDvYWYyJ1G+xKt5gjhnxGK0VCrVhwmpKHWXL6Lx+exC0nNFhUmaM0mayzZOBNJWK5uliQu7KiKMlmIAHqTwFVttH22RI3dWUZuZCcBiGEef1QPak+VXLWwr3bxSjnz6L5jZSUdyzqprtZuheanZ2S8RGRv46GRlLD3RqD7zWEx67f+1JMbZD0B7vA8ljG/8AE047LdnjWtz9Jmn7+TBxwbO8RjeLMSW4ZHKtBZ2tLh0nWqVYuaTwlrq/Mik3PRIn+mn6we/8qeDTXpceWJ8B+f8A2rDr9zPDiSBRJjg0JON8fqN918cs5B5Hoaz8odrU5U9fMl2Q815Jph0Lbi1vDuI+5MODQS+xKp6jdP2vdmn6oqtCpRly1E0/MVNPYi20WifT7uKKTJtoY+8kTJCySO5VA2OYVUY4/WHjWHT9urOG4ksn3bV4X3FBwsbjgQVYYCkgjIPzqWheJ8Tz8+g+XCuYdu9QE+o3Ui8jKwHmFwmf5a0XCrZcRzRqZUYx0x0ed/B51Iaj5NUdOo4YAggg8iOIPoRzorlbSdo7m1OYJpI/JWO6fVeRqfydp+p2JVbuFG3hvLn2WYeIKZHxFPuPZqtB4pzTzsnowVZdS6aKqi27doyPbgkU/qmNvz3ayS9uMGOEU+fSIfPeNUHwO9TxyfdDu1iWe8gXnwqO7U7WxWkReVsD7qD7cjeAH+fIVWt72t3Nw25aW+HbgPtSuf2VAx8jThs72OX+pSifUXeFDjO8QZmH4VXlGPXl4GuxY+zk+ZSuHheG7I5Vl0GbZrQLjaTUC8mVgQjvGH2Y4weESH8R/wCrGumbO0SFFjjUKiKFVRyVVGAB7q1dC0GGyhWG3QRxryA5k9WY82J6k041toQjCKjFYSKwUUViubhY0Z3YKigszEgBVAySSeQpwGLU9QS3ikmkOEiRnY/qqCx/KuTdI2qddUS/kzxuRJIeJADsd9R+4WA9KmHaL2jza1OLKxDGAtugDg1wwP2m/Cg5gHwyfAbevdmf0TSHjyHnUi4Zhy3lG66L4gJvfnVK5vKVCUac3rJ4x/kcot6l1MeJxypKiHZbtF9N06Ek5khHcyeOUACn3pumpdmvLr6DpXE4Po2XY6pMWkopCaoNjzzIgIIIyCMEHkQeBBHWqc2r7PbjTLj6dpe9ugktEvFox94Bf7SM/h5j5i480lX7HiFSzk3HVPeL2aGyipFVaP29QlQLqCRHHAmPDIT6MQy+nGsmq9u9uFxbQSyyHgu/hVz04Alm9Bj1qb6rsda3JLSQRMx5kopJ9+M/Otew2KggOYo4oz4qg3vjzrp+8cKb5+yefDOhHifiVj/6e1HWGEl/KYYc5WMDGB+rHyU+bcanGz+yUFoMQRYbkXPF29WP5DAqVxaag55Y+f8A2rZAxwHAVBc8XqVY9nDux/StF/IsaaQ2RaWx+0QPma2F0xPM++tvNJXJdWTJMHiKEIMDlXi6UFGz4VlzWrfvhD58KSOXJAV92i6NbvaTTyRr3saZSQcG3sgKCR9oceRqGbE9pVzYlPpHeTWshIBbJK7uAxiZueMjK8uXI4qS9rd/i2jgXi88gGBzIXj/AIigps7KbKK7N3pF4vBsyRHhvRTx5SQxnoSuD4EIfGvReFW0biy5K+qbeM9Ftp4FSpLEtC3YNTSe376BhIrIxRhyJwcDyOeGOdcqzW7gBmVgG5MQcN44J58asWaLUNl7kqR3ts7cDx7qYeIP9lJjp5feArci2301t50e9tC5LPDGI2jZzxJAYMoyfDd9BTbKzq8LnNRi5xljDXlnR9eu+AlJTxkhexmy0t5cR4Q90rqZHI9kKCCRnqTyx51NbKBdX2ijTAkgtzluqlIss2ehBkIHgc+dal1ttc6ifomnRSksMFzgyleRJ3fZiXxOfeKtzsv7OV0mAlyHuZcd645KBxEaeQPM9T6DHWoQq1Knb1ljCwlvjO7Yx4xhDrddnGmyHLWVvnyjC/4cVjh7MNMQ5FlB71z8mJqUUV0BhqWGkQ24xDFHEPCNFQfygZraxS0UAFFFFAAaqX9Iq7lSxgVGIjkmIkA+9hCyKfEZDHHiBVtVEe1PZc6hps0SDMq4kiHUunHdHmy7y++gCGdiezsEdkt0oDTTFgznmiqxG4vgOGT41PNUtt9Dwzjp4jqKp3sR2yELtYzHdEjb0JPDEnJoznlvYGPMHxq7c15jxqNajeylPPin5fxsXaeHHQpTYq7Oj6xJaOcW9yQEJ5ZJJhb4lk99XXmqq7VNmvpUBliH1sBLLjm0fNlHpjeHofGpL2Z7YjUbMFj9fFhJR1Jx7Mn7w+YNS8Tp+9UI3kd13Z+vR/MSHdfKyX0maM0lZkmDNayXYMrR/eCq2PIkj8x862KgG0O1sVhqsbzMVie3kQkAnBEiMvAehHvq5aW0riThFZeG18hsngn9IaikfadYNyuI/e2PzFLL2i2Y/wDkQD/iA/lT/wD59zs6b+jDnRKSa1LW7Ejvg/YIXHmQGyfcRULv+1KyA43IbyjVz/lW12X6j9Jt7if+9upGGeYUBFUfwhasS4dVpUJVakWtksrG43nTeETM0maM0lcwkCm7UpOIHhx+NODNgZ8Kie1GvLawSztjgPZH4nPBV+P5GrVrSlUqKMd3oNk8IhE/9P10Lzis1z5by8f+Yw+FNu1znS9ZhvE5MyzYHXB3ZV94z/FUg7K9KZYJLmTjJcuWyeZUE8fexY/CmvtrT2bU+co+IiP+Vbe1r8l/GhB92MeX5pZb+pWa7uToSe3juI911SSNwDusAysDgjIIwajD9kWlFt76HHnwBkA/hDYp52QfesLQnmbaA/GFKeK1RAaGlaJBaJuW8UcS+CKFz5nHM+tb4oooAKKKKACiiigAooooAKQ0tFAFI9rvZC7O97YqWZjvTQqPa3uZliA5k8yo454jnUZ2T7WGjAhvN4gcBKM7w8pF6+o4+Oa6TxUM2u7J7HUiXeMxTHnLFhWY+Lgjdf1Iz51VurSldQ5Kqz+V6DoycdiI3W3tkkRkFxG+BkKpyzHooXmD61GuwiIyXd3NjA7sDA4KDJIWAA8gjU09pPZVHo8SSfSzK0r7qRmIKcAZZiwkOcez937w5VO+w7SO609pSOM8hYfsINxfnvn31m+I2lLh1hUUG254Wv8AfUmhJzkixaSisc04QcT/ANa8/wANvQtCzShVJ8KortjkU3NqG4+wxYDngycfyPwq19V1YKjO53I0BY+QAySfGqo2R0iTaDV++cEW8JV38o1P1cXqxBz+8elbH2btJds6vRL7voV60tME9l/RzsScrPdL5ZiP5pVK7S2FqtwYbEzzBWKd4+4e9bOPq0Rc4zyOSTnkOvXl1Dvoyg43lIz4ZBGfnXL/AGVYt9YSOYYcd7EM/dlAK+45BHvrb3FV0qUqiWcJvHoVksvA6bG9i8s2JL3MMfMRD+tf9r+7Hz8hzq2tntm47FZEh9mJ37xU4ncJRVYAnoSuffTqaRmxzry+94rcXjam9P0rb/3zLsaaiLSE15aUAZyMU3XV7vcBwH51zoU3Jj8nq8u972Ry6+dVFtFdNrGoJaRH+jwkmRhyJHCR/d9lfU+Nbm2/aIvG1tDvSOdxpQQFXPAqjHgT03uQqQ7C7KrYW+ODSyYMjjiPJFPgOPqeNaq2oPh9Ht5rvvSC/wCzIJPneESGCBY1VFAVVAVQOQAGAPgKr3toiJgt2xwEjAnwyox+RqxqhPa3eKtj3ZI3pJE3R19kkk458OWfOq/CnL3yDxnX8izxylqdnl6s2l2TIcgW8aH9pECMPcVIqR1XnYREV0eLOfaklK+m/jh7wasOvRSoFFFFABRRRQAUUUUAFFFFABRRRQAUUUUAc7fpGPJ9PgDZ7sW/seGTI+/7+C+7FWF2c69b3FjAkDLvRRIjx8N5GVQGJHMgtk55calO1uxdtqkPdXCZ3SSjrweMnmVPwyDkHA8KpjWOwC9t337OdJQOK8TFKPfnd94Yegrl8U4dG/pKm5Yw8ofCfK8lzGmnVGBYY6Dj8TVMT6xrum8J1uNwdZUMiY/3gyP5q92/bTKP6y3jY+Kuy/mGrIv2buqUsxal9vyWO2iyS9rE5XTyAcb8iKf1hxOPkDUr7AbNE0kOq4aSWQufxbp3F+AAHx8apXabbSfVjHCkOBvZWNN53dyMDpx5ngB1rpDs92faw063t3ADqmZMfjcl2GeuCce6tdwq1na26hPfLZXnLLyiRGue+3HZF7O8XUIMqkzAsw/s7heIPlvYBHmGroWm7X9DivbeS3mGY5VwfEHoynoQcEeldN+Ywg+xu2iX9qkp9l/syKOjjn6A8CPI043d5v8AAcvzqkMXOzl+0cgLRnnzCzxZ9mRPAjj6HIqxLbtAsXj3/pCKMcVbIYeRXH5V5/xHg0qFZypRbi9sa48i3ComtR7u7xIUMkjKiLxLE4A/88OtVVtHtvcanKLSxR91zu4UfWTeOfwJ/lzNae2u1j6pNHb2yu0e8Ai49qaQ8AcdPAD1PpfXZ52ew6VAoCq1w6jvpeZZuZRSeSA9OuMmu9wrhEaMVVrLvdF4fz+CKdTOiK7tf0cC1spe63Lk8WAQPEo6IOIYkdW5eXUt7fo6Xqn2Lq3x/wAZfkFNdB0VoyE58H6Puoj/AOXb/wAdx/8AitzTP0c5mkBurtNzr3QdnI8A0gAX1wfSr3opEktgNPStLjtYY4Yl3Y4lCqPAD8z1J6kmtyiilAKKKKACiiigAooooAKKKKACiiigAooooADSYoooAMU2Xmy1pMcy2tvIfFooyfiVzSUUAZNO2etrbjBbwxE8zHGik+pUZNOAFFFAC0lFFADNtRsjbalD3VzHvgcVYcHjPijdPyPXNcz6xsjFDqBtlaQx727klN7GfELj5UUUAdAbD9mtlpyrJDGWmK/1shDOAeYXAAX3AVMcUUUgC0UUUoBRRRQAUUUUAFFFFABRRRQAUUUUAFFFFAH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AutoShape 9" descr="data:image/jpeg;base64,/9j/4AAQSkZJRgABAQAAAQABAAD/2wCEAAkGBhQQEBUUERQWFBUSGRoXFBgXGBsVHBsdGBoaGhYWFxwZHyYgICUjHBgdHy8gJScpLzgsGB8xQTAqNScrLCkBCQoKDgwOGg8PGjAkHyQyLC4vMC0uLDA0LjAsMiosLC8sLC8yLywsLCwpLCwqLDUsKiwsKSwsLiwsKSwsLDQpLP/AABEIAKwAbAMBIgACEQEDEQH/xAAcAAACAgMBAQAAAAAAAAAAAAAGBwAFAgMECAH/xABNEAACAAQBBQsGDAUCBQUAAAABAgADBBEFBgcSITETIjVBUVJhcXOxshYygZGh0hQXNlSCg5KUo7PR4hUjNEKTU3IkJUOi4SYzYsHC/8QAGQEAAgMBAAAAAAAAAAAAAAAAAwQAAQIF/8QAMxEAAQMBBAgGAQMFAAAAAAAAAQACAxEEEiExEzIzQVFSgaEicXKCkdHwQuHxFCNhscH/2gAMAwEAAhEDEQA/AHHjONSqSS02c2iq+kknYqjjJhW1+darqJmjRygg/tAQzphHKbah6vSY+Z0K56rEJdIh1JoKo4t0m23x6gQPXyxfYzjUnAZMunppQec40mZtV7ai7kazc3so5OKH442taKirjuSb3lxONAEPeVWN8yd92/bE8qsb5k77t+2LSmy+xWYgeXQq6sLqyy5hBHKDpxrrs4+JyF0p1Gstdmk0uaBfkvpWgtDlcb2WKjmKr/KrG+ZO+7ftieVWN8yd92/bHTRZ1q6e+hJppUxj/aizGPXqfV1x14jnAxSmXSnUSS15xVyPSQ5A9MWWkGlxvZVUUreKq/KrG+ZO+7ftieVWN8yd92/bHdh+crEagEyKSXNC6m0Fc2vrF9/HGc8dWNRlSNXQ/vxLjsrjeyl5vMVj5VY3zJ33b9sTyqxvmTvu37Y7p+crEklia9JLWWbEOUcKdLzbHT444vjlqv8ASkep/fiwxxyY3speaP1FfPKrG+ZO+7ftjGZlxi8kaU1HCjbp05C+kgC3ri4p8usWmIHShVlOsES5mscou9zHLT5356TdGqp0Cg2mKodHXl1OTfqNoq6Tkxp+FdQP1FEGRucuXWMJU5RKnHzbG6P0KTrB6D6zBveE7nLyelyGk1dLvEnm+91ANbTR05LjX1jphm5L4qaqjkzjtmIC3+4am9oMJzRtuiRmRTETzUsdmEr8d+Ua9vI7lj5ng4QXsV8Tx9x35Rr28juWMc8B/wCYL2KeJ4eZrs9KUfqu81eYFS1E3ApK0s3cpm6HfF9z3odri/8A9RnUvOosMqFxOeJzVAKyFuXNyp1aVhx2bo0YFqnHqZsFSk02M5GEyxQ6N9MkrfqO2NmDZUSHw2ZRVrOLG8hwpfR4x9lvY1owY3YmmF7hitB4yru4qzo6o4fgKzqfezqp7NMtcgXYC1+QLYdJJjTm6ynnzqv4NUTGnyp6uGWZv7WW99fEQCCNmuK/JvKuQKV6KvVmkE3R085De+zbt1gjlIIjvw/HMNw3Sm0Zm1M9lKoZg0VW/wBFfTqJ6o05mDmltScj/rH/AAqDhVpBwC78haQSKrFJSE6MtSq6+IGZo+kA2hYpsHUO6DTIfKiRTvVPVu+lUi29TSvcsXbkGttkclXLwlJL7g9TMm6BEoTBZdLYCbAbNuuCsJa81BxosOo5ooeKt8om/wDT1D2g9gm2gJwyekufKeYukiOrOu26hgWHTq4oNUx7Dp2HU9JUTZwMizEy0/us1xcg6t/FJXTcOlzaf4OJs2WrFqjdBvmXUAijUNmkdXREjJALSDmVHipBqNyPMVpmxCaJ1BigS4GjJ0rAWHIDfXx3UwtcqaSfLqpgq7GcbFiLWa4ADC3KBF/IXBkmrOWdU2Rg6yynGpuBpWvt6fTFJlhlH8PqmnBdBbBUU7dFb6z0kkmMwtLXUGVN4p/KuUgiu/zRrl7wJQ/U/ktBVm04Lp+pvG0CuXvAlD9T+S0FWbTgun6m8bQpJsPd9plm16IBx35Rr28jwrBhllj2HyKgLWU+6zCgIbc1fe3awuTyg6umA/HflGvbyO5Yxzw8IL2KeJ4NcD3MB5UG8WhxHFWnlfg3zL8FP1ieV+DfMvwU/WKLI/IqTiKNo1LS5qW05Zlg6jsZTpaxBH8Si/Om/wAQ9+I7QtNC491bdK4VAHZafK/BvmX4KfrE8r8G+Zfgp+sbviUHzpv8Q9+Icyg+dH/EPfjN6z8x7q6Tco7LT5X4N8y/BT9Ynlfg3zL8FP1jTVZl5oH8qoRuhkKe0EwI47klU0WufKIXYHXfJ6xs9NoIxkL8GuPysOdK3NvZGnlfg3zL8FP1ieV+DfMvwU/WFnEgv9M3iflD07uA+EzPK/BvmX4KfrE8r8G+Zfgp+sLOIYn9M3iflTTu4D4TXzoTkfC6ZpQ0ZbPLKLa1lMtiosNlhBDm04Lp+pvG0C2XvAlD9T+S0FObTgun6m8bQjIKQdftNs2vRAOO/KNe3kdyxjng4QXsU8TxljvyjXt5HcsY54eEF7FPE8NM12elLv1Xea4s108ricoDY6zFbq0b94EOXHXK0s8qSCJUwgjUQQhsRCWzZ8KSPp+BodGUP9JUdjM8DQvbNqOiPZtmUnMEpMTrE06eodwNTD4TZh/uUm4iyGSuNj/qTPvP/mKfNviLScRkgHVNvLccoIJF+ogQ9pz2UnkBPqEEtEronUAHwhwxh7a1KXeFTcbpdc2WKmWutlLoXsNugw136DeDXCsSk19OHQacuYCGVhsOxkdTxg6iIVYzxVlvMkfYf34uc1uUD1FZVBgq7sBOKoCFDAhWIBJ84EE9UDlhfdLnACnBEjlbUNBJ80OZc5DtSVKCnVml1BIlKNZDDWZfTyjovyQKVFM8tisxWRhtVgVPqMPLOTJvh7zF8+nZJyHkKONnoMWVRQ02JU6l1WbLmLdTxi/GrDWCOiNstZawFwruWHWcFxAXneIYv8ssk3w+foklpb3Mp+UDardI7tcUBjotcHCoSbmlpoUz8veBKH6n8loKc2nBdP1N42gWy94EofqfyWgpzacF0/U3jaOVJsPd9roM2vRAOO/KNe3kdyxjnh4QXsU8TxljvyjXt5HcsY54eEF7FPE8Ms12elLv1Xears2fCkj6fgaHRlD/AEdR2MzwNCXzZ8KSPp+BodGUP9HUdjM8DQva9qPzejWbZlIrIfhGl7Ve4x6CqBvG6j3R59yH4Rpe1HcYeuLY1Ip0YzpqSxY+cwHqG0xdtBMgA4KWU0YV5vGyGXmYw06c+eRvQBKU8pJ0m9Vl9cC2S+Q9RXEFVMuV/dNYWH0AfOPs6YdmH0MmgpgikJKki5ZjbpZmPKTrg1rmF24Myh2eM1vHJUWdOvEvDXW+ucyy1Hp0j7FMC2ZzG2E2ZTMbqy7og5GBAcDrBv1r0wO5eZW/xCoulxJlXEoHjv5zkdNhboA5TFjmjpS2IFhslymJ+kQoHf6oyIrlnId5qzJemBCYGcrChPw6abb6T/NQ8mj53rUkQiDHoTLipEvDqknjlso623o9pjz4Y1YSbh81m1DxBM/L3gSh+p/JaCnNpwXT9TeNoFsveBKH6n8loKc2nBdP1N42heTYe77R2bXogHHflGvbyO5Yxzw8IL2KeJ4yx35Rr28juWMc8PCC9inieGWa7PSl36rvNV2bPhSR9PwNDxraUTZTy2JAmKyEjbZgQbeuEdmz4UkfT8DQ6MoDakqCOKVM8DQvbNqEezahQrIzSUcsgmZPuOPdAntVQfbHUuD4TQnTf4OrD+6bM3Rv+8k+qFNkvIFRW08udd0mOAwLNrFjq1G8O6lyLo5P/tU0lW4iUDH1tcxJqxmj3kqoqPFWtC78JxSVUyhMkOHTWARq2aiLGxEJ3OViNYalpNS1pY30pUBVGX+1jxkjYb7COKCPJbCqjBqiWtQyNIrG3MlCSEmW/lk3A87Wvq5BF/nGyb+F0hZVvNkXmS+Ugeen0gPWBGY7sUo3g71p96SPgQklR0bznWXKUu7bFUXJ/wDHTDzyEyT/AIfTkPYzptmmkbBYakB5F16+UmNuRlLSCnR6NEQTFVjY6T6+Jyd8bEEa+SKPOdlPVUiqkldBJosZwNyDxovNNtd9fHbZG5ZXTu0bcFmOMRC+cVTZ2cq1mEUko3CENOI5w82X6Np6bdMLYxCYhjoRRiNt0JOR5e6pTPy94EofqfyWgpzacF0/U3jaBbL3gSh+p/JaCnNpwXT9TeNo5smw932nmbXogHHflGvbyO5Yxzw8IL2KeJ4yx35Rr28juWMc8PCC9inieGWa7PSl36rvNV2bPhSR9PwNDoyh/o6jsZngaEvmz4UkfT8DQ6Mof6So7GZ4Ghe2bUfm9Gs2zKRWQ/CNL2q9xj0HNNlJ5AY8+ZD8I0var3GPQU/zT1HuiW7XHkpZdUpAYrlxWVUrc500MpIawRFsVN1IIFwQReHfkzivwqkkzuOYgLf7hqb/ALgY85CHPmfqi1Ayn/pTWA6mCt3sYNbI2iMFoyQ7M8l+KCq2obBsXcywdz0tIqNjSpm+K/RN7dKw2cTw+ViNIUJ0pc5QysOK4urjpG2ALPRhtmp5449KU3o36f8A6iyzQY3ulM9Oxuac3T/Y9yB6GDD0iAyi/E2UZhEj8LzGcilTiOHvTznlTBZ5bFW9HGOgjX6Y5jDJzx4FovKqlHn/AMuZ1jWh9IuPQIWxjowyaRgck5GXHEJn5e8CUP1P5LQU5tOC6fqbxtAtl7wJQ/U/ktBTm04Lp+pvG0c2TYe77TzNr0QDjvyjXt5HcsY54eEF7FPE8ZY78o17eR3LGOeHhBexXxPDLNdnpS79V3mu3NPk627fC5m8RVKyrkAsW1FgDxAar8p6Iac8o6srEWYEHWNhFj7I8zxIuWymR14u7KRzhjbtEW4PgEyixinlTBqE0aDjY667MD3jiMO6oO8bqPdCNzaYW07EZRA3si8xzxDUQo9JPsMPV1uLcsKWw+MA8ExZtU0XmAHVDtzX4aaahG6EK05jMsSLgEALf0AH0wnsWwxqafMkuLNLYjrH9rDoIsY5I6EsembQHBJxv0bq0T8y4wYV1G8pWXdBZ5dyPOXYPSLj0wtM2FU0jE1lsCpmK8tgdoIGlY9RWA60E+bajaZickgapek7HkAUjvIECEOiic0moRNJpJGkBNnLrC/hOHz0AuQumnWm+FvVb0x5+vqj08ygix1g7Y85ZQYO1JUzZLDzGOieVTrRh1juMCsL8C1EtbcnI/y94EofqfyWgpzacF0/U3jaBbL3gSh+p/JaCnNpwXT9TeNoFJsPd9ojNr0QDjvyjXt5HcsTO/LJr1sCf5K7AT/c/JEx35Rr28juWC7LPOIcPqRKEhZl0D6RfR2lha2iebBquDmXRXwoNAQ6ppik1uLc1vsn9Im4tzW+yf0hkjPJM+Zj7be5Hxs87jbSKOuYR3pB9JLydwhXI+bsg7C8p6ylTQp3aWt7kCUus8pJQk+kx2fGBiX+vM/xL7kEqZ5nY2WkBJ2ATCT6gkZTM8cxTZqMKeQuwPqKXjBvE4xj5C2LoyefgoFxfGqmrINQWmFdQJlhTbkuqgkdBiv3Fua32T+kMl88kwbaMDrdh3pEXPJMOyjB6nY9yRoPkAwZ3CyWsObuxS23Fua32T+kWGEY1U0mkadnll7aRCAk22C7KYOpOeKY5slGGPIrsx9iR8bPJMBsaMA8hdgfVoXiF8pwLO4UDWDEO7FC/l7iX+vN/wAa+5Fbi+M1NWVNQzTCgIUlACAeK6qNUHXxyTPmY+23uRic9DjbSL/kPuRkF4NRGPkKzdOBefgrbl8P+SUX1P5LQU5tOC6fqbxtA9nPrN2wqlm20d1eW9tttKUxtf0wQ5tOC6fqbxtCkmw6/aZZteiAcd+Ua9vI7ljHPBwgvYp4nj7lIdDKFWbUN2kG/QQov642Z46dhWy3I3rygFPSrNpD0aQPphpmuz0oDtV3mrrAJtZ/BJBodc0TGGvRO8Dtcb/VyRqygqJowmaMV3IT2b/hgNHTNtGxsurUb3I4tsD1Rjkn+CyqZJxE9H3QqA67WYldK1tQa+3ijPyjkVeF/B6uYVqJBvImMrPcDYGYAnWLob8gMY0Zrep+rhj/AArvilK7uisZlacIwumanVfhFYNJ5pAYgWDWF+QEADZtMbMn8UbGaeop6wK0yUm6SZoUKwOsDZyG2zaCYq8Ox+kq6GXSV7PJanP8mco0hbYAwAPEbHi1DXG1cco8NppsuhmPUT6gaLTSugqrYjVq6SbC+vqiyw0Ip4q5/vwooHZGvhpl+y6sIq/4zQGkmt/xdONOQxPngCwvy6jot1g8sasan/AaeXhlO/8AOnMpqpgOwzCBoDk2j6I/+UDmQ+ISqaulTZzaCSwxJsW2qVAsOv2RzZQ1ivWzpsl9JXmGYjWIOshhqOu4PdBdF/cpuz6/mKHf8Fd+XRG2WGUD4UyUdAFkqiBnfRDMxN7XJ6rk9PRAwuU8+rrKR5zAvKmIoYDRJBmLtA1cdovMSxigxVZb1U16SpRdFyF01YbdWrlJI2EXtrijny6KTVU3wee8xEdXnzXUgb11ICqByKfWIzG0BtC3xY7v+q3kk4HD83JjZUPigqW+BvKWSAtg5lg3tvr6WvbCgxTEHqJzzZltOYbtYWF7Aah6IN8ppmF11S09q2YhYKNESSRvRbaVgLxiXJWcy0zM8oWCMw1tqFzaw4+K0XZm0GIxpwp3UnNTnh5ph5e8CUP1P5LQU5tOC6fqbxtAvnGXc8JopT6nBlgjj3skhvUTBVm3W2F09+NWPrdrQnJsOv2mWbXoh3Ovkk80LVSVLNLXRmqNpUa1cW5tzfoPRFfhOcOmqacSMUl6eja0zR0w1tjG2+VukezZDWgZxfNzRVLF2lmW52mUdC/SQNXsjMczS0Mk3ZELT4nA3mb80Kbtk/zfZOibtk/zfZOi1GaGj50/7Y92J8UNHzp/2x7sG0kfM5CuP5Qqrdcn+b7J0Tdcn+b7J0WvxQ0fOn/bHuxPiho+dP8Atj3Ymkj5nK7j+UKq3XJ/m+ydE3XJ/m+ydFr8UNHzp/2x7sT4oaPnT/tj3Ymkj5nKXH8oVVuuT/N9k6JuuT/N9k6LX4oaPnT/ALY92J8UNHzp/wBse7E0kfM5S4/lCqt2yf5vsnRsk43gdMwmyZek661AR2N+UbpvQemLH4oaPnT/ALY92NlPmjogdZnN0GZq9gBii+Le5ylyTgED1tXUY9WqqLoouoDaJSE753PGT7bAQ6aGhWTKSWgsstQq9QFhGvC8Ik0qbnIlrLXkUbeknaT0mO2FppQ+jWigCPHHdqSakr//2Q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" name="AutoShape 13" descr="data:image/jpeg;base64,/9j/4AAQSkZJRgABAQAAAQABAAD/2wCEAAkGBxQSEhUUEhQUFhUWGBcaFxgXFRcXGBgXGRgXGBYXFhgYHCggGBwlGxUVITEhJSkrLi4uFx8zODMsNygtLisBCgoKDg0OGxAQGywlICYsLCwsMiwsLCwsLS8sLCwsLCw0LCwsLCwsLCwsLCwsLCwsLCwsLCwsLCwsNCwsLSwsLP/AABEIAJIBWQMBIgACEQEDEQH/xAAcAAACAgMBAQAAAAAAAAAAAAAABQQGAgMHAQj/xABHEAACAQIDBAcFBQUGBAcBAAABAhEAAwQSIQUxQVEGEyJhcYGRBzKhscEUQlKS0SMzYnKCFbLC0tPwc5Oi4SRTY2SU4vEW/8QAGgEAAgMBAQAAAAAAAAAAAAAAAAECAwUEBv/EADERAAIBAwMCBAUEAgMBAAAAAAABAgMRIQQSMQVBE1GR8CJhgaHhMnGxwdHxFSNCFP/aAAwDAQACEQMRAD8A7jRRRQAUUUUAFFFFABRRRQAUUUUAFFFL9rX2XqlQ5S9zLMA6ZHc7/wCSgBhRUPI8e/r/AEj/AA1ryXfx/wDUv+nQAwopcEu/jPkyf6VelLv4z6p/pUAMKKXXLl5VJldOevyUVNw75lU8wD6igDZRRRQAUUUUAFFFR8ZZLAQzLB1yneORoAkUVFVCR7zetevZ729aAJNeTUUYcd/5jWxrQoA2G4BvI9aLV1WEqQwkiQQRI0I0qJfsLBkCK82JhwllQBEy35yW+tICfRRRTAKKKKACiivGaNTQB7RUdMah3NPrXv2te/8AK36UAb6Kj/bF7/yn9KPti9/oaAJFFQMRte3bEtngcrbt8FBNe7J2taxKs1kkhWymVZdYB3MBwIoAnUUUUARtp4rqrNy4BmNtHfLMTlUtE8JiqThfaDde9bsrhUz3PdHXtB0kyeq0gCrvtC1mtXF/EjD1UiuV9H9lXzdsYkIQttWJMqpzZCuqtrE79KTYHS7OIvn3ktDwdm+aCt63H/h+NLrG11AJuEAA750iXGp3DRJ8623tqqA2WZVc0lWyxBYHMBu04UXQydnfurC9iCilmZVUbydwqEdt2xEq6khTDLBGdsiyOHaMfGo+N2jbuMiT2NLjEjQge6v5tf6DRdAMF2gDuYHwV/0rct9juj0b9KXWscM+TKoAcrPcEz7qZ4W8jCVIj/f/AGpXA8a8w+6PVv8ALWVnESO1A9f0rZcIitYtimI9OJT8Q9aXbUOa9h41Cs7GP+Gyj+/U9rU1FdojTRGjyIB+poAlRzMV6LdZi3WF/EIilnZVUbyzAAcNSd1AzLKOVa7ikaitisDuIPnWUUCImKugDXeeFbtn/u0/lHwoe0DqR4Vjs1YtgcifmSPgRQBKorTjbhW27DeFYjxA0rNZimBnRWNGtAGVYX/dPgaCT3VFF9j1oaOyBHmDv9KAN1ppArM1Dwl4BQCDUgYgVFSQ7GcUGseuFeNdHOndCIG27pWxdI35GI/KaZ4ZYRRyUfKle1LitbZeakeoipGz77m0nZU9ldc5EmIP3edJMYworQrufup+c/5ayzNxC/mP+WpCM7lwKJJAHM1GO07Q++PKT8qyvXNO1lA8f1FaDcWfuR/vupXA2jaVs8T+R/0rXd2pbgjtH+h/0rKV7vhWq4oMbvhRcLHlq4nAeoj51tDLWsxzFZm6sbx60rodjGzfRyQpmN+hrZ1c8KX7JQhrmvvNIHdA1poo300xGnqhyFKOiVgWb2MtAADrUugDTS5bC/O03pTqaS3GNraNpvuYi09pj/6lubtqf6euouBZqKKKYHhr5x2z7RsdhcRfw5Fr9ncuJqjTCsQp96N0Gvo+vm7257FNraPWKNMQAwji3ZVh4yJ86hOKZZTeRSPaTjII/ZGQok25jLqpAmAZ7Uxvity+0/GSxAs9qRlyHL2iMxjNqWgAzy5kkrbWCtW7Y6y1LRrpmM1EfG4cMhW37rgkFAAQJ0PdPyqlyzwy9Ri2kOsT7QdoEhnywMgM2yB2GzLOsjtAH+kDnPSej3XX8LauHFWEe4mZg1smM+YgABwAAHqlbUvWGslZtlGyra7ecnMFVoQAFCcpMtuPjVwwFsKgA3AAelZ+v1stMo2V2zt0+jhWv29L+/7uORs6+WzHHYeZB0tDeBlnW5vI0P0qy7PwzW1y9ch8Ej/FVJG8eNPsI99iupCH73ZJjwnu5VTpOpuq7OD+mf8ARLUdPjBXUvUc4zM0Zb4WN/YBn1NSbe1raLla4pI0JLKNfDhSLHIVUlrrpAMHPOY8CRG/uFVTxqzV9Rlp2ko5ZDT6CNZN7jor9IrI++n5hS3E9JrIz9pe1BGvEQI0HKqdiss9ndUK4lcv/M1b2si59Lppcs6lsvbCXbasrCPH9a5rj9vO92+DdJJvPbQOM1tUWWBC7p0iTzrDCXI7PIfU/rUJ9nHMGzggFjlZJWW0JiRrEelWPqim9s8f2OjoVC8lm5bujmKe3eW494lLlvMbP3AzBSMk+6BI076td7azBgEtqRxPWqPhBmleytoWQiqrWzAA0yzoI+nwrQemGE64WS8MSVDlSLZuAwbQuRlLjl3Eb9K1qTdvhMus7yu0Mru3LgGloMeXWgfHLRsLG3mF39kP3kwbkQCq7jk1Gm+oG0umGGw1wW7zMmYEq3VsUYj7isAZf+HjWGG6b4d7N66OsHUT1ltrZF0QJHY39oaju3xBi1buWUu3CH2OxN4ow6gGRH70cf6azXGX4/c255defn1dVy704wy4a3iXZlS4qFVylnJcAqmVZ7Xw762YzpbbtopbP1jg5bICtdJGrLAbKInUlso4mnvYtpY1xF6P3dr/AJx/061fa8T/AORZ/wDkH/Squ4bpjauKxRjmT37ZGW4p4AqefA7jwNL9ndOExAYhLtsKcs3Aglho6gKxMqRBnTlNJ1LDUGy9LizlBdVBjUB8wHgYE+lL9sbRWyrudxFtRHHtN9KrtzpCuWSwA3bxxqu//wBGcaHUrlFq5A1nNE67u+uXUaxQpykvI6aGlc5q/Fy32+ktuPvelScL0gtsDvEDiKpSrW+y0Bu+sOHV627Nvf1Nh9MotdyzXOktrgSf6TW3CbcR7d2CZVQ27keHrURtnCAQOAMBF+HZ10HxrZgrAyypBDLvAPwgeFa0HqXK0mvT8nBOnptt1f1/ArxG2sw3GrJ0Mxwu2COKMR5HUfM+lVrbGGKpOp14kn51u6C4nLiGThcX4rqPhmqmjqa1PVKlUtklX01KWndSn2L8KGNemiK3DHKh7TdrXMJgWvWozKyDtCRBMcCK4y3tSxw1AsQOaN/nrr3thSdl3u4of+oV8y3gSVA1J0AHEk6VRKKcjop/pL23tgxnBLG7XR9/5q8HthxnG3Z9H/zVWML0WuMO2wtkyFEZpbgrFdF+J13UmsYZnPZHqQo9WIFChB8DmpwtuVrnQH9r+LI/d2p/q/Wta+1DHP7qWt4kw8CTAk5oGpFV3A7EVWTrsxzcF90MGjKxGuoFzlBWpL5UVSxRJUDQgfezFlAXX7sEjTUbtan4MfIr8RnWfZR0lv4m/iFvlCEt2yMqsNWdhxJkQO6uo4e6C0eNfP3smx2S7iDbOmS0NRyLn611XZG2yLq54C8Ty7zXDU19GlW8F44/bJ1R0dSpT8Re7FivX4pBtnaBBRhH7N1f0OvqJHnUba+1G6xghBWTHhwpFi8QzAya56nV6MZOOXYuh0ypJXwdbVpAI3GvaTdEcV1mEtE7wCh/oJX5AHzpzWxCanFSXDyZk4uMnF9gqtdM+j9nEi3dugk2MxUiNA4AJ13xE1Za14mwtxGRxKsCrA8QRBHoakRR887b2ZkcgEMODDcR9D3UsxFmxdyLft6KFXMs5gq5yQIj3mbXfGtXXFdAhgFe2jO6FywLRoDAA07gJqrbQwcGocF6yKbOwcKjqyu5K9UwBI94mSPd1+6COGtdJw50rm961FdX2baS9Yt3U3OonuYaOvkwIrE6vpp1lGUexpdPqKDafciTGtO8PtTJbtyNIIMcCO6lN7DkVpcnjOm6sPT6iembtz+Ua1WlCslf3gn4/aPWWwOJaTO5YmAP18aWVlXhqutWnWlukTp0401aJrc1DxD1KuGoN/WnTRGbMMAxzGOVTQ57uE1hs+xlBJ47qkMKdSS3DpYic+xiFXaQQZPdof1BrG/dKoX1yDPm/DIvu4B4TqD5iuiY3o9bxdpXkrctyrRGo3oSD3SJ7qQYvY6rHZGdQAr/AHgRoG5EjWCQSJ0ivT6Zrap9nZ/gx6ycm4rnK9e5XnuH7REmevYDUzJS+ojvkitdjEXAyK2ZdRoRlJ0gFuLGABJnQAcKxxez3Sc6B1kH728biSpBB3+tRLl1iRwy6KFAUKJkBQN2pNWOS2oag9z8n/ixMs3DksnXL1eEHdIuWdOUyp9DyotYnXIACWNzU/dRQrPu7TTC9kFZjUxUQYgjUABpJzCZk7yNYUniwAJ51gjkabxMwZ0I3EEEFT3gipupG/r9yCoz2/PH2JVy72rsAqMlrSdR27kA+RHrWtiSOZzP8xPxmvEu6k5U1EHQjSZggGDrxOuu+tlq5EwAJJPvXCJJknKWjf3VCU4P0X2JRpzWbd338zZhSQY76tvRlRkLD7zMfjH0qplsilz90T4nh8as/Qm5mwy8xM/mP61k66/hNri6/s7KdlNIsi16XrCg1hGlFouu0VmywBy9jfwGnH5edKujmJBzAZVHBQeMkkwfEDyoxG1rLrlYMRppH/ek1wWwZQ3B4gfMGvS6nWRjVjVptNJZV8mPp9LJ0pU5pq7vwPttEG23hPprVc2diOrv2mGkOvxMH4E1KfaBKFTLSCJMfSk1+8FIY7lIY+Rn6VyavU061eFSD4tf1LqFCVKjOE/eDrqYia9bEVUthdKbeJzhMwZCodWEEFhI3aHy5U5+3CNSK9CqqaMB02mKfaic+zMRHIH418wuTKwYM6GYgzoZ4V9K9OMYrYV7W83SqCI0JIbXlopFfOf2EsWHJgD5z9RRCaci1RagXC4WCkiSwW6VBBys6SwGm86/TjSm/cS1aKM0WyMqgNLsn7Isyj+Mo6ncN/KC0bH20YWmZRcU5+04VQJ90k7mIM+Aqj7Vyda3VO7pOjP7x0486enuk7/Iv6htlJOL87r53/smYrb9xhlt/sxM6GWnWO1AiJO4A95pWTJk6k7+/wAaxrIVe2cMUdI9ktvsX270HwJ+tX4mqh7LLEYV2/FdPwVRVwK14jqUt2qm/n/CPS6NWoxNZrW4reVrWyVxpnX2Lt7Pwfsx/wCI0ei/Was1KujGDNrDW1O8gsfFiW+RAprXvdLFxowT8keR1ElKrJrzYUUUVeUkbH4Jbq5W8jyrnHSPowVO7TWuoVqxOHV1KsJBpNXRKMrHz7tHZJFSui232wTlGDPYcyygdpT+NPLeOPiK602Cs4c5cnWMe0JV7jRMbgDApNtzpHhbCj7TZFpGOUM1m6gJgmAwTfAPpVEoPhl8ai7I9W2l5BcssHQ7iPkeIPcdahXsLWz2fdG7DE42zexDI5bKjXXykSdSp94cgRVwxWyFPu6Vmajpm9Xid9HqO3EihtYrQ9qrvdwGQf8A0DfSoybGZ20gDiSuX0FZc+kVE/h59/M7Y9Qg8sphwpbQCptnovcK53Uqo57z4Dh410HBbKt29QJbmfpyqTiLWZSOdaOn6Moq9R3fkjirdUu7QWDnV+wBpGlQLuG5U/xtmDFLnTWsrVU9sjTozurkTAXWttMaHRhzHKsNsYPsyuojsnu4f77qkOlbsKwjI3uncfwnn4VPp+t8OXhTeHx8n/hleqo3/wCyPK+5ULlocvH60txWCU71HprVl2ngzbcg7ppdiLQrZk7YZTC0soq17BgHdUc2KsF2xUO5YrnlUsXqmKTbqTs/BG44VRJJrO6oGlSsRiVw9trcuL1xe0UibaH7gY+6zDeYMDxqdNObsV1ZKC+Ys6RY5XJsWINq0DmYQesuagmfwiCB5nlTH2cY/LceyZI97w3Bp5cKrV68FARFCqJ0GpP8x48BuG6ulewTY+e7iL7qCoXqxI0ObVvgK650FVi6fHkZ/iyp/G8ssN6xxFaCtW3H9Hyk9XqnAcV7u8UlvbNblXnNXoalOXBq0NVCawxSUrGKZnZdw7lJqO+BYGCCDXE6dSP6ov0OtVYvhkG4a0PgXuW2KKWMxEgeO8j/AGabW9nydaZ2kCiAIAquVZ0+Fkoqz8ii43oxiC32hEIdsVauNZW5lItqHVu3IBJLA9wHlUYdEMW9u2hUqWs3LTlr2YIwui4lwgEyDBgDXdMV0cNWxGq6HV66xj7/ALeZwSoxyVn+wbrPfLJElSrBhlYKVGi782UMdY1nnNc121gjYxeIj3S2ceDQ6/3iPKu8WzXLPaBhMtyeDKFPhbZx8itbPR68pykpeV/T/Zz6jhe/fByzahJu3CxkliSTxkz9aiRTXbdrthhuYfEf7FLctejTOJxMQKzVa9VKYbKw+d1UbyR8TSbJRgdc6B4M28DaBEFszH+piR8Ip8VqTZwWRFX8IA9K8Ng14LUKc60pW5b/AJPQUWlBL5EQrTXo5srrbgJHYXU9/IVv2dsB7hBPZXmfoKuOEwy21CoIA+Pee+tfpfS5ykqlVWS4Xn+Dj1uujGLhB5f2N1FFFeqMAKKKKACiiigCA6L9pVpIfqmAHAqXUk+IIHrVU9rmAwt7CJ9su3bSLdDK1pQxz9XcADAiIgty4VZtpKevwxGktcVjxym2zR4SgPlVG9vdo/2erAt2byaCI1VxrpP/AO0gLJ7MhaGzrIsMz2wCAzqFZtZkgExv51aarPs0wwt7LwijjaVj3lu0T8as1C4GyDeScQk7uqu+HvWqjdER/wCDs7/d0kyYkxJ46VPdf2qn+Bx6lP0qJ0bTLhrQ5L9TUYrLfvhDbwvfmM6KKKmRK50hwsMGG40gvJrV52hh86Ecd4qp4i1WB1TT2e5dzY0Ne8dr7CxkrXkpgbFeJhCzBQNSYrzz085ySiaTrJK7Nd7ZT3cPnj3TAPGB9KrNzAseB9K7FhrARAg3ARVM6V9GFZ1axeezccnRcxBA949n3d49a9f/APG40oq+UrMxYaz43jFyk4nZhgdk+lQLuzn17Lehrruw9m9XaCvnutxd7hJPhB0FKel2Dz2ny2wLiaqMzOI11IjTdpPI1y1OnyaupfY6YdQV7Nfc5Di2FgZjBun3FP3f42HyHnuqtXrhJJJkkkk8STqSe+nOLwbyWclmnUnjS9sP3VfC1ONiza6juKrgJI76+mvZnsP7JgLSsId+2/i24eQiuLez3o79rx9pGHYT9o/8q6x5mB519JgV2UMrcZ2rl8W09qNi8KHGmjcD+tSaKvaTVmcibXBzHaG0cRmcIjDK2UmVCzy7Q1Om4GsMLcxLWusdzlJIUARu0Jnfv08jTbpTsO9dxkpat3LfVElbjZUzkFZOhJI8ONONg7MBwFm2csomXQgjMpIbUd4NZEdHebb+f84NGepWxJfL+MlPwd0rpTS1erPGbHZTuqAUZawdVp/DldHbSqXQyDVkr0uVzWZuGs5t9kW4GHXxVJ6eqHQsvBoPgy/qtWRMPcuGFBphtromPsTjfc94/p5Vr9GpVnVdTslk5NTOCSRwPaGEzW44jUeW74VXTbroI2VcgZkYHj9aWY3YUmYINej8aK7kKdGUuxVFtVcfZbsj7Rj7S8FOcmJgLr84qDe2I4QhEYnwk11b2F9HmtLexFxSCYtpIgxvf/DTpVY1JWTFqqbpRu0WHZXXXmKhSUF17Zu5coBSQxAI7WoIkaTpVvsYFFiFE8418a8wCwg8T8STUqraenhDNv4M+daUgoooq8qCiiigAooooAKKKKAIeOSXsn8Nwn1t3F/xCqz7Wdmm/szEBRLIBcUDiUMkek1b7izHcQag9IZ+y34BJ6t4A3zlO6kwIvQlI2fgx/7ez/cWndLujlvLhMOu7LZtD0RRTGhcDZqLdsD+En0I/WscCsW1HIV6R+0B/hb4lf0rKxuoEbKKKKYBVZ2ziLVi8ovEKlyTmL5QOeh36xu51ZqpftUwk4ZMQoBuYa6joGEhizC3lI4yWFVVYKUcllOTTwR9odLNnWJLvdgcequZT3BmUKfWp3QXHfaw+ICgWsxW1rJI4sTu3EDTvqre0+7iRse6bmEsrIthiIOQF17QHAzA7pq3ezDZf2bZeEt8TaW438139oR5Zo8qgqFNSTikvoS8WTi03f6lppXtmznlOJs3o8exTSq/0t23bwSrevLcNuHUlEzQWyxInuPpV0nZFUb3wY+z/Zpw+z8PaYQyp2hyYklh5Ex5VvN3NjrllgMv2e2+7WWe8jAnlCr8ajdFelOGxWHFywzlASDNtgQZmN3IioOxtsW8RtO49oMymwtsmIhrVy8WJHI9YADzB5VHCSTJvdJydhBtfoUGa51bqQhhgxClSYIBnTUER40jbocE1u3LKKN7NdtgAetdF6U2FW7aLKz28V/4a8ix2gyuyMZ5QwnT3t+lUjbvszwWHazZsW3BxlzqS1wi4LSZTcuNbDDR8lsgNOk8a5Z6KE3dtr9jsp9Rq047Ul9S5+z/AGDh7Fo3bDdZ10HrOBUaDJInLvM8fSrZWrDWFtoqIAqIAqgbgoEADyFba7IQUIqKOGc3OTk+4UUUVIiQtpYM3ACjZbi6o3DvVhxU7iPPeBUbZeLUKV6vqmT37YGikknOhGjITJn6zTUmN9IsdtVCty5Be0qleyJa6zaC2nMkwBHGaqmrSuvfv32Jxd1Zjq5aB30ux2FtCM4AncYplaWFA5AVRvbTanZjvJXI9syCQRLZN4/mquvQhUjlDpzaeGPl2ZYO5q34XZlkzAmN/jUfohgx9jw+dRm6m1mzKJnIszPGsPZ/bjA2WMzcz3dTP712cDwAYAdwrmh02inmKLHqJtcse2cOq7gBWxlkRXtFaEYRirRVkUNt5Zzk3rtq89i+7yrShzEB0JOVh3xE980t6VY7agvL/Z9ixiLTKCQ1q2WRhoQSSuYHQg95HKrr03w1s2OtuZQLWuZlLQGgHcdNY11iucdH+lD3b7rZtnqrbFTcBht3MDTf6VwuEqdRu942u08+h171OCVrPjH9lg6QX7ljJbFq0+IvdhEW3bXM8CYGWQgMktuAB4wDe9hbP+z2LdokMyqM7BQuZzq7ZVAAkzpSDoTs5M97E9pnYhA7GSQApIHdMD+k1bHMAmrNHShGG+N/iznyfH0Kq85N7X2IuBf9nb7/ANCamUn2RcJtWO+J/wCW5pxXVF3KAoooqQBRRRQAUUUUAFFJ8R0gtgkKGcgkGIAkGDqfCo17bF1h2VCf9R/SluQWHGMv5RAiTUTE47SCAQd+7dx0pVh1uk5g5zHiUVtefA6cppa2xsbbvi82PvlZ7SG1ZyNqZELAGm4gTzJqptsnZFtwOOVlgCCNMu4gfdMcARrUnrxVOxWIuZ1ZAVKzJlmZp4OWmR3Uzwu03MZknw0qSkKw0v3u3p+A/MVs2XfD2lYGQf1pScXnuMArABIJ7yd3pFTOjt5TbKKAOrYiJnvB08/SiMviBrA1oorC5cC7yBVhEzqLtJgLZLRAKnUSJDAj4xWu/ta0gksPLWkKdIBiLvVm3cCT2Wjs6DexWY48POoykhpDrFYtDbObKQRqDDA+XGpWCZerTLouVYA0gQIEcKW4+0pSJGumjsCe6JFKNlbYyHJ1VxLY7MEe4QdSM0Fp+mm+obsjtgt+eq50stLdaxaf3GLkjTUqBEzv3n1pnbxqNuceB0pL0jftWXUrvYTIjUqD9aJvAR5Jmz9jYdbYCWrQBEmLa6+POjAYZbWIGQRmDZoAAIgkTA11FasBi9CpI7O4yII5DXgZ8oqLfx5W4SI5KSRG7f8AE+nfSwGSw4/FBSoG+Z8BB1+Na3xmqTBAOvdoRPxqtbPv3Xa4rMMzQUYqGXhMAsAdPnTE3TZfPfur1RGUIqLnzmIhkaSIzSI479Kd28iLKDXtUXAdKGt3GtkM1se5PV5gO+WBjyqx7G2317FcjCBObep1iJ51KM08BYb0VoxGNtopZ3VQu8kgAePKqrtXptaZhZwzhnYe/oBHK3JAZj3kATvpymoq7BRbYx25jQ7C0D2desgE7hOUxrWnYcXrufUW7ACW7ZUpDtOe6Qfe7OVVMadvnSfY2yGZA2a6gJOmYMw8SrsD4yam3MQcOzIruXaIlGPd7w0Xziuffb43wWbb/Ci3G4BvpTtXG5xkslCZlpI0A5A7/pSVBccZpzHjvGvLtR8KLGGJID22ZWMMRw8IqcqjawRUc5G9vF3oA7Guk5gfThUvA41VAS4VVwBpK7vIwPCl39mIAdSRGi6g+EzWk/tFhrJtsN8DMD58ajCU1+olJR/8ss4Ne1R7ljFWzNgXW7ssf3iB8ae7Au4xp+0oiLGnaBcmRvy6ARPGrozv2K2ibt3Bi9h71oiRctuvqpAqiey7o0+Hwt84lAjXbrOBnViFNu2IOUkA5g2lXza+MFq2xnUghfEjfSPCoqoP4hrqTqNxjdPlUZ2d0NXQ12HbFuwiwRvYjSQWYsRpp96tm0cetu2zucqgHU/CqrtXpPdw4VFtBhAi657JO7UKOyfhUbBWcVjLinEgC2rTBXIV5NbgmT/EaUbKKUQfN2OujeOUi2paYJjdHutBGu6rTVL2LZF0EdXeVSpyszIwYEwZgTw48/Ott/aONwinOlu6g3ENlAXgGZjII8DTg8ZCRb6KpeA9otliFvWb9omYJUMpjeRBzR4rVq2dtC1fTPZcOsxI4HQwQdQdR61YmmRJVFFFMAooooAjNgLZM5Fk6yBGvOvDgFqVRSsgIy4MDif0rDFYQNbKu7RGpzZTpvMiI8qmVoxuFW7ba285XBBgwYPI0WQ7iaw2FtiBcLR+K5mPxM1o2jtxUIXD2DeuRpqFVe9nO7yBPdUG90Dhpt32jk6yfzKR8q3L0bxKns3UPjm/SqviXYljzPcGlwmXuJbJBa4qZmk7yJYwo8BJ7pgbbOznsA3cMAxY5iuZoZDrlEkgEfHu31utbHvgavakj7yM0ejLIqGmxMcwKXL1gJPZCI407wxPzpKL5sO6JydK7Qc23Vkcb51XyYaUwXG2L4AzK3LXcfoar7dBsxl77eSj60z2V0Us2CGl7jLqC5EA8wqgCamnJ8oi7E19i2jwPz+dYrsO0DIA/Kv6UzoqW1CuyBidk23XKyrH8o+VI3uWLTEICYJDMFtABuW6SatdLcXsS1cObKVY7ypifEbqTj5An5laxmLLA5Q2aDAaTMcAAQD4Upxj3wAxts0IQAiDQzopgdkTrpyq53ejyEaH1UH5RULG9FesQqWUzzNwcvwOD8ar2SLFKJX+iWLxV20637TK628ylsiyx1UQVEcZBmKXXFxTQ1y2shpDBDmRRwlpEwd6gTqKuuwejjWMwdlYEQIN0kc5Ny4/duipGL2D1hliCBwOY6ceMfCnseB71nBTMFtpwuY21YTot1O2TMSFOoWOJp/gdv4ZoFy0qNGsJoD4gaVLXomkzmAjdlSI8yaYWdhWx7xZ4/EdPQU1GSIylF9iTb2fZiRbQg67gfOpIUAQNB3aV6BXtW2KylY/oMWBVLvZYkkODOpn3gda82b0Zv2GlVw7A75tqW/Mdau1FV+FG9yW9iZ7N5gA6Jl++IHL7pkRUDH7HutIRUVBqqgCQ0GWmd+70FWiijw0G5lHHRnGAQl9bc75k/U096MbDbCq+e6117jBmJ0AgAAKu4aCndFEKUIO8UOU5S5YUUUVYQIuPxJtgEKSOJAJy8pApXiNolh2byL4g/M7vSn1aruHRhDKpB5gVCcW+GSi0ijjBM7hmuWncERcYk5e1JI7Q4cJ4VGwGw8Yt44gYsXBmcradrjLlbQKwzZZAE+NXVthYcgjqlg74kfI1nY2TaRMioAvKT41BU2h7yuf2M5QdbdQMMxVlzLlc7mXUkcuVRLGJv2jF12cbpVtfGONXD+zbczljwJFZrs+2PuDz1oVNrgHK/Io6O30cG3bFxQg0kQIPAd9Nzhv4j8K3ogGgAA7hFZVakQEuI6MWLhBuKWI3Hdv7xrTHZ+At2FyWkCLMwOJ5nmak0UJJAFFFFMAooooAKKKKACiiigAooooAKKKKACiiigAooooAKKKKACiiigAooooAKKKKACiiigAooooAKKKKACiiigAooooAKKKKACiiigAooooAKKKKACiiigAooooA//Z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242" name="Picture 2" descr="https://pbs.twimg.com/media/Bi2eAhvCAAAow-e.jpg:lar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068" y="1371600"/>
            <a:ext cx="9177068" cy="4162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t="19814" r="6600" b="35586"/>
          <a:stretch/>
        </p:blipFill>
        <p:spPr>
          <a:xfrm>
            <a:off x="6248400" y="6248400"/>
            <a:ext cx="2667000" cy="35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07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4" descr="data:image/jpeg;base64,/9j/4AAQSkZJRgABAQAAAQABAAD/2wCEAAkGBhQSEBQRERMWFBQUFxYWFBUWFRUUFRgXGBcYFxUVFBgXHCYeFxkjHBgWHy8gIycpLCwsFR8xNTIqNSYrLCkBCQoKDgwOGg8PGCwcHCQsLCkpKSksKSksKSkpKSwpLCkpLCwsKSksKSksLCkpKSkpLCwpLCwsLCwsKSwsLCwsLP/AABEIAMgA/AMBIgACEQEDEQH/xAAcAAEAAgMBAQEAAAAAAAAAAAAABgcEBQgDAQL/xABDEAABAwIDBQUFBAYJBQAAAAABAAIDBBESITEFBgdBURNhcZGhIjKBsfAUUsHRI0JykuHxFSQ0U2KCk7LiFhdDotL/xAAYAQEBAQEBAAAAAAAAAAAAAAAAAQIDBP/EABwRAQADAQEAAwAAAAAAAAAAAAABAhExIQMSQf/aAAwDAQACEQMRAD8AvFERAREQEREBERAREQEXjUVjI7do9rL6YnBt/C5Xh/TcH9/F/qM/NBmosH+nKf8Av4v9Rn5rMY8EXBuEH6REQEREBERAREQEREBERAREQEREBERAREQEREBERAREQEREET4klv2QXALsYwdR1t6KsCOtz/NTXihX3kihByAxO+P0FC42XOeQH1mu1eOF+jIyTzsDz558+6/8Vdew3AwMIN7gKnMQaPr4fyVm7h1uOmAOrclL8X459SVERcnYREQEREBERAREQEREBERAREQEREBERAREQEREBERARFj7RqezifIcsLSenLJBUe+FZ2tZI6+QdhHgPoLyodiyzWMTSR1KbD2cauosfdLi494v+KuGiomxMDWgABdZnHCK/b1UW0t3JoG45W+zkMlI+Gtb7T4ye8BTLbuyRUwOiJw4tCNQVXW78BpNodk487X0v3pv2hc+srVRfAV9XJ2EREBQrfHf0Ux7OKxf16KUbZqTHBI9vvBpI8bZLnvaNY6WZ73Z5n8bLVYYtOJHLv7WOIcJS3uBy8tFY3D/AHkfWU7nS2L2PLSRYXaQC0kDTUj4KlceSz939rup545A5waHtLwHEYhcXBtystzGsVnJdBovgK+rk7CIiAiIgIiICIiAiIgIiICIiAiIgKNcQ63s6CT/ABkM88z8lJVW/F6uyhhHO7j8h8la9ZtxHd0duCnnBOhy+F9VcNFXslaHMcCD0XPjm5qzeGuzHhplJOE6DNdLR+udJ/E12ntFkETpZDZrfqwVR7S3iE9aJ2twi7cuo6+KnPEqme6juzRrgXDqP5qqI32N/r4KUhbz7i/qOXFG13UBey0m6FZ2lKw91lu1iXSOCIiivxLGHAtOhVUb58PXte6aG2E5kfiraUX30ryA2IH3jn9evwWq9ZtxSk1G9mT2ltuoU94bbmMmb9rnGJodaJh932T75HPPIX6KM7ySgOABvcX1ytcj8Lqc8Itt44pKVxzjONn7DjmPg7/ct24516sNERcnYREQEREBERAREQEREBERAREQEREBUzxMrsdcRqI7NH4+quVzrAk8s1ztt/aBlqZXH9Z7jl4nRbqxcj9pwHM/XzV7bt0Yjpo2joFRewBjnjFsrjzuPyXQdI2zGjuCt2aQ/NdSCWN8btHNIPxVD11EYpnxOvdjiPr0V/qpeIGz+zrXPtk8B3TPmpRfkjzUl4aVV4XMP6pU1VZcOKvDO5n3grNUt1aT4IiLLYq43yq71DgOQt+fzKsYqpN7dotZUSPfe2IjIXOX8lqrF+Ibt55+0kdGsH/riHzWw3J2mYK6F98i4Rvz1a8hufgSD8FpK+sbLM6RoIBtkSL5AAk+XqvWM6Ea638Mwujnx0oixdlVfawRS/fYx37zQVlLi7iIiAiIgIiICIiAiIgIiICIiAiIg1m81Z2VHO/ox3mcr+q51mPtX8T65/NXbxSqcNCWc5HAd9uZ8yFS1QPdd0IP72vyXSvHK/W03Q/tTL/eb+P8F0FF7o8Fz7uf/a2Do4Dyuug4vdHgpZaP0q84oRDHC7uI9bqw1X/FEZwf5lK9W/Ea3TnwVUbupwq5GnJUZTT4XscP1XAjzV20MuKNruoC1dn45e6Ii5ur47RUlxDb7Uh6SX87j52V2u0VNb6sDnTDqT5tN/wW6sXQKIWAWbEcrLCidd1vPwC92z8uo+XJbc5dBbluvs+mv/dM+Vlulo9yAf6Opb5Hsmeout4uUu0cERFFEREBERAREQEREBERAREQEREFb8Wq0YoIb6hziPQH0VbzgFpHNpv4j6+SlnFCox1pHKMAeGXy1UQnm5nLI+BHTx09V2jjhbr97KrDBKJGgXBBz0y/n6qYs4s1NrBsX7p/+lXvagA9AfTl6L3hmsQ7xt4/XzUPYWCeKlSDm2LI2Psn81q9v71SVRb2gaMN7YRbz9VFBJfwOq/Ymy1zHyVyCZmWxkmKuvdGq7Skjd/hCopsuXjqrb4X1eKlw82OI/EehUtxadTNERcnZ+ZRkbKjN664Q1Do5mkuuTcWIPnnor1VGcYYMNW13MjM+VvVaqxZBDPmbdcvArJoWmSSNgt7b2tzva5IGfcsOUcvr6uvWgf+kZ+2y37w+vgtMuqIIsLWtHIAZaZC2S9F8C+rm6iIiAiIgIiICIiAiIgIiICIiAiLG2jNghkf91jj5AoKM3nru0q5idC8+V/wUec4kFvMfRWdtGW7y4c3EE/E289PJYNRlY9+fhyK7PO8ooC8hrddR+R5/wA1u49wqst9lgIOYzP5LC2EP6y34H43Fx9dy6LoWDs25cgszONxGqGj3DrBkY8vE/ktVX7PfTSdnLk4AEjuPVdLYR0XPfEGpxbSqCTkHW+AAsAkTpNcakVIAJ5KyODddczMPc4fiqkdPnbkp5wkrMNdhv77D5jP8/NJSPJXkiIubsKieLtXirQ3k0fkr2K5+4quBr3DuWqs2Q92Y8Pl9fJZeyIv6xAMOK8sYw9bvGSw2DO/epBuXGJNq0rdR2oJ/wAoLh6i60w6SREXN1EREBERAREQEREBERAREQEREBaTfOpwUMxvYlth8SP4rdqG8U6jDRBoObnjLqADf5hWOpbin5dCDrbPuWG/Md418Pr5rKldfMa+HqsSpZezx4H8vD811cIbDdgXqGt7xfzC6KpRZjfALnPdt39aY7TO3qPyXRlKfYb4BYs6UfuWQNaXHQAk/DNcwber+1qJZPvSOd5k2XQO/tRIzZ1Q6LJ2DXoCQHHyuub+zSq2fkBSHcKs7PaEB6uwn45fktGG2GdvmszY8mGeN4/Vc0+uXqqy6gacgvq8aR92NPUBey5ur4Vz3xKua+TuGXhn+K6EKoHia220HAdLrVWLIi5uSmvBXZZlrzMRdsLHG/LE/wBkDxtc/BQmsfYfWqtbgJN+iqmW0dGb+LXZeispC2ERFh0EREBERAREQEREBERAREQEREBVjxnrLCnjGpLnD018lZypDi9tdk1YGMdi7JgaSDcB1ySPX0Wq9ZtxFr5XGn1f1Xk6XyOo7l5Q1H8frovhfZ3dy8ef14Lo5NhsVuGoYeV/xC6L2ebxM8Auc9kv/St8cl0Tsk3hZ+yFi3G6dRvift5lPQvjeCXTgxsA8MyT0VEsbc26DX4WzXSu3NhxVcRimaHN1F+R6joql3v4a/ZYnzRv9gWu09LjIJUtEoAI8+g+rH+K9om2v3BegzGfLQ9Oq/IZr81ph0buzUY6SF3VjfkFqtr8RqWB5YSXlvvYbWHhc56Fa3c3bIfst7I3Xlije3DzBscPw08lUtS8l7iczc3HUd/1yWYhubeeOhNibfhq4u1gfiboeRB6OHIqleLbQ2vuNbeemS3fCBzxVyht+ycwE+IOXxHtLT8aWYaxp6tP16JmSTOwgEs1zZXdwWFMylIjkBqHm8zCfaGG4bhaf1bHUdVRJKyKSpc14e1xa4aOaS1w8CM06cdbF1s1E9t8TaSmf2ZJe4a4bWHxOqiW5e+E8+z6lkspkliILSffwOBzLv1hcePoq0qy50jyb3xG/mUiqzZ0lsDeKGsi7WB2IA2cCLOaejgtmqc4Kh4qpQL4Oy9rpcObgv35u9VcazMY1E6IiKKIiICIiAiIgIiICLW7x7Y+y00kwbjc0fo4xq95yYweJ/Fa/bO9BZSQVVOGyNnfA1uIkC07mta67b6YgbWVxNbfamz+3idEXvYHZF0bg11uYBsbAqB1HBunLrtMnxkuf9qktDtupmM0TYomzU8wjkLnvMTmmMSB8ZDb3s5t2kZZ5rG2JvLU1EDqjsoWsYahpHaSF2KEvbf3QLFzPEByvqTko+ODUP3nfv8A/FfTwbhta7unv/8AFbw73zGmoJmxx4q1zGYXOcAwvY6RpuBd1g22g1WZUbenjqKOB7Ir1LpmvLXOIb2TS8Ftx7V28jax6pspkI7BwmjaQWudl/iv8NFPaKm7ONrOgstJSbbnqu0fSNiETHvja+UvJkdGcLy1rPdZiBAJJJtewFr/AGm3gmNZDSyRMYZKd8z7Oc7C5j2sLG5AOBLgQcshok7KxkJCsTauzmzwvhf7rwQba59OhWv2dvM2WtnpALdi1rmu5SZlsuH9h2Fp7ym7W25Kh1UJGNb9nqHwDCXHFga12PPS+MC2ehzUVFHcIIuTnW5e3/xXz/tDF953738FMa7a72VlPThrS2Zsri4k4m9mASANDe48Lc157H3mbPJNBbBLE+QBrtHsa9zBKz7zbtsbaEEK7LOQ0OxuG7aeYSskkBGtn5Ecw4YcwV47a4WRyyF7HFmLUC3otpNvNUCidWCKLCxkj3NL3gkxve3C32eYaDc/e7l7bS29UQQNmfHCcb4GNAe//wArsBLrtywktPfnomyZD33X3UjomYWDM6nqVjb1bhwVxa6UZt0IXptjbs9OyEuZEXS1MdPk5+ECQ2a/S9xndvqsjbe23w1FJE1rSKmR0ZJJBbhY6S4A1yaRbLVT1fENdwPpr6u/eXtDwUpBriPiVLK7bb46+npQ1uCaOaQvJIc3ssFwBob4xnysdVjUO26irj7ekZC2ElwiMxfikDXFuOzB+jaSDa+I2zsNFdkyHrsXcumpYnxxRgdp75zJNtMzy7lGNo8JI5JC4PLQdbWut/tHeGpZNRwNiiElUyQuD3vtG+Nge5t2t9sZ2By0Ss3yFPU09PVMDBNGC6VpLoo5S7C1jiRk1xuGuNsxbmmyZDO3Z3XioouziGZze4+849/d3LcKPbU3p+zSVTpgOwpoI5rtuZHGR0jQwA5XvHbXPGNLL7DWV5EcjoYA1xZjiD5DKxjiMRx2wuc0G5FgMiAeaipAijOwd4aiplmHZxCOCpkp3nG/GcA99ow2zuMr9VJlFEREBERAREQEREGk2vs6Seohb7bIYg+UyMc0Ey2DI2gZmwa6Qk21wqLzbsVLaI0Iic+OKsjfA7tYwTTCUSkE4gQ5vtDlysrDRXUxHdhbOmpZ5YcJkppHOmilLgZI3PN3xS4jieL5tfmbGx0Cxt1tkTQ7PmhkjLZHPqnNbiYbiWR72Zh1hk4alStE0xBDu1O6j2TA+AONNJEahpdE4BrInsdq6z83DIcltto7EcKvZ7oIgIad05fhLGhgkjwtwtJF8ydNFJUTTEU3eoJ6ASU/YmeDtJJIHxvjDg2RxeY5WyvbmCTZwJBB5L7PS1JrY6vsL4aOVhYHx5Svex7Y7lwv7ti7S6lSJpiFjdeaB1HUxl8s0biKhhewAsnBdUFl7DKSzwL8lmbvQTwS1QdTuLZ6t0rHiSLCI3Njbdwx4gRhJsAdQpQiaY0W06CR20KSZrLxxNnEjrtFjIGhuRNzodFhHdd0sFzeCpinqJaeUFri3HM97QcJOJjmuAc0qVImmIrNsec7HkpiwfaHxSNLWuGHG8uOTibYfa8l7bzbMlmooo2RY3B9O57C5g9mN7XPBJOE5AjXmpIiaYiG8GypXw04p6Us7KshnMQdC04GHE9ws/CCToL+S/W3YKiaainbSvtTzyOewyQY8BhLA4fpMN8TtL6N5KWommItU0M01fSVDoHMjZFVRyXfEXN7Qxhlw1xvcMJyva471h7H2XVUlFJQdi6UMbI2mnjfG27XYjGJA97XMe0m1xcZBTVE0xBand6cnZZmp/tAp4ZBUgvifeR8TW3/AErhjOIE3WxO7/bTYZqYCmfRiB0Zcxwae0xCOzXcm2zGQIyPNSlE0xAv+gZnwVtHLNjjkihjpZnZyBsb5ZGNm+8WOc0Yubbc7qQUG0qvAxktI4S3a2R4lhMOoD5GnGJLWuQ3Bfl3reommITuzsSSGpqJJaK7payaaKfFAcMTxhuTjxjLF7IB95TZEUBERFEREBERAREQEREBERAREQEREBERAREQEREBERAREQEREBERAREQEREBER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AutoShape 8" descr="data:image/jpeg;base64,/9j/4AAQSkZJRgABAQAAAQABAAD/2wCEAAkGBxQSERUUExQVFhQUFhkXGBQUGBUYHRYVFxQYFhceGBoYHSggHBslHRcWITEiJSkuLi4uGB8zODcsNyguLisBCgoKDg0OGhAQGywkHyQsLC0sLCwsLCwsLCwsLCwsLCwsLCwsLCwsLCwsLCwsLCwsLCwsLCwsLCwsLCwsLiwsLf/AABEIAM0A9gMBIgACEQEDEQH/xAAcAAEAAgIDAQAAAAAAAAAAAAAABQcEBgECAwj/xABDEAABAwIDBQUGBQMCAwkBAAABAAIRAwQhMUEFElFh8AYHInGBEzJCkaGxI2LB0fEUUuFTciQzY0NEc4KSlKKz0xX/xAAaAQEAAwEBAQAAAAAAAAAAAAAAAgMEAQUG/8QAJBEBAAICAwEAAQQDAAAAAAAAAAECAxEEITESQQUiUbETQuH/2gAMAwEAAhEDEQA/ALwAVe7S73bSnWfSp0q9Y03FrnsFMM3mmHbpe8EwdQI1yVhr5T7SbKNhf17YzuseXMJ1pP8AHTI4mDBPEFckXHR73KR96zuR/tNB2PrUHWCm9nd5FhVMOqmi4DeIrtLAATEmpjT1HxaqkrG6kDHT7gx+vyCnKbQ4GYM4RhBHrPliqpy69R+l+UazXgOa4OacQWkEEciF3VFbMo1LZxda1XUSTJazBrsZ8VMj2ZJAAndnmt32D3hjCnfNbSdGFdk+zOAxeDjTkzq5ogyRgp1vEuxaJb8i6seCAQQQcQRjIOS7KboiIgIiICIiAiIgIiICIiAiIgIiICIiAiIgIiICIiAqi7/+z80aV+xo3qBFOr+ak9w3Cf8Aa8//ADKt1Ye2KFKpb1WV49i6m4VN4wBTLTvEnSBJnRB8p2NzEEY/NbJs+95rUHW3snO3CXUC9wp1CC0uYHQ1xBxG83H1KzrSrBwVN67QmFhW9zIzn+NPWFlPaHCJiccsRofT+MstRsr/AK+6nbS611/wssxNZQSOydu3WzS40mitbnE273FgY4iZpPh27OZbBaZnAkz2p9/jBIq2NRjgcm1Wu+ZLG/ZdGOBGMecaaH0/RQXaTsyyuwmIfGDhnIA97i2ehgr8effUpxZZHYjvXtNo1fY7rqFU+42oQRU5NcPi5GOU4xv6pzuu7MbJ3mh1J5vWAO3Lp29MRLqIAa1zQRMlu8JBMSCbjWlMREQEREBERAREQEREBERAREQEREBERAREQEREBUt3q9sP6qq6woPihSP/ABNQfG8HCkCMd0EHejUAYQZuhwkQqJ293OXdO5I2dUpi3qEke1dBo4ZElri5ugIBPHiTkoS6NMt3H7oa7CCQMQAYxzyOI4HitMFZrXFjX7w0IIMjHhrEq7NidyFAeK9uKlw7+xn4bMBhlLjEnEEZqN71e6hopC52bSDHUWxUt2T42DHfZqXjUfEMsRDuaQrT5VrRqxlPQkKXs73LzWp2F5Ig59QpOjUiI/RU2q7MN4s72VK0qkjPj9Yz+i0ezvOuv3U/Y3nX+OslmvSYQmEtdbNa/wAWLXjEPY7dc104Oa4CWuyy1W1dle3D2ltG+1wZdAANcZ92tBhj8vEDukzO7hOrW1xPXDHz0609a9BtQAEAxhBGYwETnGeAIn5qWPNNZ7di2lzArlVFsTtNW2busLX1rMSN0S6pR1Bp72bBj+GTOW7gINp7M2jSuKTatF7X03ZObywIOoIOBBxBEFbK2i0bhZE7ZSIik6IiICIiAiIgIiICIiAiIgIiICIiAiIgIiICIiClO+DuxnfvrFnjxdWoMHval9MD4tXN1zGMzUNneTmcV9kqj+97uxIL76xZxdXoN+ZfTH1LR5jVcmNiuaJ+akbO8ha/ZXc5/wAKRBw65Km1UJhtlne8/wCYUva3Ijy04/4WkW92QpqyvOaz3xozDaCQ4HXTzEcsdBj58V52dxXsqntbRw8TpfRcPw6w5lo8LoBh8YYAkrEtrqfl/hSDKkjIa4fafkFGt5pLkTpZHZftVRvmncO7VZHtKLyN9k5HD3mnRwwPIggTqpG6s3Bwq0XGnVZi2o3BzYM54yIw3SDO8RELd+yPboVnC3u2ilcYBrh/y6xP9pPuvn4HZ6TiBtpki0LYnbd0RFY6IiICIiAiIgIiICIiAiIgIiICIiAiIgIiIC4IXKIKO72u7AtL72xZhi6tbtHzfTA0zJb6jgKrsbreET1+2S+xVSnex3XGX3tgzxe9Wt2j3tS+kOOpbrmMcDyY2K0pn7+fl8slk29wQoSxvZz0+ykGOjI4clTaqEw2OxvOvVTlrdden8rSKFchS9peKi9EZhuVCrPMD681zdWTagggZbuInSBB0zURa3XXL06zUrbXGGmmHPofMqnc1npFMdmu2FW0ildl1SgBDa5JNSmB/eD4nswPixcIkyD4bLtrhtRjX03Nex4DmuaQQ5pEggjAhVMGA4E4YfIHDLz+nBdNjbRuNnvJpTUouMutiAAST4nU3fDUzJEbpwnE7y14uRFupWRb+Vwoo3Ye26N3T36Lpgw5jhDqbuD2nI/Q5gkYqSWlMREQEREBERAREQEREBERAREQEREBERAREQEREFR97/dqyqx97aM3a7JdVpsA/FbiXPa3/UGf5oOsKl6T3MDS7FjviGX8r7EVF953ZAWVY3FNk2dy/wDEZpQrOM4cGPMxoDhq0LlnJV2HYTp/JXvTqRl1C5vtlOot9pTJfROfFuuPEc+S8KNQHXP7qme/EUzZXnFTlpdrUKb1I2d5zVN6bRmG7ULka5c/1+eKiL/tcGwKTQ4AmXkTMDHdaDrhiY181C7QvnuG40kCN5zg7d8hMHGJMYZaKFr1Wmcc9RwxGPhJjGMDBnLNcx4Y9lbjxx7KRodorq2rivRreIHMFhbUYTO66AN5vKAROhV393/eHQ2k3cMUrpo8VEkeLi6mfibyzGuhPz3b1CMMCMsZgzrmNMMfXUIW+IPBIe0gteCQ5rgZBBBkEHGRktUWiOl84ZnuH1yiqXsF3qg7tDaDgHZNusGtcdBV0a78w8J13dbZaZVm1MxMdS5RERwRa52s7bWezmzXqj2kS2iyHVHcIboOZgc1SPbDvdvLuWUP+FonDwGajh+ap8OmDY8ypVrNvBcva3vFsdnHdrVd6r/o0QHvGXvCQG5z4iCdJUn2Z7UWu0KftLWq2oB7zcQ5h/Mw4jI45GMJXyDUozrzWRsjadezrCtb1HU6jfibqNQQcHAxkZC7bHaHNvs9FoHdn3lUtpsFKpFO7aPFT0qRm6nJy1LcxzGK39QdEREBERAREQEREBERAREQFibV2dTuaL6NZofTqtLXNOoP1B1BGIMELLRB8832zqmzbw2lWXMONCocqlI6mMN4e64cRMQQorbfZ6PxKEkHOnzxxb8sv8BXt2+7KM2jbGnIbWZL6NT+ypGR/I7Ij1zAVO7CvnhzqFcFlWk4sex0SHDA8iMuRwOULPliafuhC0a7afTqA5fwea9iYE8JK2nb/ZrempRIDuGQcIj5xr+mWnXWDXNcC1zQQWkQRhwXImLRuCO2I24JJIJIzMnUjHMQM1x7X3fLDyn6mViteQZOXoF1FTGeKtmGinqQpvWRQEn9dMeKj6T1I06gAgY8TjnH261XIrtfN9R09aTROIBGUEkfZbd2G7x6uz92lW3qtpMBub6LZgGmTm0SPAcpERiDph5ScAAM8cv1+SjdoB7TOhwOuOWvqrIjTJe02ncvpuv3m7LbTL/6ymYE7rd4uPLdAmftqqq7X981zcTTs2m2pnD2hg1XDlHhp+kngQqva0LuFoxY4n1CbFRxc4ucS5ziSXOJJcTmSTiSkIkrXERHiG3BXRy7FZuyNmm4qRiGD3j9gOZ60VWW8Vjcp0rNp1C4u4jsP7Nv/wDQrt8dQRbtI92mQQ6p5vBgflk/ErkXy6NivaIbcXAAgboe6MsAAPTAcPJe7W3lMh9K8uWubOPtasTiYIc4jd90YzlqvP8A8lZaZ42WPw+m0VU9je85wIo7RIB0uA3dA/8AGA8Lf94gYiQMzarXSJGIOqmomNdOUREBERAREQEREBERAREQFWHe72Rc8f19s38akPxmNmalIA+IAZvZ9WyMd0BWeiTGxQGyu0tN1Ma4absddeUT2uNCq2aciqZgAADdzO+ZwEHDPEH1ku8vsm7Zl2K9u2LW4d7rcqVbMtwGDXZt4YjCAos2vtGy2ASD4TEOkZjnMwQIknDFZoxVpbcKJn4t340UkyWkRmCMM56+S6Spy/sZJBA3gTEQIETJzk5jE6YKDewtMH+fJXNVJ27Uys2jV+IjLhx9fRYVOdF62ox5DFSiEtpujQgb0CTiQNNfkuLmiHCMx+3H5LmhX69f3/Re7mg4tieA669FZNP4VWr+Ya5cWppnDFv1/heTTK2GpTn01OnXXOMutnj4cDx5/b5KNbaQ9YcrqvN1XdMHRdt5a8eTcduTDvTpl7mtaJc4gAcyrF2Xs5tCmGDGMXO/udqcOsB6RXY7ZO432zx4nDwg4brDjPmY109Vsm71Gv78v8AeZys/3b5jyHucDjfFfu3s/wBPMt656Lrua/t5r2jqdOj9fn1d1l+3NZtt0wxa9sHCOGsn98uWSl+77vEFm5tvcuP9KTuNe7/sDkAMMaWX+2QZIJAhNp3YpscThznIHM+eq2fuw7BuuHtvr5p9mIdb0H/Fq2pUbw/tBzzOk6sO9PG5vz9xr1cwKLlFcxCIiAiIgIiICIiAiIgIiIKp76bz2lW0tAQAC6vUmchNOngM5mr/AOlQVns9refDMgA/258vkvXtDdf1G1rqoMW0i23accqQ8eX/AFDU+SyKY9fnw6xxPmsWe8708X9Rz2+vmGJfbNbV8WTxk4deZHAjgcdF2xskkuDxuvEnPBwnAt54D58iVZYHXWZy9Y44652q2Y9432HIR5DlHw4D5TkuYb96lV+ncua3+LT0rGowswPHPrVe9t+n2UnWsA5pDhunygSPDgIJzxGUh2UYmMYwsJDvTmt9X0MW2yWO666/TLo11ggrs1ys26liQ4c/8LFLSZHzP7LwbXIyzyhdAxz3BoJg65YcSdc8uajbXqMxHrGrNaS4gYkwGzpOGQ+a8qFkA5pJ8GZHICflzW97Ot2U27rAJ1dqTrJ11+uWYjtq7GOLqXmWYkegxzgZ4cFVS/3PUK4vtNbFq71Fp4bwHk10YY8vplks6AOuuvPGC2DebrGscIGJEnKXZGPPP9lOnrr5/P5YslZi0vpONki2KO/IiAnrrrNYV7chjS4nAZ5Yddcu1zcNYCSR88uuuUx2B7GHaNQXN02LOmQadMyP6lw1PGkPk7yCnjx/Snk8mMcaj137vOw5v3tvLtsWzTNGi7H25Bwe/wD6WUN+KP7Y3rrAXDGgAACAMABoAuy1xGni2tNp3IiIuuCIiAiIgIiICIiAiIgLD2vftt6FWu/3aNN1Q+TGl36LMWi98N9uWAoj3rmqylhPuAmq/LQtplv/AJkcmdRtW3ZukdzfqQajyXvwb77/ABPJjiSeC2CmOvX79FYVhThozgcev25gqQYOuuvReZedzt8ty7/V5l2jr5/5+vBCOOMznqNZ5cflxgB15Y/p9ORnnLrrl1E1sO+2r7X2OGOLyN5nAyN05gHjOXIYc1F7R2dTqt8IbhBBygxH6ZajRb09gIIIBBEEHUc+P6/U69tG2NJ+AljsAYndJgQROOonLLCQtmHLPn5e7wuba+q2n939/wDVd1aRY7ddprodZC4lbXtWwFVmHDB2Bg6Yg+7pOvLJanWplji12bcPnkfst0Tt7dbRaNwUneKeAwHMg/YSvalULTPL6SfkVi0nS4iSPLyJE8l7+znI5Rwxzw5ZfVctG4LeJ2wvsuPX+B8lN21fr0g/ytJpVIPAjTrzUrZ33XXWa2cP5xxMz7JWsQm722BxZg50ZfFwkTidPX0XFLaAbTl58TM5InPDON7DX/IXWhfQDBziSOGEgcl43WyGVS0uaHQRLZcA5odvFp3YMGPhIjRc5PGjLP1WF+LNbHMzDY+wfZN21XivVDm2LHYAyDcObgWjH/lggAnWCBqr0pUw1oa0ANAAAAAAAEAADIKB7G9oLe5otZRaKRptDTb+EGm0eEbobgWYQCPIwcFsKxfPz0qvabTuRERERERAREQEREBERAREQEREBUx3v7ZadpUKJJIoUS8gQfxKzxGEjECm0x+ZXOvlza20f6zaN3cggh1Y7pwwpsG4x0kZFrWY/dct4jaNxpu2z6oewObIByBjIEjTmP4xCzmj+MOtR0QViWFLdpsbwaNI066yy+vv/n6848ufXyWbu86/l2HXXWXIAo6668zC6zPXXA/yII9deUfPgcOaUfLnrrrhOgHSrSDgWuEg4Ecev4GRPaeuvP68JjrvfaOuv1iUJ1ifYa3eWRpuxcd0xuP1mTM6TljrOMKF2zsoPaDk4HAiDHnHwreK9Nr2w4SD5YYRIPEcea1falg+nEAvp4jATAnGW8J4YYaZLZiyfiXv8PlTbq09/wBtFt6b98t3TvSAZw+vX1U9smxa0y+DMEZ4eh54Su5FN2cNccDMSDEw77x+xXX250x3YLi4gNaC4+9JjTPHlOR20tEdvZxWiJ2ztqbObVG8CA7R0iDjkeWPotauGupOLXAtcDr1it77K9k7y/A9m32VGZNxVBDCCBHsmCHVsyZwaVZY7qbA2xo1GvqPIH/EF34jSP8ATw3WN/KBHEFTvmiZ6hLNkredxGlCWN7GfzWwWd0COvrxTtz3f1tmO3wTVtSfDWAgsJybVAwB0DsjyJha7aXRHl1C04MyqG7UKrmua+m5zKjTLXtIDm/Q4HItyIkQclaHZHtu24cKFeGXEYEYMq6eE/C/8hPlOMUvZ3s6+almuDhjl6afZX5cFc0bj12Y2+hEVZ9ke3DqUUrxxdTyZcOzaNBV4j8+fGcXKyqbw4AgggiQRiCDkQvKvjtSdWQdkRFAEREBERAREQEREBERB5XdIvpvaDulzSA7gSIn0XytbWL6L30KjS2pSJp1GQTiBjH5XQHBw0PNfVyr7vP7Bm8b/U2oAvKYiMALhg+BxOG8PhJw0OGI5MbJalsq6FSm0jMeEjKHAYzzw60zd7r9uuHrpGx9oGm9/hcIMVKb/CWvnxBzYlpaePNbLS2lTcMHt4HEYZ+WvWqw3xTE9PnuTwppfdY3EpInrH9D1A5Fdd77/fh9/UjIiIs7ZpF26HgmYjHMYxPGJ6ywb/tLRpTvPE8Mz8h15LkY5V14d5nxsBqDo6Yfv9eZXg65HEevOOPX1UBYVb+9j+js6j2HEVXgU6Z8nvgHXXjxWy7O7pr2sd68vG0m/wClbAuJEavdEOnk76q6uCW7H+nT/shr7btOmCXOAz19DGOPXOI2hta5vPDZ21eqSffYw7uH53eEZ6j5K3th91+zrY73sPb1MPxLk+1JjWD4AfJq3GnTDQA0AAZACAPIBWxirDdTiY6/hQ+y+6baVx4rqtStwYy/FqAggg+Ahojk70Vh7C7sLOg8VKu/dVWmWuuCC1hw9ym0BgyGYJEZrd0VrS4AXKIg8rm3bUY5j2hzHAtc1wBDgRBBBwIVFd4vdm+0JuLRrqlvm6lm6jzGrqf1brIxF9LghSraazuB8i21yREZHFTtleyt/wC8juukuubBniMuqWzYAPF1IaHizXSDg6oKVUtPA5EZQdZGhzzW7DnSiW8Ua4cOXQgLZOzHampYndM1Laf+XJLqeOJpE6Y+4cOG7rXtjfqbtbmdVstWmaupd9X/ALN2jTuKbalF4ex2RH1BBxBGoOIXCrPu6qxdVN1xAdSJIBgFwdTAJGpAJE8yEXk5cM47fKOlroiKlwREQEREBERAREQEREGj94HYBl9+PQIpXbRg/wCGqAIDasY8g4YjmMFUVn2C2vVquYLYUwHQ59ZzQwEYy3El4mIc0H6YfSqIKb2J3Hyd69u3OJO8aduN0T8UvcJdwndBhWBsLsHs+0g0banvj/tKg9o+c53nyR6LZEQEREBERAREQEREBERAVd943dqy93ri2Dad1mQcG14HxcH6b3odCLERdideD5Fr0X0qjqdRrmVKZIcxwgtdzH66zIzWfZ32kq/O33YahtFm8T7KuwQ2u1u8d2fdeJG83PCZByIkzoLe5pw/78P/AG5//Za8fI16lEsvutuN66cB/oO/+ymuFPdh+wbrKu6obkVQaTmbvsiyJex0z7R39uUaoq+Rki99w5Mv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AutoShape 4" descr="data:image/jpeg;base64,/9j/4AAQSkZJRgABAQAAAQABAAD/2wCEAAkGBhQQERQUExQUFBQUFhgXFhYXGBQaGBQWGBUVFhYVFhgXHCceFx4kGRcVHy8gJCcqLC0sFh8xNjAqNSYrLCkBCQoKDgwOGg8PGiwkHyUsKiksKiwtLSksKiktKSksMCktKiwsLCksKSwuKSkpNCkpLSwsLCwvKSwsLi4pKiwpKf/AABEIALQA8AMBIgACEQEDEQH/xAAcAAABBAMBAAAAAAAAAAAAAAAAAQUGBwMECAL/xABIEAACAQMBBQUEBgYHBwUBAAABAgMABBEFBhIhMUEHE1FhcSKBkaEUIzJCUrEIYnKCkqIkM0NTssHCY3ODs9Hh8BY0RJPSFf/EABsBAAEFAQEAAAAAAAAAAAAAAAABAgMEBgUH/8QANREAAgEDAgMFBwQBBQEAAAAAAAECAwQRITEFEkETIlFhcQYUMoGRobFS0eHwwSMzYsLxFf/aAAwDAQACEQMRAD8AvGiiigAooooAKKKKACiiigAooooAKKKKAEJqsNY2xuTOixq8ksxJtLJDufVA4+l3sn2lU/aCAjhjPHlZdzKqIzNwVVJY+CgZPyzUe2R0Ep3t3Ov9Ku235M84o/7K3HgEXdz4tnyoAXR9nJziS+uWnk592mY7ePyVFwZPVyc+Apz1nX7eyj37iWOFem8QM+Sjm3oBVa9pfbYtozW1juyTrkPKeKRHqqj77D4DzPAQrQuyfUdXf6TeyNEr8e8my0rLzG5Hw3R4ZIHgKSUlFZYEv2i/SKgjytnC0x/HIdxPUKMs3v3aiQ7Q9e1M/wBGWRUJ/sIsKPLvHz82q0dB7JNOsQCIRPJ+OfD8fJMbg+FSkeHIDkByHkBXEvuMQtnyxWWSxp5KHGxm0UvtNPOpPRrsj5K+BXv/ANP7SWntJNO/kLgS/wArsavWiuK/aKvn4Y/f9yTskUvpPbpfWcgi1G23/E7pilA8cH2X+Az41cGy+2drqUe/bSh8faQ8HT9tDxHry86wavokN3GY7iJJU8GGceanmp8xiqc2r7MrnSpPpmmySFU44B+tiHXl/WJ5Y9c867FjxujcPkn3ZfZ/MjlTaOhgaWq27Me1+PUQsFxuxXeOHRJ/NPBvFfh4CyM13iIWiiigAooooAKKKKACiiigAooooAKKKKACiiigAooooAKKKY9rtr4NMgM1w2OiIMb8jfhQdfM8h1oAeXUMMEZHhVTdtXad9EU2Vq+J3H1rqeMKEfZU9HYdeg8yMQ9tsNZ1+ZltC8EK8xExRIx07ybgzE+HXoKcdO7CbnvBNNeoJAwfeVGlO8DkEmQjJ4DmDVWveUbf/ckkxyi3sO3ZB2TrCqXl4mZmw0MTDhEOauyn7/UD7vryt4VD7TZWYY73Ub2XxAaKMH+BMj4092loIuTSE+Lu7E/xHFcGvxmhnKy/75kips37rpWvWQy7wwedYs1nOIVY1KvaQejJoLCwLSUUVzHIeFeSKWkqNyFKk7R+yvfc3NkNyXO8UHAORxyp+6/Xz8jW52c9tPEWmpnu5FO6s7DGSOG7OPut+tyPXHM2Pc2wfmTw8MVCNquyOC9Jk72VZsYDEqw4cgRgZHv94rV8L4+qcezuXp0ZBOlnVFqJIGAIwQeII5EdCPGvdc6aRtPqOzUywz5msycBckgDqYWP2Gxx3DwPzq/NE1qK8gSeBw8cgyp/MEdCDwIraU6kakVODyn1KzWDfooqI7Z9p1npTBJmd5WGRHGAzBehbJAXPTJ408CXUVDtle1aw1FxHFKUlPKKUbrN5KclWPkDmpgKAFooooAKKKKACiikJoAWim/Wtegs4jLcSLEg6scZPgo5sfIcapzar9IdiSmnw46CaYZJ80jHL94n0oAvItio5qvaLp1twlu4QR91WDt6YTJHvqjBszr2te1MZu7b++buo+fMR8M/w0+WP6PHdoZLu9RFUFn7tOAUcSTJIRgAfq0x1Irdi4JXqX6Qenx/1azzHjjCBAT04uQQPcaq/TrG82o1AvIxWNcb7cdy3iycRoDzY8cDqck9aabHZNNR1D6Np3eNCP7WXBIQH2pnCgBRx4Lz5Dma6S2e2dh062S3gGFXizH7Ujn7TuepOPcMAcBVS9vI21Jze/QWMcsTTdMt9PthFEFihiUsSSOOBlpHbqepP/aqx1zt73ZCtpbd4mSqySFhvnh9lFGeo654jgKkPaXO9y0GmxMVNwe8nYfct0PH+JuA/Z86YdF2UR9UkbcAgsVjit4+neMocv5kZ3iTzLDwrNUFSmncXXebTaXlsvqyZ5WkR+07UtYnwZBZ2wboEklkGfEF90H1NS7TraVV+tlMjfsovwCjA/8AONZ7W2CDzPM/5Vnrg3Fyp6RikvJEqQUE0Uhqg5DiL7Q7ZGKdbO2jE9243t0kiOFfxysOOP1RxPDxFPenW8ir9bJ3jnngBUHki8wPUk0wbH6EY5ry5kH1s9xJxPMRoxWMDy3Rn3+lSrNWruVOnilSWyWX4v8AZCRTerFJryTQTWOOdWzukHBwcEHBHMcOtc153HnvNITSE1huWYKSgBbHAEkAnzIBNMWrwKM22Ggx3cDRyDIYYz1U/dceYNVj2V7TyaRqLWFwcQzPuceSSnhHKv6reyD6jwrztztLrG68uGitEkKCSJd1GYNu5JYlyN4EA8qglzqU2oSRAhpLnIRWAUF1+6DjHEHPtHoemK9I4LZ17Sn/AKkk4vX0/vUp1JKT0OotuNuINKt2kkYGQg91Fn2pW6cOYXPNunrgVR2x2yzatNLqOoEmEsScnd75/wAIP3Y1HDh4Y6HGSDYGPe+k6rfox5siy77t+q0hPyUH3VLrOGTVNyKOI22lxgDiCrXCjlHGvNYz1Y8Tx8aff8SXZtUXhdZ9EvCPjJ9MCRhrqQ/bnYaJLZL+zUxLneMYLcE3sJKmeKnkefIg8KuHsm2sOo6dG8jb00RMUp6sygEOf2lKn1zXjXtPWa3eIgbjKUIHRWG7wHTHT0qtf0ftTa3v7mzc430Jx/tIWIOP3Wf+EUnAr+V1SlGTy4vTxw9gqx5WdAGsCXis7ICCyY3gPu54gN4Ejjjnjj4VXmpbc3FwUitMLJeyPFa5APdwRNuzX0g8yG3F8BniTgPur6xbaBY7zlmxnAJzLczHizMx5sxyWY8h7hWhIiT3V2kSF5GVEUZZmIVVHiSeApo0DbS1v3kS1l73ugu+yq24N7OAGIwSd08vCqB2pvL/AFa2kv7tzFaKQLeEZ3ZHY7qhF+9jjmQ+Bx5Tr9H+8SJLqyeNo7qOTvJN7my8ExjpukY8PbB60yM4yykxcFw1B+0XtRg0lNzhLcsMpED9kdHkI+yvlzPTxr12odoa6TbeyVa5lBEKHp4yOPwjw6nh44qfs37N5NYma9vmcwFySSTv3L54jPRByJHoOXB0pKKyxDS0nZvUtpp+/mkIhBwZWB7tB1SFBzPkPeauvZLs0stNAMUYeUc5pMM+f1TyT93FSS1tUiRURVREGFVQAFA5AAcq9tKBXNr3KSzJ4Q9I91RPaZtvLqtyNM0/LoW3ZGU8JnB4jPLu15k8iRnkBmQds23zwRrZW2e/uBht37SRsd0KuPvOeA8s+Ip87LOzldLg35ADdyqO8b+7HPukPgOpHM+QFLRnFw7Xx2/cH4DhsJsTFpFr3a4aVsGaTHGR/AeCjJAHv5k09msk8mT6Vp3rERvg4O6cHwOOB+NY3il47ityp6LT+SxCOERTQbT6RdXN0ecz93EfwwQkoMftOGbz9nwp/s9OCSuR1wxPid0KD8Fr1o1kIo1CjAChVHgqgAflW+F4k+OPlVG5uXKTS22+SHJC1oLqgN01v1WFZfc0jIP8Nb5qAWuo42knQnh9DjUeu8j/AOo1FbUu1VR/pjn8Ct4wT+kNGa8k1z3IeeY1xnzJNRTtC29TS4MjDzyAiKM/N3/VHzPDxxK3J6c+mfGq92m7Oo7l0edjI7zRtLJxH1QOGhjH3FCk49M5JrocNjQnXXvD0zt4+vkMnnGhS2q7ZXd0+9NPI/HO4SRHzzjuxhce6rr7N9vIri0HemKAxncIyiJnGRuAkYBHQciDTFtVsRa6jcrDpsCwpASs9yue7YjA7tF/tGU82yADkcamuy/Z9aaeB3cYaTrK+Gb3Z+z7sVp+OV7HsVRfxLVKONPXoiGkpZySOKYOAynIPI8ePxr0TRmo9tVA9yYrRHZFly07qcMtumAyg9C7Mq+m94ViaNJVaijnC6vwRZbwiO7YalYyRtbXGqOseeMMPdEfa3sMVjYnB8WqB6PY21lrNibWfv4XYe0SpIL76YOAMdDxGeNTDVdl0uL1dOt1FvaQxLLcmMAPKWPsRs/M5GDxz948cCse2GyVva3ek/RoVi/pO627nLAGNgWJ4kgK3xNbW3uacYqi5yfNB6PGEuV4bwtH5ZZWknuWLLpULNvtDEz9HMaFvXeIzW0TRSViJSk9GyyYrkZRvSqV0yT6HtRGRwEk4HqJ03f8TVdknI+h/KqM2/budZtpfDuH/glx/prUey9TFxKPiiCutC4dmtAVNUuGx7Npa21pDnHAFDLJ7z7H8RqudpEOtbRm2kJ+j2u8pXJ+xGA0mPN34Z8MeFXrb2QR5XHOVgx/dRU/JRVLbc2jaLraX4G9b3hZZB+EsFEo/Jx44I6Vuq/P2cuTfDwVluZO3O63bG3jTCKJhuqvAAJG+AMeGRWp2X282n6nezagxUQ2gaSViSGV2iMZyeLZVSB1JGOdNHaZqofVIorwMtpAA4CDeaZWwzEchliu5zwMU2doW3NzqymXuu5s1YIo/vG9oqHfH1jD2zujguT1OTV4fT7O3jnd6/UWTyzY0y0l2n1hnk3lhB3n/wBlbqcJGD+I8vUseldH2lqkMaxxqERFCqo4BVHAAVCuxzZQWGnIzDE1ziWQ9QCPq09ynPqxqYyy59Kp8SvlQX4Q+EciyTk8qb9W1NLaGSaQ4SJC7egHIeZ5e+tuqv7fNXaKzihXIE8h3vNYwDj+JlP7tZSi531zGE3u/oiZ4isoauyPSH1TUZ9UuBkRv9WDxHekeyB5Rpj3lau6eTA86j/Zzo6WmmWqL1iWRz4vIokY/wA2PcKeJHya7/F7xUKfJDRvReSI6ccnmtW4XfYL0HFv8hWyxryi499YjmxqWD0BRRSVC5DgNVHq9z3O1Cn+9hUD/wCrh81q2zVPdrg+j6pp9zyBwpP7Eo3v5ZK6/BXz1p0/1Qkvtn/BHU2yW+GyM+NBNa1hJmMeXD4VnzXCno2iQK1tRh342XiCw3cjmM8Mg9D59K2M0lJGTi8oDW07Tkt41jjUKqgAAcBw/wDPnWxmgmkzSyk5PL3AKxLAAzN95sAnyXOB6ZZj7zWTNITQm0KNGjWG7NdzHnNKAP2IkCL89/41oa3B3upWC9IVuJz/AAxxp82NSUcK047ACd5jxLRpGPJFLOfizfyir1O5xUdR78uF9OX8DHHoblJRmkNUhx5lPA+h/KqJ7Yf/AHtv49yP+dJV5XTYRvSqQ2/X6RrNtD/uI/e8mf8AXWn9mot3WfJkNbY6bqHdquyDalp7xxjM0ZEsQ8WUEFc+alh6kVMaK9DKhzjZdoFoYo4tTtGe4th3eWRWPs8MEMQVbgMgjGRmsUmtrr2o2NrHEYrdHJKHd4qMM/spwUbiboxnma6A1LZm1uW3p7aCVuW88aM2OgyRnFUb2MwLJrt1IAFVEnZAAAFDTKgAA5DdbFUvdadNuos51xrovRDst6F8XBwMCtevczZJrHXn/ELh1a0n0WhagsIKhXaxsmb+xPdjM0B7xB+IAEOg8yvLzUVNa8SJkEeIqpb3EqFWNSO6Y5rKwV72NbeC5tRZynE9uuFz/aQjgMea8iPDB8cWHVFdouz8mn3Kaja+wQ+ZAOSSZ+1j8L8QR4+tSrW+0s3FnbJZf+8vgFVQf6jjuyMfDDZAPgCeld/iVtK+nTr0fhlo/wDi1q8+RFB8uUyYRap9KuHjj4w25xM/R5uYhU+C/aY+O6v4qe802bOaGllbRwJxCDi3V3PF3PmWyacs1mLmcOflp/CtF5+fzJ4oXNeSaM0hNU2xwZqqe3+DNtaydVldf4kz/oq1DVX9vsoFnbr1M5PuETg/4hXX4G37/Tx5/hkdX4WTrZy534gfFVb+JQadaYdmV3URT0iQe8Ko/wAqfc1z7qKVWWBy2A0maDSVXHBmkJoY4rBBepJkI6PjnusrY8jjl6U9QeM4EM2aTNFJSChRQa85oEFpKM15ZsU5AauoSYAHv+FU7sIn/wDS2jEo4okjzZ/UiGIz5ZO58alfahtR9GtmVTiWcFEHUL99/cOHq3lW7+j1soYbaS8ce1cEJHn+6Q8SP2n/AMArfezdo6dN1pddF6dSrWll4LdooorVkAhrnzsG4areA8+5k+VxHmugzXPPZu/0baW4iPDee6j/AJy6/JRUdX4GKi8SeNFBpK8kqS7zLyDNJRRUDkOI1tvYxtazmX+qMTb58MKSGHnkDHmBVddg+ywZpL1x9j6qL9ogGRvcCF/eapx2tyONJuNwE53A2BnCb67xPgMDnTb2J6tC+nLCjDvYWYyJ1G+xKt5gjhnxGK0VCrVhwmpKHWXL6Lx+exC0nNFhUmaM0mayzZOBNJWK5uliQu7KiKMlmIAHqTwFVttH22RI3dWUZuZCcBiGEef1QPak+VXLWwr3bxSjnz6L5jZSUdyzqprtZuheanZ2S8RGRv46GRlLD3RqD7zWEx67f+1JMbZD0B7vA8ljG/8AE047LdnjWtz9Jmn7+TBxwbO8RjeLMSW4ZHKtBZ2tLh0nWqVYuaTwlrq/Mik3PRIn+mn6we/8qeDTXpceWJ8B+f8A2rDr9zPDiSBRJjg0JON8fqN918cs5B5Hoaz8odrU5U9fMl2Q815Jph0Lbi1vDuI+5MODQS+xKp6jdP2vdmn6oqtCpRly1E0/MVNPYi20WifT7uKKTJtoY+8kTJCySO5VA2OYVUY4/WHjWHT9urOG4ksn3bV4X3FBwsbjgQVYYCkgjIPzqWheJ8Tz8+g+XCuYdu9QE+o3Ui8jKwHmFwmf5a0XCrZcRzRqZUYx0x0ed/B51Iaj5NUdOo4YAggg8iOIPoRzorlbSdo7m1OYJpI/JWO6fVeRqfydp+p2JVbuFG3hvLn2WYeIKZHxFPuPZqtB4pzTzsnowVZdS6aKqi27doyPbgkU/qmNvz3ayS9uMGOEU+fSIfPeNUHwO9TxyfdDu1iWe8gXnwqO7U7WxWkReVsD7qD7cjeAH+fIVWt72t3Nw25aW+HbgPtSuf2VAx8jThs72OX+pSifUXeFDjO8QZmH4VXlGPXl4GuxY+zk+ZSuHheG7I5Vl0GbZrQLjaTUC8mVgQjvGH2Y4weESH8R/wCrGumbO0SFFjjUKiKFVRyVVGAB7q1dC0GGyhWG3QRxryA5k9WY82J6k041toQjCKjFYSKwUUViubhY0Z3YKigszEgBVAySSeQpwGLU9QS3ikmkOEiRnY/qqCx/KuTdI2qddUS/kzxuRJIeJADsd9R+4WA9KmHaL2jza1OLKxDGAtugDg1wwP2m/Cg5gHwyfAbevdmf0TSHjyHnUi4Zhy3lG66L4gJvfnVK5vKVCUac3rJ4x/kcot6l1MeJxypKiHZbtF9N06Ek5khHcyeOUACn3pumpdmvLr6DpXE4Po2XY6pMWkopCaoNjzzIgIIIyCMEHkQeBBHWqc2r7PbjTLj6dpe9ugktEvFox94Bf7SM/h5j5i480lX7HiFSzk3HVPeL2aGyipFVaP29QlQLqCRHHAmPDIT6MQy+nGsmq9u9uFxbQSyyHgu/hVz04Alm9Bj1qb6rsda3JLSQRMx5kopJ9+M/Otew2KggOYo4oz4qg3vjzrp+8cKb5+yefDOhHifiVj/6e1HWGEl/KYYc5WMDGB+rHyU+bcanGz+yUFoMQRYbkXPF29WP5DAqVxaag55Y+f8A2rZAxwHAVBc8XqVY9nDux/StF/IsaaQ2RaWx+0QPma2F0xPM++tvNJXJdWTJMHiKEIMDlXi6UFGz4VlzWrfvhD58KSOXJAV92i6NbvaTTyRr3saZSQcG3sgKCR9oceRqGbE9pVzYlPpHeTWshIBbJK7uAxiZueMjK8uXI4qS9rd/i2jgXi88gGBzIXj/AIigps7KbKK7N3pF4vBsyRHhvRTx5SQxnoSuD4EIfGvReFW0biy5K+qbeM9Ftp4FSpLEtC3YNTSe376BhIrIxRhyJwcDyOeGOdcqzW7gBmVgG5MQcN44J58asWaLUNl7kqR3ts7cDx7qYeIP9lJjp5feArci2301t50e9tC5LPDGI2jZzxJAYMoyfDd9BTbKzq8LnNRi5xljDXlnR9eu+AlJTxkhexmy0t5cR4Q90rqZHI9kKCCRnqTyx51NbKBdX2ijTAkgtzluqlIss2ehBkIHgc+dal1ttc6ifomnRSksMFzgyleRJ3fZiXxOfeKtzsv7OV0mAlyHuZcd645KBxEaeQPM9T6DHWoQq1Knb1ljCwlvjO7Yx4xhDrddnGmyHLWVvnyjC/4cVjh7MNMQ5FlB71z8mJqUUV0BhqWGkQ24xDFHEPCNFQfygZraxS0UAFFFFAAaqX9Iq7lSxgVGIjkmIkA+9hCyKfEZDHHiBVtVEe1PZc6hps0SDMq4kiHUunHdHmy7y++gCGdiezsEdkt0oDTTFgznmiqxG4vgOGT41PNUtt9Dwzjp4jqKp3sR2yELtYzHdEjb0JPDEnJoznlvYGPMHxq7c15jxqNajeylPPin5fxsXaeHHQpTYq7Oj6xJaOcW9yQEJ5ZJJhb4lk99XXmqq7VNmvpUBliH1sBLLjm0fNlHpjeHofGpL2Z7YjUbMFj9fFhJR1Jx7Mn7w+YNS8Tp+9UI3kd13Z+vR/MSHdfKyX0maM0lZkmDNayXYMrR/eCq2PIkj8x862KgG0O1sVhqsbzMVie3kQkAnBEiMvAehHvq5aW0riThFZeG18hsngn9IaikfadYNyuI/e2PzFLL2i2Y/wDkQD/iA/lT/wD59zs6b+jDnRKSa1LW7Ejvg/YIXHmQGyfcRULv+1KyA43IbyjVz/lW12X6j9Jt7if+9upGGeYUBFUfwhasS4dVpUJVakWtksrG43nTeETM0maM0lcwkCm7UpOIHhx+NODNgZ8Kie1GvLawSztjgPZH4nPBV+P5GrVrSlUqKMd3oNk8IhE/9P10Lzis1z5by8f+Yw+FNu1znS9ZhvE5MyzYHXB3ZV94z/FUg7K9KZYJLmTjJcuWyeZUE8fexY/CmvtrT2bU+co+IiP+Vbe1r8l/GhB92MeX5pZb+pWa7uToSe3juI911SSNwDusAysDgjIIwajD9kWlFt76HHnwBkA/hDYp52QfesLQnmbaA/GFKeK1RAaGlaJBaJuW8UcS+CKFz5nHM+tb4oooAKKKKACiiigAooooAKQ0tFAFI9rvZC7O97YqWZjvTQqPa3uZliA5k8yo454jnUZ2T7WGjAhvN4gcBKM7w8pF6+o4+Oa6TxUM2u7J7HUiXeMxTHnLFhWY+Lgjdf1Iz51VurSldQ5Kqz+V6DoycdiI3W3tkkRkFxG+BkKpyzHooXmD61GuwiIyXd3NjA7sDA4KDJIWAA8gjU09pPZVHo8SSfSzK0r7qRmIKcAZZiwkOcez937w5VO+w7SO609pSOM8hYfsINxfnvn31m+I2lLh1hUUG254Wv8AfUmhJzkixaSisc04QcT/ANa8/wANvQtCzShVJ8KortjkU3NqG4+wxYDngycfyPwq19V1YKjO53I0BY+QAySfGqo2R0iTaDV++cEW8JV38o1P1cXqxBz+8elbH2btJds6vRL7voV60tME9l/RzsScrPdL5ZiP5pVK7S2FqtwYbEzzBWKd4+4e9bOPq0Rc4zyOSTnkOvXl1Dvoyg43lIz4ZBGfnXL/AGVYt9YSOYYcd7EM/dlAK+45BHvrb3FV0qUqiWcJvHoVksvA6bG9i8s2JL3MMfMRD+tf9r+7Hz8hzq2tntm47FZEh9mJ37xU4ncJRVYAnoSuffTqaRmxzry+94rcXjam9P0rb/3zLsaaiLSE15aUAZyMU3XV7vcBwH51zoU3Jj8nq8u972Ry6+dVFtFdNrGoJaRH+jwkmRhyJHCR/d9lfU+Nbm2/aIvG1tDvSOdxpQQFXPAqjHgT03uQqQ7C7KrYW+ODSyYMjjiPJFPgOPqeNaq2oPh9Ht5rvvSC/wCzIJPneESGCBY1VFAVVAVQOQAGAPgKr3toiJgt2xwEjAnwyox+RqxqhPa3eKtj3ZI3pJE3R19kkk458OWfOq/CnL3yDxnX8izxylqdnl6s2l2TIcgW8aH9pECMPcVIqR1XnYREV0eLOfaklK+m/jh7wasOvRSoFFFFABRRRQAUUUUAFFFFABRRRQAUUUUAc7fpGPJ9PgDZ7sW/seGTI+/7+C+7FWF2c69b3FjAkDLvRRIjx8N5GVQGJHMgtk55calO1uxdtqkPdXCZ3SSjrweMnmVPwyDkHA8KpjWOwC9t337OdJQOK8TFKPfnd94Yegrl8U4dG/pKm5Yw8ofCfK8lzGmnVGBYY6Dj8TVMT6xrum8J1uNwdZUMiY/3gyP5q92/bTKP6y3jY+Kuy/mGrIv2buqUsxal9vyWO2iyS9rE5XTyAcb8iKf1hxOPkDUr7AbNE0kOq4aSWQufxbp3F+AAHx8apXabbSfVjHCkOBvZWNN53dyMDpx5ngB1rpDs92faw063t3ADqmZMfjcl2GeuCce6tdwq1na26hPfLZXnLLyiRGue+3HZF7O8XUIMqkzAsw/s7heIPlvYBHmGroWm7X9DivbeS3mGY5VwfEHoynoQcEeldN+Ywg+xu2iX9qkp9l/syKOjjn6A8CPI043d5v8AAcvzqkMXOzl+0cgLRnnzCzxZ9mRPAjj6HIqxLbtAsXj3/pCKMcVbIYeRXH5V5/xHg0qFZypRbi9sa48i3ComtR7u7xIUMkjKiLxLE4A/88OtVVtHtvcanKLSxR91zu4UfWTeOfwJ/lzNae2u1j6pNHb2yu0e8Ai49qaQ8AcdPAD1PpfXZ52ew6VAoCq1w6jvpeZZuZRSeSA9OuMmu9wrhEaMVVrLvdF4fz+CKdTOiK7tf0cC1spe63Lk8WAQPEo6IOIYkdW5eXUt7fo6Xqn2Lq3x/wAZfkFNdB0VoyE58H6Puoj/AOXb/wAdx/8AitzTP0c5mkBurtNzr3QdnI8A0gAX1wfSr3opEktgNPStLjtYY4Yl3Y4lCqPAD8z1J6kmtyiilAKKKKACiiigAooooAKKKKACiiigAooooADSYoooAMU2Xmy1pMcy2tvIfFooyfiVzSUUAZNO2etrbjBbwxE8zHGik+pUZNOAFFFAC0lFFADNtRsjbalD3VzHvgcVYcHjPijdPyPXNcz6xsjFDqBtlaQx727klN7GfELj5UUUAdAbD9mtlpyrJDGWmK/1shDOAeYXAAX3AVMcUUUgC0UUUoBRRRQAUUUUAFFFFABRRRQAUUUUAFFFFAH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AutoShape 9" descr="data:image/jpeg;base64,/9j/4AAQSkZJRgABAQAAAQABAAD/2wCEAAkGBhQQEBUUERQWFBUSGRoXFBgXGBsVHBsdGBoaGhYWFxwZHyYgICUjHBgdHy8gJScpLzgsGB8xQTAqNScrLCkBCQoKDgwOGg8PGjAkHyQyLC4vMC0uLDA0LjAsMiosLC8sLC8yLywsLCwpLCwqLDUsKiwsKSwsLiwsKSwsLDQpLP/AABEIAKwAbAMBIgACEQEDEQH/xAAcAAACAgMBAQAAAAAAAAAAAAAGBwAFAgMECAH/xABNEAACAAQBBQsGDAUCBQUAAAABAgADBBEFBgcSITETIjVBUVJhcXOxshYygZGh0hQXNlSCg5KUo7PR4hUjNEKTU3IkJUOi4SYzYsHC/8QAGQEAAgMBAAAAAAAAAAAAAAAAAwQAAQIF/8QAMxEAAQMBBAgGAQMFAAAAAAAAAQACAxEEEiExEzIzQVFSgaEicXKCkdHwQuHxFCNhscH/2gAMAwEAAhEDEQA/AHHjONSqSS02c2iq+kknYqjjJhW1+darqJmjRygg/tAQzphHKbah6vSY+Z0K56rEJdIh1JoKo4t0m23x6gQPXyxfYzjUnAZMunppQec40mZtV7ai7kazc3so5OKH442taKirjuSb3lxONAEPeVWN8yd92/bE8qsb5k77t+2LSmy+xWYgeXQq6sLqyy5hBHKDpxrrs4+JyF0p1Gstdmk0uaBfkvpWgtDlcb2WKjmKr/KrG+ZO+7ftieVWN8yd92/bHTRZ1q6e+hJppUxj/aizGPXqfV1x14jnAxSmXSnUSS15xVyPSQ5A9MWWkGlxvZVUUreKq/KrG+ZO+7ftieVWN8yd92/bHdh+crEagEyKSXNC6m0Fc2vrF9/HGc8dWNRlSNXQ/vxLjsrjeyl5vMVj5VY3zJ33b9sTyqxvmTvu37Y7p+crEklia9JLWWbEOUcKdLzbHT444vjlqv8ASkep/fiwxxyY3speaP1FfPKrG+ZO+7ftjGZlxi8kaU1HCjbp05C+kgC3ri4p8usWmIHShVlOsES5mscou9zHLT5356TdGqp0Cg2mKodHXl1OTfqNoq6Tkxp+FdQP1FEGRucuXWMJU5RKnHzbG6P0KTrB6D6zBveE7nLyelyGk1dLvEnm+91ANbTR05LjX1jphm5L4qaqjkzjtmIC3+4am9oMJzRtuiRmRTETzUsdmEr8d+Ua9vI7lj5ng4QXsV8Tx9x35Rr28juWMc8B/wCYL2KeJ4eZrs9KUfqu81eYFS1E3ApK0s3cpm6HfF9z3odri/8A9RnUvOosMqFxOeJzVAKyFuXNyp1aVhx2bo0YFqnHqZsFSk02M5GEyxQ6N9MkrfqO2NmDZUSHw2ZRVrOLG8hwpfR4x9lvY1owY3YmmF7hitB4yru4qzo6o4fgKzqfezqp7NMtcgXYC1+QLYdJJjTm6ynnzqv4NUTGnyp6uGWZv7WW99fEQCCNmuK/JvKuQKV6KvVmkE3R085De+zbt1gjlIIjvw/HMNw3Sm0Zm1M9lKoZg0VW/wBFfTqJ6o05mDmltScj/rH/AAqDhVpBwC78haQSKrFJSE6MtSq6+IGZo+kA2hYpsHUO6DTIfKiRTvVPVu+lUi29TSvcsXbkGttkclXLwlJL7g9TMm6BEoTBZdLYCbAbNuuCsJa81BxosOo5ooeKt8om/wDT1D2g9gm2gJwyekufKeYukiOrOu26hgWHTq4oNUx7Dp2HU9JUTZwMizEy0/us1xcg6t/FJXTcOlzaf4OJs2WrFqjdBvmXUAijUNmkdXREjJALSDmVHipBqNyPMVpmxCaJ1BigS4GjJ0rAWHIDfXx3UwtcqaSfLqpgq7GcbFiLWa4ADC3KBF/IXBkmrOWdU2Rg6yynGpuBpWvt6fTFJlhlH8PqmnBdBbBUU7dFb6z0kkmMwtLXUGVN4p/KuUgiu/zRrl7wJQ/U/ktBVm04Lp+pvG0CuXvAlD9T+S0FWbTgun6m8bQpJsPd9plm16IBx35Rr28jwrBhllj2HyKgLWU+6zCgIbc1fe3awuTyg6umA/HflGvbyO5Yxzw8IL2KeJ4NcD3MB5UG8WhxHFWnlfg3zL8FP1ieV+DfMvwU/WKLI/IqTiKNo1LS5qW05Zlg6jsZTpaxBH8Si/Om/wAQ9+I7QtNC491bdK4VAHZafK/BvmX4KfrE8r8G+Zfgp+sbviUHzpv8Q9+Icyg+dH/EPfjN6z8x7q6Tco7LT5X4N8y/BT9Ynlfg3zL8FP1jTVZl5oH8qoRuhkKe0EwI47klU0WufKIXYHXfJ6xs9NoIxkL8GuPysOdK3NvZGnlfg3zL8FP1ieV+DfMvwU/WFnEgv9M3iflD07uA+EzPK/BvmX4KfrE8r8G+Zfgp+sLOIYn9M3iflTTu4D4TXzoTkfC6ZpQ0ZbPLKLa1lMtiosNlhBDm04Lp+pvG0C2XvAlD9T+S0FObTgun6m8bQjIKQdftNs2vRAOO/KNe3kdyxjng4QXsU8TxljvyjXt5HcsY54eEF7FPE8NM12elLv1Xea4s108ricoDY6zFbq0b94EOXHXK0s8qSCJUwgjUQQhsRCWzZ8KSPp+BodGUP9JUdjM8DQvbNqOiPZtmUnMEpMTrE06eodwNTD4TZh/uUm4iyGSuNj/qTPvP/mKfNviLScRkgHVNvLccoIJF+ogQ9pz2UnkBPqEEtEronUAHwhwxh7a1KXeFTcbpdc2WKmWutlLoXsNugw136DeDXCsSk19OHQacuYCGVhsOxkdTxg6iIVYzxVlvMkfYf34uc1uUD1FZVBgq7sBOKoCFDAhWIBJ84EE9UDlhfdLnACnBEjlbUNBJ80OZc5DtSVKCnVml1BIlKNZDDWZfTyjovyQKVFM8tisxWRhtVgVPqMPLOTJvh7zF8+nZJyHkKONnoMWVRQ02JU6l1WbLmLdTxi/GrDWCOiNstZawFwruWHWcFxAXneIYv8ssk3w+foklpb3Mp+UDardI7tcUBjotcHCoSbmlpoUz8veBKH6n8loKc2nBdP1N42gWy94EofqfyWgpzacF0/U3jaOVJsPd9roM2vRAOO/KNe3kdyxjnh4QXsU8TxljvyjXt5HcsY54eEF7FPE8Ms12elLv1Xears2fCkj6fgaHRlD/AEdR2MzwNCXzZ8KSPp+BodGUP9HUdjM8DQva9qPzejWbZlIrIfhGl7Ve4x6CqBvG6j3R59yH4Rpe1HcYeuLY1Ip0YzpqSxY+cwHqG0xdtBMgA4KWU0YV5vGyGXmYw06c+eRvQBKU8pJ0m9Vl9cC2S+Q9RXEFVMuV/dNYWH0AfOPs6YdmH0MmgpgikJKki5ZjbpZmPKTrg1rmF24Myh2eM1vHJUWdOvEvDXW+ucyy1Hp0j7FMC2ZzG2E2ZTMbqy7og5GBAcDrBv1r0wO5eZW/xCoulxJlXEoHjv5zkdNhboA5TFjmjpS2IFhslymJ+kQoHf6oyIrlnId5qzJemBCYGcrChPw6abb6T/NQ8mj53rUkQiDHoTLipEvDqknjlso623o9pjz4Y1YSbh81m1DxBM/L3gSh+p/JaCnNpwXT9TeNoFsveBKH6n8loKc2nBdP1N42heTYe77R2bXogHHflGvbyO5Yxzw8IL2KeJ4yx35Rr28juWMc8PCC9inieGWa7PSl36rvNV2bPhSR9PwNDxraUTZTy2JAmKyEjbZgQbeuEdmz4UkfT8DQ6MoDakqCOKVM8DQvbNqEezahQrIzSUcsgmZPuOPdAntVQfbHUuD4TQnTf4OrD+6bM3Rv+8k+qFNkvIFRW08udd0mOAwLNrFjq1G8O6lyLo5P/tU0lW4iUDH1tcxJqxmj3kqoqPFWtC78JxSVUyhMkOHTWARq2aiLGxEJ3OViNYalpNS1pY30pUBVGX+1jxkjYb7COKCPJbCqjBqiWtQyNIrG3MlCSEmW/lk3A87Wvq5BF/nGyb+F0hZVvNkXmS+Ugeen0gPWBGY7sUo3g71p96SPgQklR0bznWXKUu7bFUXJ/wDHTDzyEyT/AIfTkPYzptmmkbBYakB5F16+UmNuRlLSCnR6NEQTFVjY6T6+Jyd8bEEa+SKPOdlPVUiqkldBJosZwNyDxovNNtd9fHbZG5ZXTu0bcFmOMRC+cVTZ2cq1mEUko3CENOI5w82X6Np6bdMLYxCYhjoRRiNt0JOR5e6pTPy94EofqfyWgpzacF0/U3jaBbL3gSh+p/JaCnNpwXT9TeNo5smw932nmbXogHHflGvbyO5Yxzw8IL2KeJ4yx35Rr28juWMc8PCC9inieGWa7PSl36rvNV2bPhSR9PwNDoyh/o6jsZngaEvmz4UkfT8DQ6Mof6So7GZ4Ghe2bUfm9Gs2zKRWQ/CNL2q9xj0HNNlJ5AY8+ZD8I0var3GPQU/zT1HuiW7XHkpZdUpAYrlxWVUrc500MpIawRFsVN1IIFwQReHfkzivwqkkzuOYgLf7hqb/ALgY85CHPmfqi1Ayn/pTWA6mCt3sYNbI2iMFoyQ7M8l+KCq2obBsXcywdz0tIqNjSpm+K/RN7dKw2cTw+ViNIUJ0pc5QysOK4urjpG2ALPRhtmp5449KU3o36f8A6iyzQY3ulM9Oxuac3T/Y9yB6GDD0iAyi/E2UZhEj8LzGcilTiOHvTznlTBZ5bFW9HGOgjX6Y5jDJzx4FovKqlHn/AMuZ1jWh9IuPQIWxjowyaRgck5GXHEJn5e8CUP1P5LQU5tOC6fqbxtAtl7wJQ/U/ktBTm04Lp+pvG0c2TYe77TzNr0QDjvyjXt5HcsY54eEF7FPE8ZY78o17eR3LGOeHhBexXxPDLNdnpS79V3mu3NPk627fC5m8RVKyrkAsW1FgDxAar8p6Iac8o6srEWYEHWNhFj7I8zxIuWymR14u7KRzhjbtEW4PgEyixinlTBqE0aDjY667MD3jiMO6oO8bqPdCNzaYW07EZRA3si8xzxDUQo9JPsMPV1uLcsKWw+MA8ExZtU0XmAHVDtzX4aaahG6EK05jMsSLgEALf0AH0wnsWwxqafMkuLNLYjrH9rDoIsY5I6EsembQHBJxv0bq0T8y4wYV1G8pWXdBZ5dyPOXYPSLj0wtM2FU0jE1lsCpmK8tgdoIGlY9RWA60E+bajaZickgapek7HkAUjvIECEOiic0moRNJpJGkBNnLrC/hOHz0AuQumnWm+FvVb0x5+vqj08ygix1g7Y85ZQYO1JUzZLDzGOieVTrRh1juMCsL8C1EtbcnI/y94EofqfyWgpzacF0/U3jaBbL3gSh+p/JaCnNpwXT9TeNoFJsPd9ojNr0QDjvyjXt5HcsTO/LJr1sCf5K7AT/c/JEx35Rr28juWC7LPOIcPqRKEhZl0D6RfR2lha2iebBquDmXRXwoNAQ6ppik1uLc1vsn9Im4tzW+yf0hkjPJM+Zj7be5Hxs87jbSKOuYR3pB9JLydwhXI+bsg7C8p6ylTQp3aWt7kCUus8pJQk+kx2fGBiX+vM/xL7kEqZ5nY2WkBJ2ATCT6gkZTM8cxTZqMKeQuwPqKXjBvE4xj5C2LoyefgoFxfGqmrINQWmFdQJlhTbkuqgkdBiv3Fua32T+kMl88kwbaMDrdh3pEXPJMOyjB6nY9yRoPkAwZ3CyWsObuxS23Fua32T+kWGEY1U0mkadnll7aRCAk22C7KYOpOeKY5slGGPIrsx9iR8bPJMBsaMA8hdgfVoXiF8pwLO4UDWDEO7FC/l7iX+vN/wAa+5Fbi+M1NWVNQzTCgIUlACAeK6qNUHXxyTPmY+23uRic9DjbSL/kPuRkF4NRGPkKzdOBefgrbl8P+SUX1P5LQU5tOC6fqbxtA9nPrN2wqlm20d1eW9tttKUxtf0wQ5tOC6fqbxtCkmw6/aZZteiAcd+Ua9vI7ljHPBwgvYp4nj7lIdDKFWbUN2kG/QQov642Z46dhWy3I3rygFPSrNpD0aQPphpmuz0oDtV3mrrAJtZ/BJBodc0TGGvRO8Dtcb/VyRqygqJowmaMV3IT2b/hgNHTNtGxsurUb3I4tsD1Rjkn+CyqZJxE9H3QqA67WYldK1tQa+3ijPyjkVeF/B6uYVqJBvImMrPcDYGYAnWLob8gMY0Zrep+rhj/AArvilK7uisZlacIwumanVfhFYNJ5pAYgWDWF+QEADZtMbMn8UbGaeop6wK0yUm6SZoUKwOsDZyG2zaCYq8Ox+kq6GXSV7PJanP8mco0hbYAwAPEbHi1DXG1cco8NppsuhmPUT6gaLTSugqrYjVq6SbC+vqiyw0Ip4q5/vwooHZGvhpl+y6sIq/4zQGkmt/xdONOQxPngCwvy6jot1g8sasan/AaeXhlO/8AOnMpqpgOwzCBoDk2j6I/+UDmQ+ISqaulTZzaCSwxJsW2qVAsOv2RzZQ1ivWzpsl9JXmGYjWIOshhqOu4PdBdF/cpuz6/mKHf8Fd+XRG2WGUD4UyUdAFkqiBnfRDMxN7XJ6rk9PRAwuU8+rrKR5zAvKmIoYDRJBmLtA1cdovMSxigxVZb1U16SpRdFyF01YbdWrlJI2EXtrijny6KTVU3wee8xEdXnzXUgb11ICqByKfWIzG0BtC3xY7v+q3kk4HD83JjZUPigqW+BvKWSAtg5lg3tvr6WvbCgxTEHqJzzZltOYbtYWF7Aah6IN8ppmF11S09q2YhYKNESSRvRbaVgLxiXJWcy0zM8oWCMw1tqFzaw4+K0XZm0GIxpwp3UnNTnh5ph5e8CUP1P5LQU5tOC6fqbxtAvnGXc8JopT6nBlgjj3skhvUTBVm3W2F09+NWPrdrQnJsOv2mWbXoh3Ovkk80LVSVLNLXRmqNpUa1cW5tzfoPRFfhOcOmqacSMUl6eja0zR0w1tjG2+VukezZDWgZxfNzRVLF2lmW52mUdC/SQNXsjMczS0Mk3ZELT4nA3mb80Kbtk/zfZOibtk/zfZOi1GaGj50/7Y92J8UNHzp/2x7sG0kfM5CuP5Qqrdcn+b7J0Tdcn+b7J0WvxQ0fOn/bHuxPiho+dP8Atj3Ymkj5nK7j+UKq3XJ/m+ydE3XJ/m+ydFr8UNHzp/2x7sT4oaPnT/tj3Ymkj5nKXH8oVVuuT/N9k6JuuT/N9k6LX4oaPnT/ALY92J8UNHzp/wBse7E0kfM5S4/lCqt2yf5vsnRsk43gdMwmyZek661AR2N+UbpvQemLH4oaPnT/ALY92NlPmjogdZnN0GZq9gBii+Le5ylyTgED1tXUY9WqqLoouoDaJSE753PGT7bAQ6aGhWTKSWgsstQq9QFhGvC8Ik0qbnIlrLXkUbeknaT0mO2FppQ+jWigCPHHdqSakr//2Q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" name="AutoShape 13" descr="data:image/jpeg;base64,/9j/4AAQSkZJRgABAQAAAQABAAD/2wCEAAkGBxQSEhUUEhQUFhUWGBcaFxgXFRcXGBgXGRgXGBYXFhgYHCggGBwlGxUVITEhJSkrLi4uFx8zODMsNygtLisBCgoKDg0OGxAQGywlICYsLCwsMiwsLCwsLS8sLCwsLCw0LCwsLCwsLCwsLCwsLCwsLCwsLCwsLCwsNCwsLSwsLP/AABEIAJIBWQMBIgACEQEDEQH/xAAcAAACAgMBAQAAAAAAAAAAAAAABQQGAgMHAQj/xABHEAACAQIDBAcFBQUGBAcBAAABAhEAAwQSIQUxQVEGEyJhcYGRBzKhscEUQlKS0SMzYnKCFbLC0tPwc5Oi4SRTY2SU4vEW/8QAGgEAAgMBAQAAAAAAAAAAAAAAAAECAwUEBv/EADERAAIBAwMCBAUEAgMBAAAAAAABAgMRIQQSMQVBE1GR8CJhgaHhMnGxwdHxFSNCFP/aAAwDAQACEQMRAD8A7jRRRQAUUUUAFFFFABRRRQAUUUUAFFFL9rX2XqlQ5S9zLMA6ZHc7/wCSgBhRUPI8e/r/AEj/AA1ryXfx/wDUv+nQAwopcEu/jPkyf6VelLv4z6p/pUAMKKXXLl5VJldOevyUVNw75lU8wD6igDZRRRQAUUUUAFFFR8ZZLAQzLB1yneORoAkUVFVCR7zetevZ729aAJNeTUUYcd/5jWxrQoA2G4BvI9aLV1WEqQwkiQQRI0I0qJfsLBkCK82JhwllQBEy35yW+tICfRRRTAKKKKACiivGaNTQB7RUdMah3NPrXv2te/8AK36UAb6Kj/bF7/yn9KPti9/oaAJFFQMRte3bEtngcrbt8FBNe7J2taxKs1kkhWymVZdYB3MBwIoAnUUUUARtp4rqrNy4BmNtHfLMTlUtE8JiqThfaDde9bsrhUz3PdHXtB0kyeq0gCrvtC1mtXF/EjD1UiuV9H9lXzdsYkIQttWJMqpzZCuqtrE79KTYHS7OIvn3ktDwdm+aCt63H/h+NLrG11AJuEAA750iXGp3DRJ8623tqqA2WZVc0lWyxBYHMBu04UXQydnfurC9iCilmZVUbydwqEdt2xEq6khTDLBGdsiyOHaMfGo+N2jbuMiT2NLjEjQge6v5tf6DRdAMF2gDuYHwV/0rct9juj0b9KXWscM+TKoAcrPcEz7qZ4W8jCVIj/f/AGpXA8a8w+6PVv8ALWVnESO1A9f0rZcIitYtimI9OJT8Q9aXbUOa9h41Cs7GP+Gyj+/U9rU1FdojTRGjyIB+poAlRzMV6LdZi3WF/EIilnZVUbyzAAcNSd1AzLKOVa7ikaitisDuIPnWUUCImKugDXeeFbtn/u0/lHwoe0DqR4Vjs1YtgcifmSPgRQBKorTjbhW27DeFYjxA0rNZimBnRWNGtAGVYX/dPgaCT3VFF9j1oaOyBHmDv9KAN1ppArM1Dwl4BQCDUgYgVFSQ7GcUGseuFeNdHOndCIG27pWxdI35GI/KaZ4ZYRRyUfKle1LitbZeakeoipGz77m0nZU9ldc5EmIP3edJMYworQrufup+c/5ayzNxC/mP+WpCM7lwKJJAHM1GO07Q++PKT8qyvXNO1lA8f1FaDcWfuR/vupXA2jaVs8T+R/0rXd2pbgjtH+h/0rKV7vhWq4oMbvhRcLHlq4nAeoj51tDLWsxzFZm6sbx60rodjGzfRyQpmN+hrZ1c8KX7JQhrmvvNIHdA1poo300xGnqhyFKOiVgWb2MtAADrUugDTS5bC/O03pTqaS3GNraNpvuYi09pj/6lubtqf6euouBZqKKKYHhr5x2z7RsdhcRfw5Fr9ncuJqjTCsQp96N0Gvo+vm7257FNraPWKNMQAwji3ZVh4yJ86hOKZZTeRSPaTjII/ZGQok25jLqpAmAZ7Uxvity+0/GSxAs9qRlyHL2iMxjNqWgAzy5kkrbWCtW7Y6y1LRrpmM1EfG4cMhW37rgkFAAQJ0PdPyqlyzwy9Ri2kOsT7QdoEhnywMgM2yB2GzLOsjtAH+kDnPSej3XX8LauHFWEe4mZg1smM+YgABwAAHqlbUvWGslZtlGyra7ecnMFVoQAFCcpMtuPjVwwFsKgA3AAelZ+v1stMo2V2zt0+jhWv29L+/7uORs6+WzHHYeZB0tDeBlnW5vI0P0qy7PwzW1y9ch8Ej/FVJG8eNPsI99iupCH73ZJjwnu5VTpOpuq7OD+mf8ARLUdPjBXUvUc4zM0Zb4WN/YBn1NSbe1raLla4pI0JLKNfDhSLHIVUlrrpAMHPOY8CRG/uFVTxqzV9Rlp2ko5ZDT6CNZN7jor9IrI++n5hS3E9JrIz9pe1BGvEQI0HKqdiss9ndUK4lcv/M1b2si59Lppcs6lsvbCXbasrCPH9a5rj9vO92+DdJJvPbQOM1tUWWBC7p0iTzrDCXI7PIfU/rUJ9nHMGzggFjlZJWW0JiRrEelWPqim9s8f2OjoVC8lm5bujmKe3eW494lLlvMbP3AzBSMk+6BI076td7azBgEtqRxPWqPhBmleytoWQiqrWzAA0yzoI+nwrQemGE64WS8MSVDlSLZuAwbQuRlLjl3Eb9K1qTdvhMus7yu0Mru3LgGloMeXWgfHLRsLG3mF39kP3kwbkQCq7jk1Gm+oG0umGGw1wW7zMmYEq3VsUYj7isAZf+HjWGG6b4d7N66OsHUT1ltrZF0QJHY39oaju3xBi1buWUu3CH2OxN4ow6gGRH70cf6azXGX4/c255defn1dVy704wy4a3iXZlS4qFVylnJcAqmVZ7Xw762YzpbbtopbP1jg5bICtdJGrLAbKInUlso4mnvYtpY1xF6P3dr/AJx/061fa8T/AORZ/wDkH/Squ4bpjauKxRjmT37ZGW4p4AqefA7jwNL9ndOExAYhLtsKcs3Aglho6gKxMqRBnTlNJ1LDUGy9LizlBdVBjUB8wHgYE+lL9sbRWyrudxFtRHHtN9KrtzpCuWSwA3bxxqu//wBGcaHUrlFq5A1nNE67u+uXUaxQpykvI6aGlc5q/Fy32+ktuPvelScL0gtsDvEDiKpSrW+y0Bu+sOHV627Nvf1Nh9MotdyzXOktrgSf6TW3CbcR7d2CZVQ27keHrURtnCAQOAMBF+HZ10HxrZgrAyypBDLvAPwgeFa0HqXK0mvT8nBOnptt1f1/ArxG2sw3GrJ0Mxwu2COKMR5HUfM+lVrbGGKpOp14kn51u6C4nLiGThcX4rqPhmqmjqa1PVKlUtklX01KWndSn2L8KGNemiK3DHKh7TdrXMJgWvWozKyDtCRBMcCK4y3tSxw1AsQOaN/nrr3thSdl3u4of+oV8y3gSVA1J0AHEk6VRKKcjop/pL23tgxnBLG7XR9/5q8HthxnG3Z9H/zVWML0WuMO2wtkyFEZpbgrFdF+J13UmsYZnPZHqQo9WIFChB8DmpwtuVrnQH9r+LI/d2p/q/Wta+1DHP7qWt4kw8CTAk5oGpFV3A7EVWTrsxzcF90MGjKxGuoFzlBWpL5UVSxRJUDQgfezFlAXX7sEjTUbtan4MfIr8RnWfZR0lv4m/iFvlCEt2yMqsNWdhxJkQO6uo4e6C0eNfP3smx2S7iDbOmS0NRyLn611XZG2yLq54C8Ty7zXDU19GlW8F44/bJ1R0dSpT8Re7FivX4pBtnaBBRhH7N1f0OvqJHnUba+1G6xghBWTHhwpFi8QzAya56nV6MZOOXYuh0ypJXwdbVpAI3GvaTdEcV1mEtE7wCh/oJX5AHzpzWxCanFSXDyZk4uMnF9gqtdM+j9nEi3dugk2MxUiNA4AJ13xE1Za14mwtxGRxKsCrA8QRBHoakRR887b2ZkcgEMODDcR9D3UsxFmxdyLft6KFXMs5gq5yQIj3mbXfGtXXFdAhgFe2jO6FywLRoDAA07gJqrbQwcGocF6yKbOwcKjqyu5K9UwBI94mSPd1+6COGtdJw50rm961FdX2baS9Yt3U3OonuYaOvkwIrE6vpp1lGUexpdPqKDafciTGtO8PtTJbtyNIIMcCO6lN7DkVpcnjOm6sPT6iembtz+Ua1WlCslf3gn4/aPWWwOJaTO5YmAP18aWVlXhqutWnWlukTp0401aJrc1DxD1KuGoN/WnTRGbMMAxzGOVTQ57uE1hs+xlBJ47qkMKdSS3DpYic+xiFXaQQZPdof1BrG/dKoX1yDPm/DIvu4B4TqD5iuiY3o9bxdpXkrctyrRGo3oSD3SJ7qQYvY6rHZGdQAr/AHgRoG5EjWCQSJ0ivT6Zrap9nZ/gx6ycm4rnK9e5XnuH7REmevYDUzJS+ojvkitdjEXAyK2ZdRoRlJ0gFuLGABJnQAcKxxez3Sc6B1kH728biSpBB3+tRLl1iRwy6KFAUKJkBQN2pNWOS2oag9z8n/ixMs3DksnXL1eEHdIuWdOUyp9DyotYnXIACWNzU/dRQrPu7TTC9kFZjUxUQYgjUABpJzCZk7yNYUniwAJ51gjkabxMwZ0I3EEEFT3gipupG/r9yCoz2/PH2JVy72rsAqMlrSdR27kA+RHrWtiSOZzP8xPxmvEu6k5U1EHQjSZggGDrxOuu+tlq5EwAJJPvXCJJknKWjf3VCU4P0X2JRpzWbd338zZhSQY76tvRlRkLD7zMfjH0qplsilz90T4nh8as/Qm5mwy8xM/mP61k66/hNri6/s7KdlNIsi16XrCg1hGlFouu0VmywBy9jfwGnH5edKujmJBzAZVHBQeMkkwfEDyoxG1rLrlYMRppH/ek1wWwZQ3B4gfMGvS6nWRjVjVptNJZV8mPp9LJ0pU5pq7vwPttEG23hPprVc2diOrv2mGkOvxMH4E1KfaBKFTLSCJMfSk1+8FIY7lIY+Rn6VyavU061eFSD4tf1LqFCVKjOE/eDrqYia9bEVUthdKbeJzhMwZCodWEEFhI3aHy5U5+3CNSK9CqqaMB02mKfaic+zMRHIH418wuTKwYM6GYgzoZ4V9K9OMYrYV7W83SqCI0JIbXlopFfOf2EsWHJgD5z9RRCaci1RagXC4WCkiSwW6VBBys6SwGm86/TjSm/cS1aKM0WyMqgNLsn7Isyj+Mo6ncN/KC0bH20YWmZRcU5+04VQJ90k7mIM+Aqj7Vyda3VO7pOjP7x0486enuk7/Iv6htlJOL87r53/smYrb9xhlt/sxM6GWnWO1AiJO4A95pWTJk6k7+/wAaxrIVe2cMUdI9ktvsX270HwJ+tX4mqh7LLEYV2/FdPwVRVwK14jqUt2qm/n/CPS6NWoxNZrW4reVrWyVxpnX2Lt7Pwfsx/wCI0ei/Was1KujGDNrDW1O8gsfFiW+RAprXvdLFxowT8keR1ElKrJrzYUUUVeUkbH4Jbq5W8jyrnHSPowVO7TWuoVqxOHV1KsJBpNXRKMrHz7tHZJFSui232wTlGDPYcyygdpT+NPLeOPiK602Cs4c5cnWMe0JV7jRMbgDApNtzpHhbCj7TZFpGOUM1m6gJgmAwTfAPpVEoPhl8ai7I9W2l5BcssHQ7iPkeIPcdahXsLWz2fdG7DE42zexDI5bKjXXykSdSp94cgRVwxWyFPu6Vmajpm9Xid9HqO3EihtYrQ9qrvdwGQf8A0DfSoybGZ20gDiSuX0FZc+kVE/h59/M7Y9Qg8sphwpbQCptnovcK53Uqo57z4Dh410HBbKt29QJbmfpyqTiLWZSOdaOn6Moq9R3fkjirdUu7QWDnV+wBpGlQLuG5U/xtmDFLnTWsrVU9sjTozurkTAXWttMaHRhzHKsNsYPsyuojsnu4f77qkOlbsKwjI3uncfwnn4VPp+t8OXhTeHx8n/hleqo3/wCyPK+5ULlocvH60txWCU71HprVl2ngzbcg7ppdiLQrZk7YZTC0soq17BgHdUc2KsF2xUO5YrnlUsXqmKTbqTs/BG44VRJJrO6oGlSsRiVw9trcuL1xe0UibaH7gY+6zDeYMDxqdNObsV1ZKC+Ys6RY5XJsWINq0DmYQesuagmfwiCB5nlTH2cY/LceyZI97w3Bp5cKrV68FARFCqJ0GpP8x48BuG6ulewTY+e7iL7qCoXqxI0ObVvgK650FVi6fHkZ/iyp/G8ssN6xxFaCtW3H9Hyk9XqnAcV7u8UlvbNblXnNXoalOXBq0NVCawxSUrGKZnZdw7lJqO+BYGCCDXE6dSP6ov0OtVYvhkG4a0PgXuW2KKWMxEgeO8j/AGabW9nydaZ2kCiAIAquVZ0+Fkoqz8ii43oxiC32hEIdsVauNZW5lItqHVu3IBJLA9wHlUYdEMW9u2hUqWs3LTlr2YIwui4lwgEyDBgDXdMV0cNWxGq6HV66xj7/ALeZwSoxyVn+wbrPfLJElSrBhlYKVGi782UMdY1nnNc121gjYxeIj3S2ceDQ6/3iPKu8WzXLPaBhMtyeDKFPhbZx8itbPR68pykpeV/T/Zz6jhe/fByzahJu3CxkliSTxkz9aiRTXbdrthhuYfEf7FLctejTOJxMQKzVa9VKYbKw+d1UbyR8TSbJRgdc6B4M28DaBEFszH+piR8Ip8VqTZwWRFX8IA9K8Ng14LUKc60pW5b/AJPQUWlBL5EQrTXo5srrbgJHYXU9/IVv2dsB7hBPZXmfoKuOEwy21CoIA+Pee+tfpfS5ykqlVWS4Xn+Dj1uujGLhB5f2N1FFFeqMAKKKKACiiigCA6L9pVpIfqmAHAqXUk+IIHrVU9rmAwt7CJ9su3bSLdDK1pQxz9XcADAiIgty4VZtpKevwxGktcVjxym2zR4SgPlVG9vdo/2erAt2byaCI1VxrpP/AO0gLJ7MhaGzrIsMz2wCAzqFZtZkgExv51aarPs0wwt7LwijjaVj3lu0T8as1C4GyDeScQk7uqu+HvWqjdER/wCDs7/d0kyYkxJ46VPdf2qn+Bx6lP0qJ0bTLhrQ5L9TUYrLfvhDbwvfmM6KKKmRK50hwsMGG40gvJrV52hh86Ecd4qp4i1WB1TT2e5dzY0Ne8dr7CxkrXkpgbFeJhCzBQNSYrzz085ySiaTrJK7Nd7ZT3cPnj3TAPGB9KrNzAseB9K7FhrARAg3ARVM6V9GFZ1axeezccnRcxBA949n3d49a9f/APG40oq+UrMxYaz43jFyk4nZhgdk+lQLuzn17Lehrruw9m9XaCvnutxd7hJPhB0FKel2Dz2ny2wLiaqMzOI11IjTdpPI1y1OnyaupfY6YdQV7Nfc5Di2FgZjBun3FP3f42HyHnuqtXrhJJJkkkk8STqSe+nOLwbyWclmnUnjS9sP3VfC1ONiza6juKrgJI76+mvZnsP7JgLSsId+2/i24eQiuLez3o79rx9pGHYT9o/8q6x5mB519JgV2UMrcZ2rl8W09qNi8KHGmjcD+tSaKvaTVmcibXBzHaG0cRmcIjDK2UmVCzy7Q1Om4GsMLcxLWusdzlJIUARu0Jnfv08jTbpTsO9dxkpat3LfVElbjZUzkFZOhJI8ONONg7MBwFm2csomXQgjMpIbUd4NZEdHebb+f84NGepWxJfL+MlPwd0rpTS1erPGbHZTuqAUZawdVp/DldHbSqXQyDVkr0uVzWZuGs5t9kW4GHXxVJ6eqHQsvBoPgy/qtWRMPcuGFBphtromPsTjfc94/p5Vr9GpVnVdTslk5NTOCSRwPaGEzW44jUeW74VXTbroI2VcgZkYHj9aWY3YUmYINej8aK7kKdGUuxVFtVcfZbsj7Rj7S8FOcmJgLr84qDe2I4QhEYnwk11b2F9HmtLexFxSCYtpIgxvf/DTpVY1JWTFqqbpRu0WHZXXXmKhSUF17Zu5coBSQxAI7WoIkaTpVvsYFFiFE8418a8wCwg8T8STUqraenhDNv4M+daUgoooq8qCiiigAooooAKKKKAIeOSXsn8Nwn1t3F/xCqz7Wdmm/szEBRLIBcUDiUMkek1b7izHcQag9IZ+y34BJ6t4A3zlO6kwIvQlI2fgx/7ez/cWndLujlvLhMOu7LZtD0RRTGhcDZqLdsD+En0I/WscCsW1HIV6R+0B/hb4lf0rKxuoEbKKKKYBVZ2ziLVi8ovEKlyTmL5QOeh36xu51ZqpftUwk4ZMQoBuYa6joGEhizC3lI4yWFVVYKUcllOTTwR9odLNnWJLvdgcequZT3BmUKfWp3QXHfaw+ICgWsxW1rJI4sTu3EDTvqre0+7iRse6bmEsrIthiIOQF17QHAzA7pq3ezDZf2bZeEt8TaW438139oR5Zo8qgqFNSTikvoS8WTi03f6lppXtmznlOJs3o8exTSq/0t23bwSrevLcNuHUlEzQWyxInuPpV0nZFUb3wY+z/Zpw+z8PaYQyp2hyYklh5Ex5VvN3NjrllgMv2e2+7WWe8jAnlCr8ajdFelOGxWHFywzlASDNtgQZmN3IioOxtsW8RtO49oMymwtsmIhrVy8WJHI9YADzB5VHCSTJvdJydhBtfoUGa51bqQhhgxClSYIBnTUER40jbocE1u3LKKN7NdtgAetdF6U2FW7aLKz28V/4a8ix2gyuyMZ5QwnT3t+lUjbvszwWHazZsW3BxlzqS1wi4LSZTcuNbDDR8lsgNOk8a5Z6KE3dtr9jsp9Rq047Ul9S5+z/AGDh7Fo3bDdZ10HrOBUaDJInLvM8fSrZWrDWFtoqIAqIAqgbgoEADyFba7IQUIqKOGc3OTk+4UUUVIiQtpYM3ACjZbi6o3DvVhxU7iPPeBUbZeLUKV6vqmT37YGikknOhGjITJn6zTUmN9IsdtVCty5Be0qleyJa6zaC2nMkwBHGaqmrSuvfv32Jxd1Zjq5aB30ux2FtCM4AncYplaWFA5AVRvbTanZjvJXI9syCQRLZN4/mquvQhUjlDpzaeGPl2ZYO5q34XZlkzAmN/jUfohgx9jw+dRm6m1mzKJnIszPGsPZ/bjA2WMzcz3dTP712cDwAYAdwrmh02inmKLHqJtcse2cOq7gBWxlkRXtFaEYRirRVkUNt5Zzk3rtq89i+7yrShzEB0JOVh3xE980t6VY7agvL/Z9ixiLTKCQ1q2WRhoQSSuYHQg95HKrr03w1s2OtuZQLWuZlLQGgHcdNY11iucdH+lD3b7rZtnqrbFTcBht3MDTf6VwuEqdRu942u08+h171OCVrPjH9lg6QX7ljJbFq0+IvdhEW3bXM8CYGWQgMktuAB4wDe9hbP+z2LdokMyqM7BQuZzq7ZVAAkzpSDoTs5M97E9pnYhA7GSQApIHdMD+k1bHMAmrNHShGG+N/iznyfH0Kq85N7X2IuBf9nb7/ANCamUn2RcJtWO+J/wCW5pxXVF3KAoooqQBRRRQAUUUUAFFJ8R0gtgkKGcgkGIAkGDqfCo17bF1h2VCf9R/SluQWHGMv5RAiTUTE47SCAQd+7dx0pVh1uk5g5zHiUVtefA6cppa2xsbbvi82PvlZ7SG1ZyNqZELAGm4gTzJqptsnZFtwOOVlgCCNMu4gfdMcARrUnrxVOxWIuZ1ZAVKzJlmZp4OWmR3Uzwu03MZknw0qSkKw0v3u3p+A/MVs2XfD2lYGQf1pScXnuMArABIJ7yd3pFTOjt5TbKKAOrYiJnvB08/SiMviBrA1oorC5cC7yBVhEzqLtJgLZLRAKnUSJDAj4xWu/ta0gksPLWkKdIBiLvVm3cCT2Wjs6DexWY48POoykhpDrFYtDbObKQRqDDA+XGpWCZerTLouVYA0gQIEcKW4+0pSJGumjsCe6JFKNlbYyHJ1VxLY7MEe4QdSM0Fp+mm+obsjtgt+eq50stLdaxaf3GLkjTUqBEzv3n1pnbxqNuceB0pL0jftWXUrvYTIjUqD9aJvAR5Jmz9jYdbYCWrQBEmLa6+POjAYZbWIGQRmDZoAAIgkTA11FasBi9CpI7O4yII5DXgZ8oqLfx5W4SI5KSRG7f8AE+nfSwGSw4/FBSoG+Z8BB1+Na3xmqTBAOvdoRPxqtbPv3Xa4rMMzQUYqGXhMAsAdPnTE3TZfPfur1RGUIqLnzmIhkaSIzSI479Kd28iLKDXtUXAdKGt3GtkM1se5PV5gO+WBjyqx7G2317FcjCBObep1iJ51KM08BYb0VoxGNtopZ3VQu8kgAePKqrtXptaZhZwzhnYe/oBHK3JAZj3kATvpymoq7BRbYx25jQ7C0D2desgE7hOUxrWnYcXrufUW7ACW7ZUpDtOe6Qfe7OVVMadvnSfY2yGZA2a6gJOmYMw8SrsD4yam3MQcOzIruXaIlGPd7w0Xziuffb43wWbb/Ci3G4BvpTtXG5xkslCZlpI0A5A7/pSVBccZpzHjvGvLtR8KLGGJID22ZWMMRw8IqcqjawRUc5G9vF3oA7Guk5gfThUvA41VAS4VVwBpK7vIwPCl39mIAdSRGi6g+EzWk/tFhrJtsN8DMD58ajCU1+olJR/8ss4Ne1R7ljFWzNgXW7ssf3iB8ae7Au4xp+0oiLGnaBcmRvy6ARPGrozv2K2ibt3Bi9h71oiRctuvqpAqiey7o0+Hwt84lAjXbrOBnViFNu2IOUkA5g2lXza+MFq2xnUghfEjfSPCoqoP4hrqTqNxjdPlUZ2d0NXQ12HbFuwiwRvYjSQWYsRpp96tm0cetu2zucqgHU/CqrtXpPdw4VFtBhAi657JO7UKOyfhUbBWcVjLinEgC2rTBXIV5NbgmT/EaUbKKUQfN2OujeOUi2paYJjdHutBGu6rTVL2LZF0EdXeVSpyszIwYEwZgTw48/Ott/aONwinOlu6g3ENlAXgGZjII8DTg8ZCRb6KpeA9otliFvWb9omYJUMpjeRBzR4rVq2dtC1fTPZcOsxI4HQwQdQdR61YmmRJVFFFMAooooAjNgLZM5Fk6yBGvOvDgFqVRSsgIy4MDif0rDFYQNbKu7RGpzZTpvMiI8qmVoxuFW7ba285XBBgwYPI0WQ7iaw2FtiBcLR+K5mPxM1o2jtxUIXD2DeuRpqFVe9nO7yBPdUG90Dhpt32jk6yfzKR8q3L0bxKns3UPjm/SqviXYljzPcGlwmXuJbJBa4qZmk7yJYwo8BJ7pgbbOznsA3cMAxY5iuZoZDrlEkgEfHu31utbHvgavakj7yM0ejLIqGmxMcwKXL1gJPZCI407wxPzpKL5sO6JydK7Qc23Vkcb51XyYaUwXG2L4AzK3LXcfoar7dBsxl77eSj60z2V0Us2CGl7jLqC5EA8wqgCamnJ8oi7E19i2jwPz+dYrsO0DIA/Kv6UzoqW1CuyBidk23XKyrH8o+VI3uWLTEICYJDMFtABuW6SatdLcXsS1cObKVY7ypifEbqTj5An5laxmLLA5Q2aDAaTMcAAQD4Upxj3wAxts0IQAiDQzopgdkTrpyq53ejyEaH1UH5RULG9FesQqWUzzNwcvwOD8ar2SLFKJX+iWLxV20637TK628ylsiyx1UQVEcZBmKXXFxTQ1y2shpDBDmRRwlpEwd6gTqKuuwejjWMwdlYEQIN0kc5Ny4/duipGL2D1hliCBwOY6ceMfCnseB71nBTMFtpwuY21YTot1O2TMSFOoWOJp/gdv4ZoFy0qNGsJoD4gaVLXomkzmAjdlSI8yaYWdhWx7xZ4/EdPQU1GSIylF9iTb2fZiRbQg67gfOpIUAQNB3aV6BXtW2KylY/oMWBVLvZYkkODOpn3gda82b0Zv2GlVw7A75tqW/Mdau1FV+FG9yW9iZ7N5gA6Jl++IHL7pkRUDH7HutIRUVBqqgCQ0GWmd+70FWiijw0G5lHHRnGAQl9bc75k/U096MbDbCq+e6117jBmJ0AgAAKu4aCndFEKUIO8UOU5S5YUUUVYQIuPxJtgEKSOJAJy8pApXiNolh2byL4g/M7vSn1aruHRhDKpB5gVCcW+GSi0ijjBM7hmuWncERcYk5e1JI7Q4cJ4VGwGw8Yt44gYsXBmcradrjLlbQKwzZZAE+NXVthYcgjqlg74kfI1nY2TaRMioAvKT41BU2h7yuf2M5QdbdQMMxVlzLlc7mXUkcuVRLGJv2jF12cbpVtfGONXD+zbczljwJFZrs+2PuDz1oVNrgHK/Io6O30cG3bFxQg0kQIPAd9Nzhv4j8K3ogGgAA7hFZVakQEuI6MWLhBuKWI3Hdv7xrTHZ+At2FyWkCLMwOJ5nmak0UJJAFFFFMAooooAKKKKACiiigAooooAKKKKACiiigAooooAKKKKACiiigAooooAKKKKACiiigAooooAKKKKACiiigAooooAKKKKACiiigAooooAKKKKACiiigAooooA//Z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9144000" cy="3925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19814" r="6600" b="35586"/>
          <a:stretch/>
        </p:blipFill>
        <p:spPr>
          <a:xfrm>
            <a:off x="6248400" y="6248400"/>
            <a:ext cx="2667000" cy="35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80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697</TotalTime>
  <Words>141</Words>
  <Application>Microsoft Office PowerPoint</Application>
  <PresentationFormat>On-screen Show (4:3)</PresentationFormat>
  <Paragraphs>33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Aharoni</vt:lpstr>
      <vt:lpstr>Arial</vt:lpstr>
      <vt:lpstr>Calibri</vt:lpstr>
      <vt:lpstr>Palatino Linotype</vt:lpstr>
      <vt:lpstr>Wingdings</vt:lpstr>
      <vt:lpstr>Elemental</vt:lpstr>
      <vt:lpstr>Deep Learning London @deeplearningldn | #deeplearningldn  Dirk Gorissen @elazungu | Ali Sayed @AaaLee  </vt:lpstr>
      <vt:lpstr>PowerPoint Presentation</vt:lpstr>
      <vt:lpstr>PowerPoint Presentation</vt:lpstr>
      <vt:lpstr>PowerPoint Presentation</vt:lpstr>
      <vt:lpstr>Dirk?</vt:lpstr>
      <vt:lpstr>PowerPoint Presentation</vt:lpstr>
      <vt:lpstr>ALI SYED </vt:lpstr>
      <vt:lpstr>PowerPoint Presentation</vt:lpstr>
      <vt:lpstr>PowerPoint Presentation</vt:lpstr>
      <vt:lpstr>PowerPoint Presentation</vt:lpstr>
      <vt:lpstr>Meetup Scope</vt:lpstr>
      <vt:lpstr>What is this not?</vt:lpstr>
      <vt:lpstr>PowerPoint Presentation</vt:lpstr>
      <vt:lpstr>PowerPoint Presentation</vt:lpstr>
      <vt:lpstr>Upcoming</vt:lpstr>
      <vt:lpstr>PowerPoint Presentation</vt:lpstr>
      <vt:lpstr>PowerPoint Presentation</vt:lpstr>
      <vt:lpstr>PowerPoint Presentation</vt:lpstr>
      <vt:lpstr>Dirk Gorissen - @elazungu | Ali Sayed - @AaaLee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Gorissen, Dirk (UK)</dc:creator>
  <cp:lastModifiedBy>Ali Syed</cp:lastModifiedBy>
  <cp:revision>31</cp:revision>
  <dcterms:created xsi:type="dcterms:W3CDTF">2006-08-16T00:00:00Z</dcterms:created>
  <dcterms:modified xsi:type="dcterms:W3CDTF">2014-03-26T12:58:55Z</dcterms:modified>
</cp:coreProperties>
</file>