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media/image4.png" ContentType="image/png"/>
  <Override PartName="/ppt/media/image3.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37"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6016680"/>
            <a:ext cx="10076760" cy="1542600"/>
          </a:xfrm>
          <a:prstGeom prst="rect">
            <a:avLst/>
          </a:prstGeom>
          <a:ln>
            <a:noFill/>
          </a:ln>
        </p:spPr>
      </p:pic>
      <p:sp>
        <p:nvSpPr>
          <p:cNvPr id="1" name="PlaceHolder 1"/>
          <p:cNvSpPr>
            <a:spLocks noGrp="1"/>
          </p:cNvSpPr>
          <p:nvPr>
            <p:ph type="title"/>
          </p:nvPr>
        </p:nvSpPr>
        <p:spPr>
          <a:xfrm>
            <a:off x="504360" y="2553840"/>
            <a:ext cx="9071640" cy="16221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4536000"/>
            <a:ext cx="9071640" cy="1152000"/>
          </a:xfrm>
          <a:prstGeom prst="rect">
            <a:avLst/>
          </a:prstGeom>
        </p:spPr>
        <p:txBody>
          <a:bodyPr lIns="0" rIns="0" tIns="0" bIns="0">
            <a:normAutofit fontScale="24000"/>
          </a:bodyPr>
          <a:p>
            <a:pPr marL="432000" indent="-324000">
              <a:spcAft>
                <a:spcPts val="1417"/>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noAutofit/>
          </a:bodyPr>
          <a:p>
            <a:pPr algn="r"/>
            <a:fld id="{30C8233F-7038-4180-AFF7-1FFB4725563C}" type="slidenum">
              <a:rPr b="0" lang="en-US" sz="1400" spc="-1" strike="noStrike">
                <a:latin typeface="Arial"/>
              </a:rPr>
              <a:t>&lt;number&gt;</a:t>
            </a:fld>
            <a:endParaRPr b="0" lang="en-US" sz="1400" spc="-1" strike="noStrike">
              <a:latin typeface="Arial"/>
            </a:endParaRPr>
          </a:p>
        </p:txBody>
      </p:sp>
      <p:pic>
        <p:nvPicPr>
          <p:cNvPr id="6" name="" descr=""/>
          <p:cNvPicPr/>
          <p:nvPr/>
        </p:nvPicPr>
        <p:blipFill>
          <a:blip r:embed="rId3"/>
          <a:stretch/>
        </p:blipFill>
        <p:spPr>
          <a:xfrm>
            <a:off x="0" y="0"/>
            <a:ext cx="10077120" cy="169524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 descr=""/>
          <p:cNvPicPr/>
          <p:nvPr/>
        </p:nvPicPr>
        <p:blipFill>
          <a:blip r:embed="rId2"/>
          <a:stretch/>
        </p:blipFill>
        <p:spPr>
          <a:xfrm>
            <a:off x="0" y="6108480"/>
            <a:ext cx="10076760" cy="1451160"/>
          </a:xfrm>
          <a:prstGeom prst="rect">
            <a:avLst/>
          </a:prstGeom>
          <a:ln>
            <a:noFill/>
          </a:ln>
        </p:spPr>
      </p:pic>
      <p:sp>
        <p:nvSpPr>
          <p:cNvPr id="4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5"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Aft>
                <a:spcPts val="1417"/>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6" name="PlaceHolder 3"/>
          <p:cNvSpPr>
            <a:spLocks noGrp="1"/>
          </p:cNvSpPr>
          <p:nvPr>
            <p:ph type="ftr"/>
          </p:nvPr>
        </p:nvSpPr>
        <p:spPr>
          <a:xfrm>
            <a:off x="3447360" y="6887160"/>
            <a:ext cx="3195000" cy="521280"/>
          </a:xfrm>
          <a:prstGeom prst="rect">
            <a:avLst/>
          </a:prstGeom>
        </p:spPr>
        <p:txBody>
          <a:bodyPr lIns="0" rIns="0" tIns="0" bIns="0" anchor="b">
            <a:noAutofit/>
          </a:bodyPr>
          <a:p>
            <a:pPr algn="ctr"/>
            <a:r>
              <a:rPr b="0" lang="en-US" sz="1400" spc="-1" strike="noStrike">
                <a:latin typeface="Arial"/>
              </a:rPr>
              <a:t>&lt;footer&gt;</a:t>
            </a:r>
            <a:endParaRPr b="0" lang="en-US" sz="1400" spc="-1" strike="noStrike">
              <a:latin typeface="Arial"/>
            </a:endParaRPr>
          </a:p>
        </p:txBody>
      </p:sp>
      <p:sp>
        <p:nvSpPr>
          <p:cNvPr id="47" name="PlaceHolder 4"/>
          <p:cNvSpPr>
            <a:spLocks noGrp="1"/>
          </p:cNvSpPr>
          <p:nvPr>
            <p:ph type="dt"/>
          </p:nvPr>
        </p:nvSpPr>
        <p:spPr>
          <a:xfrm>
            <a:off x="504000" y="6887160"/>
            <a:ext cx="2348280" cy="521280"/>
          </a:xfrm>
          <a:prstGeom prst="rect">
            <a:avLst/>
          </a:prstGeom>
        </p:spPr>
        <p:txBody>
          <a:bodyPr lIns="0" rIns="0" tIns="0" bIns="0" anchor="b">
            <a:noAutofit/>
          </a:bodyPr>
          <a:p>
            <a:r>
              <a:rPr b="0" lang="en-US" sz="1400" spc="-1" strike="noStrike">
                <a:latin typeface="Arial"/>
              </a:rPr>
              <a:t>&lt;date/time&gt;</a:t>
            </a:r>
            <a:endParaRPr b="0" lang="en-US" sz="1400" spc="-1" strike="noStrike">
              <a:latin typeface="Arial"/>
            </a:endParaRPr>
          </a:p>
        </p:txBody>
      </p:sp>
      <p:sp>
        <p:nvSpPr>
          <p:cNvPr id="48" name="PlaceHolder 5"/>
          <p:cNvSpPr>
            <a:spLocks noGrp="1"/>
          </p:cNvSpPr>
          <p:nvPr>
            <p:ph type="sldNum"/>
          </p:nvPr>
        </p:nvSpPr>
        <p:spPr>
          <a:xfrm>
            <a:off x="7227360" y="6887160"/>
            <a:ext cx="2348280" cy="521280"/>
          </a:xfrm>
          <a:prstGeom prst="rect">
            <a:avLst/>
          </a:prstGeom>
        </p:spPr>
        <p:txBody>
          <a:bodyPr lIns="0" rIns="0" tIns="0" bIns="0" anchor="b">
            <a:noAutofit/>
          </a:bodyPr>
          <a:p>
            <a:pPr algn="r"/>
            <a:fld id="{8FF94FF6-811D-48A6-8E21-57574DF32AC6}"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360" y="2553840"/>
            <a:ext cx="9071640" cy="1622160"/>
          </a:xfrm>
          <a:prstGeom prst="rect">
            <a:avLst/>
          </a:prstGeom>
          <a:noFill/>
          <a:ln>
            <a:noFill/>
          </a:ln>
        </p:spPr>
        <p:txBody>
          <a:bodyPr lIns="0" rIns="0" tIns="0" bIns="0" anchor="ctr">
            <a:noAutofit/>
          </a:bodyPr>
          <a:p>
            <a:pPr algn="ctr"/>
            <a:r>
              <a:rPr b="0" lang="en-US" sz="4400" spc="-1" strike="noStrike">
                <a:latin typeface="Arial"/>
              </a:rPr>
              <a:t>DANGERZONE</a:t>
            </a:r>
            <a:endParaRPr b="0" lang="en-US" sz="4400" spc="-1" strike="noStrike">
              <a:latin typeface="Arial"/>
            </a:endParaRPr>
          </a:p>
        </p:txBody>
      </p:sp>
      <p:sp>
        <p:nvSpPr>
          <p:cNvPr id="86" name="TextShape 2"/>
          <p:cNvSpPr txBox="1"/>
          <p:nvPr/>
        </p:nvSpPr>
        <p:spPr>
          <a:xfrm>
            <a:off x="504000" y="4536000"/>
            <a:ext cx="9071640" cy="1152000"/>
          </a:xfrm>
          <a:prstGeom prst="rect">
            <a:avLst/>
          </a:prstGeom>
          <a:noFill/>
          <a:ln>
            <a:noFill/>
          </a:ln>
        </p:spPr>
        <p:txBody>
          <a:bodyPr lIns="0" rIns="0" tIns="0" bIns="0" anchor="ctr">
            <a:noAutofit/>
          </a:bodyPr>
          <a:p>
            <a:pPr algn="ctr"/>
            <a:r>
              <a:rPr b="0" lang="en-US" sz="3200" spc="-1" strike="noStrike">
                <a:latin typeface="Arial"/>
              </a:rPr>
              <a:t>Sample document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301320"/>
            <a:ext cx="9071640" cy="1262160"/>
          </a:xfrm>
          <a:prstGeom prst="rect">
            <a:avLst/>
          </a:prstGeom>
          <a:noFill/>
          <a:ln>
            <a:noFill/>
          </a:ln>
        </p:spPr>
        <p:txBody>
          <a:bodyPr lIns="0" rIns="0" tIns="0" bIns="0" anchor="ctr">
            <a:noAutofit/>
          </a:bodyPr>
          <a:p>
            <a:pPr algn="ctr"/>
            <a:r>
              <a:rPr b="0" lang="en-US" sz="4400" spc="-1" strike="noStrike">
                <a:latin typeface="Arial"/>
              </a:rPr>
              <a:t>Danger: High Voltage</a:t>
            </a:r>
            <a:endParaRPr b="0" lang="en-US" sz="4400" spc="-1" strike="noStrike">
              <a:latin typeface="Arial"/>
            </a:endParaRPr>
          </a:p>
        </p:txBody>
      </p:sp>
      <p:pic>
        <p:nvPicPr>
          <p:cNvPr id="88" name="" descr=""/>
          <p:cNvPicPr/>
          <p:nvPr/>
        </p:nvPicPr>
        <p:blipFill>
          <a:blip r:embed="rId1"/>
          <a:stretch/>
        </p:blipFill>
        <p:spPr>
          <a:xfrm>
            <a:off x="2847240" y="1768680"/>
            <a:ext cx="4384440" cy="43844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a:noFill/>
          <a:ln>
            <a:noFill/>
          </a:ln>
        </p:spPr>
        <p:txBody>
          <a:bodyPr lIns="0" rIns="0" tIns="0" bIns="0" anchor="ctr">
            <a:noAutofit/>
          </a:bodyPr>
          <a:p>
            <a:pPr algn="ctr"/>
            <a:r>
              <a:rPr b="0" lang="en-US" sz="4400" spc="-1" strike="noStrike">
                <a:latin typeface="Arial"/>
              </a:rPr>
              <a:t>Lorum Ipsum</a:t>
            </a:r>
            <a:endParaRPr b="0" lang="en-US" sz="4400" spc="-1" strike="noStrike">
              <a:latin typeface="Arial"/>
            </a:endParaRPr>
          </a:p>
        </p:txBody>
      </p:sp>
      <p:sp>
        <p:nvSpPr>
          <p:cNvPr id="90" name="TextShape 2"/>
          <p:cNvSpPr txBox="1"/>
          <p:nvPr/>
        </p:nvSpPr>
        <p:spPr>
          <a:xfrm>
            <a:off x="504000" y="1769040"/>
            <a:ext cx="9071640" cy="4384440"/>
          </a:xfrm>
          <a:prstGeom prst="rect">
            <a:avLst/>
          </a:prstGeom>
          <a:noFill/>
          <a:ln>
            <a:noFill/>
          </a:ln>
        </p:spPr>
        <p:txBody>
          <a:bodyPr lIns="0" rIns="0" tIns="0" bIns="0">
            <a:normAutofit fontScale="24000"/>
          </a:bodyPr>
          <a:p>
            <a:pPr marL="432000" indent="-324000">
              <a:spcAft>
                <a:spcPts val="1417"/>
              </a:spcAft>
              <a:buClr>
                <a:srgbClr val="000000"/>
              </a:buClr>
              <a:buSzPct val="45000"/>
              <a:buFont typeface="Wingdings" charset="2"/>
              <a:buChar char=""/>
            </a:pPr>
            <a:r>
              <a:rPr b="0" lang="en-US" sz="3200" spc="-1" strike="noStrike">
                <a:latin typeface="Arial"/>
              </a:rPr>
              <a:t>Lorem ipsum dolor sit amet, consectetur adipiscing elit, sed do eiusmod tempor incididunt ut labore et dolore magna aliqua. Sit amet consectetur adipiscing elit pellentesque habitant morbi. Tristique sollicitudin nibh sit amet. Maecenas ultricies mi eget mauris. Ipsum nunc aliquet bibendum enim facilisis gravida. Massa tincidunt nunc pulvinar sapien et ligula. Sit amet consectetur adipiscing elit duis tristique. Ac placerat vestibulum lectus mauris ultrices eros in cursus. Condimentum vitae sapien pellentesque habitant morbi. Dictum non consectetur a erat nam at lectus. Nunc faucibus a pellentesque sit amet porttitor eget. Viverra maecenas accumsan lacus vel facilisis volutpat est velit. Pellentesque diam volutpat commodo sed egestas egestas fringilla phasellus faucibus. Consectetur adipiscing elit duis tristique sollicitudin nibh sit amet commodo. Ut lectus arcu bibendum at varius vel. Viverra nibh cras pulvinar mattis nunc sed blandit libero volutpat. Ipsum nunc aliquet bibendum enim facilisis gravida neque. Porttitor massa id neque aliquam vestibulum.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LibreOffice/6.4.0.3$Linux_X86_64 LibreOffice_project/b0a288ab3d2d4774cb44b62f04d5d28733ac6df8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2020-02-27T14:28:01Z</dcterms:created>
  <dc:creator/>
  <dc:description/>
  <dc:language>en-US</dc:language>
  <cp:lastModifiedBy/>
  <dcterms:modified xsi:type="dcterms:W3CDTF">2020-02-27T14:29:07Z</dcterms:modified>
  <cp:revision>2</cp:revision>
  <dc:subject/>
  <dc:title>Beehive</dc:title>
</cp:coreProperties>
</file>