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61" r:id="rId3"/>
    <p:sldId id="259" r:id="rId4"/>
    <p:sldId id="262" r:id="rId5"/>
    <p:sldId id="263" r:id="rId6"/>
    <p:sldId id="264" r:id="rId7"/>
    <p:sldId id="265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86463"/>
  </p:normalViewPr>
  <p:slideViewPr>
    <p:cSldViewPr snapToGrid="0" snapToObjects="1">
      <p:cViewPr varScale="1">
        <p:scale>
          <a:sx n="62" d="100"/>
          <a:sy n="62" d="100"/>
        </p:scale>
        <p:origin x="102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10/1/2019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199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10/1/2019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907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10/1/2019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828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10/1/2019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274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10/1/2019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702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10/1/2019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27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10/1/2019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510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10/1/2019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155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10/1/2019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969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10/1/2019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581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10/1/2019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882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10/1/2019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4295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person, sign, woman, man&#10;&#10;Description automatically generated">
            <a:extLst>
              <a:ext uri="{FF2B5EF4-FFF2-40B4-BE49-F238E27FC236}">
                <a16:creationId xmlns:a16="http://schemas.microsoft.com/office/drawing/2014/main" id="{63F99199-8A85-6B46-9E4D-EAC03CADB6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300" b="22963"/>
          <a:stretch/>
        </p:blipFill>
        <p:spPr>
          <a:xfrm>
            <a:off x="-32" y="10"/>
            <a:ext cx="12192031" cy="4915066"/>
          </a:xfrm>
          <a:prstGeom prst="rect">
            <a:avLst/>
          </a:prstGeom>
        </p:spPr>
      </p:pic>
      <p:sp>
        <p:nvSpPr>
          <p:cNvPr id="61" name="Rectangle 60">
            <a:extLst>
              <a:ext uri="{FF2B5EF4-FFF2-40B4-BE49-F238E27FC236}">
                <a16:creationId xmlns:a16="http://schemas.microsoft.com/office/drawing/2014/main" id="{0B4FB531-34DA-4777-9BD5-5B885DC38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15076"/>
            <a:ext cx="12188952" cy="194292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F7045A-3727-504E-9F1C-CDD5E63699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8675" y="5120639"/>
            <a:ext cx="7137263" cy="1280161"/>
          </a:xfrm>
        </p:spPr>
        <p:txBody>
          <a:bodyPr anchor="ctr">
            <a:normAutofit/>
          </a:bodyPr>
          <a:lstStyle/>
          <a:p>
            <a:pPr algn="r"/>
            <a:r>
              <a:rPr lang="en-US" sz="4800">
                <a:solidFill>
                  <a:srgbClr val="FFFFFF"/>
                </a:solidFill>
              </a:rPr>
              <a:t>MAD Team  </a:t>
            </a:r>
            <a:endParaRPr lang="en-US" sz="48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D07AEE-0347-B347-885F-B310C439C0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89580" y="5120639"/>
            <a:ext cx="3073745" cy="1280160"/>
          </a:xfrm>
        </p:spPr>
        <p:txBody>
          <a:bodyPr anchor="ctr">
            <a:normAutofit/>
          </a:bodyPr>
          <a:lstStyle/>
          <a:p>
            <a:r>
              <a:rPr lang="en-US" sz="1500">
                <a:solidFill>
                  <a:srgbClr val="FFFFFF"/>
                </a:solidFill>
              </a:rPr>
              <a:t>Michela petrozzi</a:t>
            </a:r>
          </a:p>
          <a:p>
            <a:r>
              <a:rPr lang="en-US" sz="1500">
                <a:solidFill>
                  <a:srgbClr val="FFFFFF"/>
                </a:solidFill>
              </a:rPr>
              <a:t>Alienor Viollet</a:t>
            </a:r>
          </a:p>
          <a:p>
            <a:r>
              <a:rPr lang="en-US" sz="1500">
                <a:solidFill>
                  <a:srgbClr val="FFFFFF"/>
                </a:solidFill>
              </a:rPr>
              <a:t>Deepmala agarwal</a:t>
            </a:r>
            <a:endParaRPr lang="en-US" sz="1500" dirty="0">
              <a:solidFill>
                <a:srgbClr val="FFFFFF"/>
              </a:solidFill>
            </a:endParaRP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5B557D3-D7B4-404B-84A1-9BD182BE5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7532813" y="5760720"/>
            <a:ext cx="11887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87197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79813-83C5-2A46-BD3F-487CB4686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88E578-082F-8F49-B68B-640A9CEFC812}"/>
              </a:ext>
            </a:extLst>
          </p:cNvPr>
          <p:cNvSpPr txBox="1"/>
          <p:nvPr/>
        </p:nvSpPr>
        <p:spPr>
          <a:xfrm>
            <a:off x="1200150" y="2217420"/>
            <a:ext cx="995553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Introduction: Project Overview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 Stories for this project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Libraries &amp; Packages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Goals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Explanation of project execution steps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Findings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Conclusion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571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66053-0B71-7E44-9EFE-55434AE89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C73AB-F2DE-E241-8BA6-2F3EC3C86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Resources:</a:t>
            </a:r>
          </a:p>
          <a:p>
            <a:r>
              <a:rPr lang="en-US" dirty="0"/>
              <a:t>- UBER API issue</a:t>
            </a:r>
          </a:p>
          <a:p>
            <a:r>
              <a:rPr lang="en-US" dirty="0"/>
              <a:t>- </a:t>
            </a:r>
          </a:p>
          <a:p>
            <a:r>
              <a:rPr lang="en-US" dirty="0"/>
              <a:t>- Russian customer csv file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532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E0DE8-2E7E-FA4B-BD3A-5B587A0EB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Explanation of project execution steps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4F2071-65A9-2648-ADDC-83A6FDF618C7}"/>
              </a:ext>
            </a:extLst>
          </p:cNvPr>
          <p:cNvSpPr txBox="1"/>
          <p:nvPr/>
        </p:nvSpPr>
        <p:spPr>
          <a:xfrm>
            <a:off x="1211580" y="2217420"/>
            <a:ext cx="99441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Analysis </a:t>
            </a:r>
          </a:p>
          <a:p>
            <a:r>
              <a:rPr lang="en-US" dirty="0"/>
              <a:t>	Understand the stories </a:t>
            </a:r>
          </a:p>
          <a:p>
            <a:r>
              <a:rPr lang="en-US" dirty="0"/>
              <a:t>	Identify the data sets needed to answer these questions </a:t>
            </a:r>
          </a:p>
          <a:p>
            <a:r>
              <a:rPr lang="en-US" dirty="0"/>
              <a:t>Design</a:t>
            </a:r>
          </a:p>
          <a:p>
            <a:r>
              <a:rPr lang="en-US" dirty="0"/>
              <a:t>	Data design </a:t>
            </a:r>
          </a:p>
          <a:p>
            <a:r>
              <a:rPr lang="en-US" dirty="0"/>
              <a:t>	UI design </a:t>
            </a:r>
          </a:p>
          <a:p>
            <a:r>
              <a:rPr lang="en-US" dirty="0"/>
              <a:t>	Algorithms to answer each story</a:t>
            </a:r>
          </a:p>
          <a:p>
            <a:r>
              <a:rPr lang="en-US" dirty="0"/>
              <a:t>Development</a:t>
            </a:r>
          </a:p>
          <a:p>
            <a:r>
              <a:rPr lang="en-US" dirty="0"/>
              <a:t>	Build data sources for Uber data using Kaggle for Russia and </a:t>
            </a:r>
            <a:r>
              <a:rPr lang="en-US" dirty="0" err="1"/>
              <a:t>Newyork</a:t>
            </a:r>
            <a:r>
              <a:rPr lang="en-US" dirty="0"/>
              <a:t> </a:t>
            </a:r>
          </a:p>
          <a:p>
            <a:r>
              <a:rPr lang="en-US" dirty="0"/>
              <a:t>	Derivation of city name based on Latitude and Longitude using </a:t>
            </a:r>
            <a:r>
              <a:rPr lang="en-US" dirty="0" err="1"/>
              <a:t>citypy</a:t>
            </a:r>
            <a:r>
              <a:rPr lang="en-US" dirty="0"/>
              <a:t> package</a:t>
            </a:r>
          </a:p>
          <a:p>
            <a:r>
              <a:rPr lang="en-US" dirty="0"/>
              <a:t>	Creation of </a:t>
            </a:r>
            <a:r>
              <a:rPr lang="en-US" dirty="0" err="1"/>
              <a:t>dataframes</a:t>
            </a:r>
            <a:r>
              <a:rPr lang="en-US" dirty="0"/>
              <a:t> </a:t>
            </a:r>
          </a:p>
          <a:p>
            <a:r>
              <a:rPr lang="en-US" dirty="0"/>
              <a:t>	Creation of charts (pie charts, bar charts, scatter plots, line graphs, box plots)</a:t>
            </a:r>
          </a:p>
          <a:p>
            <a:r>
              <a:rPr lang="en-US" dirty="0"/>
              <a:t>	Statistical analysis (correlation, linear regression, ANOVA)</a:t>
            </a:r>
          </a:p>
          <a:p>
            <a:r>
              <a:rPr lang="en-US" dirty="0"/>
              <a:t>	Hypothesis analysis and null hypothesis</a:t>
            </a:r>
          </a:p>
        </p:txBody>
      </p:sp>
    </p:spTree>
    <p:extLst>
      <p:ext uri="{BB962C8B-B14F-4D97-AF65-F5344CB8AC3E}">
        <p14:creationId xmlns:p14="http://schemas.microsoft.com/office/powerpoint/2010/main" val="2675954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74B61-542C-6346-94D5-9BAF3A846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 the stories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9D9585-CEBB-6348-81EC-83E0F6C9B7BE}"/>
              </a:ext>
            </a:extLst>
          </p:cNvPr>
          <p:cNvSpPr txBox="1"/>
          <p:nvPr/>
        </p:nvSpPr>
        <p:spPr>
          <a:xfrm>
            <a:off x="1188720" y="2091690"/>
            <a:ext cx="99212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 a Uber customer, I want to lower my payments and find out what the best time is to book Uber – Rush hour analysis.</a:t>
            </a:r>
          </a:p>
          <a:p>
            <a:r>
              <a:rPr lang="en-US" dirty="0"/>
              <a:t>As a Uber customer, I want to know the peak time.</a:t>
            </a:r>
          </a:p>
          <a:p>
            <a:r>
              <a:rPr lang="en-US" dirty="0"/>
              <a:t>As a Uber customer, I want to know which cities have maximum Uber drivers level and offer least expensive rides.</a:t>
            </a:r>
          </a:p>
          <a:p>
            <a:r>
              <a:rPr lang="en-US" dirty="0"/>
              <a:t>As a Uber customer, I want to know the average waiting time and the probability that the ride will get cancelled.</a:t>
            </a:r>
          </a:p>
          <a:p>
            <a:r>
              <a:rPr lang="en-US" dirty="0"/>
              <a:t>As a Uber driver, where I should choose to drive for Uber in order to earn the highest income.</a:t>
            </a:r>
          </a:p>
          <a:p>
            <a:r>
              <a:rPr lang="en-US" dirty="0"/>
              <a:t>As a data analyst, we can analyze the correlation between number of Uber trips and affordable income in the major US cities.</a:t>
            </a:r>
          </a:p>
          <a:p>
            <a:r>
              <a:rPr lang="en-US" dirty="0"/>
              <a:t>As a data analyst, we want to know the seasonality of Uber trips.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584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E9E981-8F03-B648-81CB-3E5F8F9C5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16835"/>
            <a:ext cx="5977937" cy="1666501"/>
          </a:xfrm>
        </p:spPr>
        <p:txBody>
          <a:bodyPr>
            <a:normAutofit/>
          </a:bodyPr>
          <a:lstStyle/>
          <a:p>
            <a:r>
              <a:rPr lang="en-US" sz="4000" b="1">
                <a:solidFill>
                  <a:srgbClr val="FFFFFF"/>
                </a:solidFill>
              </a:rPr>
              <a:t>Rush City Analysis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5896" y="2353592"/>
            <a:ext cx="53035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28634-4D9F-3640-B801-272B86901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546224"/>
            <a:ext cx="5977938" cy="3342747"/>
          </a:xfrm>
        </p:spPr>
        <p:txBody>
          <a:bodyPr>
            <a:normAutofit/>
          </a:bodyPr>
          <a:lstStyle/>
          <a:p>
            <a:r>
              <a:rPr lang="en-US" sz="1800">
                <a:solidFill>
                  <a:srgbClr val="FFFFFF"/>
                </a:solidFill>
              </a:rPr>
              <a:t>In Russian Geography, availability of UBER driver is high so as a customer you can get an UBER in </a:t>
            </a:r>
            <a:r>
              <a:rPr lang="en-US" sz="1800" b="1">
                <a:solidFill>
                  <a:srgbClr val="FFFFFF"/>
                </a:solidFill>
              </a:rPr>
              <a:t>Saint Peterburg </a:t>
            </a:r>
            <a:r>
              <a:rPr lang="en-US" sz="1800">
                <a:solidFill>
                  <a:srgbClr val="FFFFFF"/>
                </a:solidFill>
              </a:rPr>
              <a:t>with minimum wait time and </a:t>
            </a:r>
            <a:r>
              <a:rPr lang="en-US" sz="1800" b="1">
                <a:solidFill>
                  <a:srgbClr val="FFFFFF"/>
                </a:solidFill>
              </a:rPr>
              <a:t>Koltosova</a:t>
            </a:r>
            <a:r>
              <a:rPr lang="en-US" sz="1800">
                <a:solidFill>
                  <a:srgbClr val="FFFFFF"/>
                </a:solidFill>
              </a:rPr>
              <a:t> with maximum wait time.</a:t>
            </a:r>
          </a:p>
          <a:p>
            <a:r>
              <a:rPr lang="en-US" sz="1800">
                <a:solidFill>
                  <a:srgbClr val="FFFFFF"/>
                </a:solidFill>
              </a:rPr>
              <a:t>In New York Geography, availability of UBER driver is high so as a customer you can get an UBER in </a:t>
            </a:r>
            <a:r>
              <a:rPr lang="en-US" sz="1800" b="1">
                <a:solidFill>
                  <a:srgbClr val="FFFFFF"/>
                </a:solidFill>
              </a:rPr>
              <a:t>New York </a:t>
            </a:r>
            <a:r>
              <a:rPr lang="en-US" sz="1800">
                <a:solidFill>
                  <a:srgbClr val="FFFFFF"/>
                </a:solidFill>
              </a:rPr>
              <a:t>with minimum wait time and </a:t>
            </a:r>
            <a:r>
              <a:rPr lang="en-US" sz="1800" b="1">
                <a:solidFill>
                  <a:srgbClr val="FFFFFF"/>
                </a:solidFill>
              </a:rPr>
              <a:t>Great Neck</a:t>
            </a:r>
            <a:r>
              <a:rPr lang="en-US" sz="1800">
                <a:solidFill>
                  <a:srgbClr val="FFFFFF"/>
                </a:solidFill>
              </a:rPr>
              <a:t> with maximum wait time.</a:t>
            </a:r>
          </a:p>
          <a:p>
            <a:endParaRPr lang="en-US" sz="1800">
              <a:solidFill>
                <a:srgbClr val="FFFFFF"/>
              </a:solidFill>
            </a:endParaRPr>
          </a:p>
          <a:p>
            <a:endParaRPr lang="en-US" sz="1800">
              <a:solidFill>
                <a:srgbClr val="FFFFFF"/>
              </a:solidFill>
            </a:endParaRP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8BBBFE6C-FFDD-4AB2-8EDA-C0FC68264B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544" b="-1"/>
          <a:stretch/>
        </p:blipFill>
        <p:spPr>
          <a:xfrm>
            <a:off x="7611900" y="-10230"/>
            <a:ext cx="4580098" cy="3383279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D88009C-2C6A-4F6B-8C1B-CF66583E3E7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281" b="-3"/>
          <a:stretch/>
        </p:blipFill>
        <p:spPr>
          <a:xfrm>
            <a:off x="7611904" y="3474718"/>
            <a:ext cx="4580097" cy="338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2847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0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2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E9E981-8F03-B648-81CB-3E5F8F9C5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>
            <a:normAutofit/>
          </a:bodyPr>
          <a:lstStyle/>
          <a:p>
            <a:r>
              <a:rPr lang="en-US" sz="4000" b="1">
                <a:solidFill>
                  <a:srgbClr val="FFFFFF"/>
                </a:solidFill>
              </a:rPr>
              <a:t>Rush Hour Analysis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28634-4D9F-3640-B801-272B86901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752" y="2799654"/>
            <a:ext cx="3005462" cy="318966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700">
                <a:solidFill>
                  <a:srgbClr val="FFFFFF"/>
                </a:solidFill>
              </a:rPr>
              <a:t>In Russian Geography, availability of UBER driver is high so as a customer you can get an UBER in </a:t>
            </a:r>
            <a:r>
              <a:rPr lang="en-US" sz="1700" b="1">
                <a:solidFill>
                  <a:srgbClr val="FFFFFF"/>
                </a:solidFill>
              </a:rPr>
              <a:t>Saint Peterburg </a:t>
            </a:r>
            <a:r>
              <a:rPr lang="en-US" sz="1700">
                <a:solidFill>
                  <a:srgbClr val="FFFFFF"/>
                </a:solidFill>
              </a:rPr>
              <a:t>with minimum wait time and </a:t>
            </a:r>
            <a:r>
              <a:rPr lang="en-US" sz="1700" b="1">
                <a:solidFill>
                  <a:srgbClr val="FFFFFF"/>
                </a:solidFill>
              </a:rPr>
              <a:t>Koltosova</a:t>
            </a:r>
            <a:r>
              <a:rPr lang="en-US" sz="1700">
                <a:solidFill>
                  <a:srgbClr val="FFFFFF"/>
                </a:solidFill>
              </a:rPr>
              <a:t> with maximum wait time.</a:t>
            </a:r>
          </a:p>
          <a:p>
            <a:pPr>
              <a:lnSpc>
                <a:spcPct val="90000"/>
              </a:lnSpc>
            </a:pPr>
            <a:r>
              <a:rPr lang="en-US" sz="1700">
                <a:solidFill>
                  <a:srgbClr val="FFFFFF"/>
                </a:solidFill>
              </a:rPr>
              <a:t>In New York Geography, availability of UBER driver is high so as a customer you can get an UBER in </a:t>
            </a:r>
            <a:r>
              <a:rPr lang="en-US" sz="1700" b="1">
                <a:solidFill>
                  <a:srgbClr val="FFFFFF"/>
                </a:solidFill>
              </a:rPr>
              <a:t>New York </a:t>
            </a:r>
            <a:r>
              <a:rPr lang="en-US" sz="1700">
                <a:solidFill>
                  <a:srgbClr val="FFFFFF"/>
                </a:solidFill>
              </a:rPr>
              <a:t>with minimum wait time and </a:t>
            </a:r>
            <a:r>
              <a:rPr lang="en-US" sz="1700" b="1">
                <a:solidFill>
                  <a:srgbClr val="FFFFFF"/>
                </a:solidFill>
              </a:rPr>
              <a:t>Great Neck</a:t>
            </a:r>
            <a:r>
              <a:rPr lang="en-US" sz="1700">
                <a:solidFill>
                  <a:srgbClr val="FFFFFF"/>
                </a:solidFill>
              </a:rPr>
              <a:t> with maximum wait time.</a:t>
            </a:r>
          </a:p>
          <a:p>
            <a:pPr>
              <a:lnSpc>
                <a:spcPct val="90000"/>
              </a:lnSpc>
            </a:pPr>
            <a:endParaRPr lang="en-US" sz="170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endParaRPr lang="en-US" sz="1700">
              <a:solidFill>
                <a:srgbClr val="FFFFFF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17373D-25F1-4F4D-B1B4-1428E5B0D4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2016" y="712922"/>
            <a:ext cx="7253671" cy="5703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896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0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2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E9E981-8F03-B648-81CB-3E5F8F9C5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>
            <a:normAutofit/>
          </a:bodyPr>
          <a:lstStyle/>
          <a:p>
            <a:r>
              <a:rPr lang="en-US" sz="4000" b="1">
                <a:solidFill>
                  <a:srgbClr val="FFFFFF"/>
                </a:solidFill>
              </a:rPr>
              <a:t>Rush Hour Analysis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28634-4D9F-3640-B801-272B86901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752" y="2799654"/>
            <a:ext cx="3005462" cy="318966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700">
                <a:solidFill>
                  <a:srgbClr val="FFFFFF"/>
                </a:solidFill>
              </a:rPr>
              <a:t>In Russian Geography, availability of UBER driver is high so as a customer you can get an UBER in </a:t>
            </a:r>
            <a:r>
              <a:rPr lang="en-US" sz="1700" b="1">
                <a:solidFill>
                  <a:srgbClr val="FFFFFF"/>
                </a:solidFill>
              </a:rPr>
              <a:t>Saint Peterburg </a:t>
            </a:r>
            <a:r>
              <a:rPr lang="en-US" sz="1700">
                <a:solidFill>
                  <a:srgbClr val="FFFFFF"/>
                </a:solidFill>
              </a:rPr>
              <a:t>with minimum wait time and </a:t>
            </a:r>
            <a:r>
              <a:rPr lang="en-US" sz="1700" b="1">
                <a:solidFill>
                  <a:srgbClr val="FFFFFF"/>
                </a:solidFill>
              </a:rPr>
              <a:t>Koltosova</a:t>
            </a:r>
            <a:r>
              <a:rPr lang="en-US" sz="1700">
                <a:solidFill>
                  <a:srgbClr val="FFFFFF"/>
                </a:solidFill>
              </a:rPr>
              <a:t> with maximum wait time.</a:t>
            </a:r>
          </a:p>
          <a:p>
            <a:pPr>
              <a:lnSpc>
                <a:spcPct val="90000"/>
              </a:lnSpc>
            </a:pPr>
            <a:r>
              <a:rPr lang="en-US" sz="1700">
                <a:solidFill>
                  <a:srgbClr val="FFFFFF"/>
                </a:solidFill>
              </a:rPr>
              <a:t>In New York Geography, availability of UBER driver is high so as a customer you can get an UBER in </a:t>
            </a:r>
            <a:r>
              <a:rPr lang="en-US" sz="1700" b="1">
                <a:solidFill>
                  <a:srgbClr val="FFFFFF"/>
                </a:solidFill>
              </a:rPr>
              <a:t>New York </a:t>
            </a:r>
            <a:r>
              <a:rPr lang="en-US" sz="1700">
                <a:solidFill>
                  <a:srgbClr val="FFFFFF"/>
                </a:solidFill>
              </a:rPr>
              <a:t>with minimum wait time and </a:t>
            </a:r>
            <a:r>
              <a:rPr lang="en-US" sz="1700" b="1">
                <a:solidFill>
                  <a:srgbClr val="FFFFFF"/>
                </a:solidFill>
              </a:rPr>
              <a:t>Great Neck</a:t>
            </a:r>
            <a:r>
              <a:rPr lang="en-US" sz="1700">
                <a:solidFill>
                  <a:srgbClr val="FFFFFF"/>
                </a:solidFill>
              </a:rPr>
              <a:t> with maximum wait time.</a:t>
            </a:r>
          </a:p>
          <a:p>
            <a:pPr>
              <a:lnSpc>
                <a:spcPct val="90000"/>
              </a:lnSpc>
            </a:pPr>
            <a:endParaRPr lang="en-US" sz="170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endParaRPr lang="en-US" sz="1700">
              <a:solidFill>
                <a:srgbClr val="FFFFFF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17373D-25F1-4F4D-B1B4-1428E5B0D4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2016" y="712922"/>
            <a:ext cx="7253671" cy="5703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54140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413324"/>
      </a:dk2>
      <a:lt2>
        <a:srgbClr val="E2E8E4"/>
      </a:lt2>
      <a:accent1>
        <a:srgbClr val="C34DA2"/>
      </a:accent1>
      <a:accent2>
        <a:srgbClr val="B13B5F"/>
      </a:accent2>
      <a:accent3>
        <a:srgbClr val="C35A4D"/>
      </a:accent3>
      <a:accent4>
        <a:srgbClr val="B17A3B"/>
      </a:accent4>
      <a:accent5>
        <a:srgbClr val="ACA643"/>
      </a:accent5>
      <a:accent6>
        <a:srgbClr val="86B13B"/>
      </a:accent6>
      <a:hlink>
        <a:srgbClr val="657BCB"/>
      </a:hlink>
      <a:folHlink>
        <a:srgbClr val="7F7F7F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1111</TotalTime>
  <Words>411</Words>
  <Application>Microsoft Office PowerPoint</Application>
  <PresentationFormat>Widescreen</PresentationFormat>
  <Paragraphs>50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RetrospectVTI</vt:lpstr>
      <vt:lpstr>MAD Team  </vt:lpstr>
      <vt:lpstr>AGENDA</vt:lpstr>
      <vt:lpstr>Introduction</vt:lpstr>
      <vt:lpstr>Explanation of project execution steps</vt:lpstr>
      <vt:lpstr>Understand the stories </vt:lpstr>
      <vt:lpstr>Rush City Analysis</vt:lpstr>
      <vt:lpstr>Rush Hour Analysis</vt:lpstr>
      <vt:lpstr>Rush Hour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MAD Team  </dc:title>
  <dc:creator>Agarwal, Deepmala -SFO</dc:creator>
  <cp:lastModifiedBy>Agarwal, Deepmala -SFO</cp:lastModifiedBy>
  <cp:revision>3</cp:revision>
  <dcterms:created xsi:type="dcterms:W3CDTF">2019-10-02T03:40:29Z</dcterms:created>
  <dcterms:modified xsi:type="dcterms:W3CDTF">2019-10-02T22:12:01Z</dcterms:modified>
</cp:coreProperties>
</file>