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F703-7D9B-4FE6-AC0B-986EC21E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A3AA7-9CBC-4929-AC1E-16CE8A88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3465-2DF6-4B16-ADC7-C58079A6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9199-3BC1-49CE-B475-1F807FC6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0E42-645C-490D-BD79-C231E19D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4C82-4F07-4FD0-B166-50A8A1E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AC4A1-B11E-41A2-97DE-5DB1E4147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F7E9-5EC4-4F91-9380-3822EC47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AAD2-0AEF-4214-927A-8BB978FE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C32F-C9D5-416C-8AE1-57D22AF9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BA0AE-5607-45C2-975F-2758AE301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B288F-312C-4A61-92FA-558CDC50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8F0-057A-446F-B834-5EB8F084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BDD8A-F841-4CD5-BEA3-ABB047C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B3C5-B4B5-42A1-98DE-011BBEAC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7C9-81F7-4E15-A0DC-22E3A625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9893-9493-45B6-A236-191185A01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09EC-EDA2-426A-9B3C-DD3F2CBB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B8D8-2F34-4E18-A372-784EC436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66367-190E-4974-BA7F-1CFDD12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CE83-2C91-458E-9786-996ECC7C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B74E1-F418-44F1-9D19-2D1F3341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FC72-7DFB-4CFE-8B9A-D5C97659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55C1-807D-4C74-8901-77CDF54A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BA5E-63A4-4C10-B302-2C5545ED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1250-D88E-44AF-A3D9-02A4E96A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070A-CD67-4E44-8B28-ED70F557F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10A24-7912-47F4-982C-F559EC03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60CE-FFCD-44D5-85F2-E7E5FE44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51905-0E19-4172-AE4C-2F715D9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6A03-3947-41E4-98E2-5DD0ED1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D901-6874-4002-9C54-289471CD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07576-38DE-4FB0-A9EC-1787F7C37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1900F-9126-42D9-9C60-F3866449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46B48-D993-40E6-A81A-A08AE0AA6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8C192-6102-438D-ACBA-A34678638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67081-7C30-435D-8579-800A1B7F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2EDBF-006E-420A-8BBE-CE8D05B4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368B9-CC29-423A-B3B0-D7AB96A1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667-01F7-4019-8677-F15FDA6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5BBA1-B792-45F2-AF46-C892A4A4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3C4-D295-4742-A64C-4469A4BA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366CF-49CA-45A5-AB36-8A26BFE8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7533D-3335-428B-A142-C285100F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EBAD7-6EA5-41A4-8BDD-98A70D9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6240-EC12-4E56-84DA-2FEF2B80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2CA0-020C-40E4-942F-44A8203E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AD06-FC8C-462B-ABA2-9048D702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8D13A-8EC8-4259-83A6-E50A03BC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2B920-FE2C-4F9E-9454-FE2BF011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C080-0A56-49F8-BD43-0FF3895C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ECEF-821B-4944-A1AD-B920CE6A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C05E-F13E-4D9A-89B8-166C042D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2CAFD-D5E4-4B0C-8C2D-A66262718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30FBD-BCEA-4A31-BB3E-63287720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AA9B3-073A-4B20-BDF6-0F5BA817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33DC-5C18-4AAD-8730-817008D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16E0C-B062-47BD-A0C3-61A7DCE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9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5045B-7A96-4AAF-9555-5B4D7747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2618-123C-4A8D-B0CE-366AE140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A6F1-4774-4240-AC50-4504A7317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9831-32F6-4153-9855-3F5817A44A09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3C3D8-0E85-432F-8681-C3682E993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F4170-7BFF-4189-AD41-238CD7B75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0AB2-016E-4ED2-A201-C2F4735FE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A7C64-65F8-4CB2-B34F-F0C893AA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022" y="265635"/>
            <a:ext cx="6877367" cy="2788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FDAC91-C1F0-4D30-9878-E486759E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3179"/>
            <a:ext cx="7923530" cy="20718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D0044-1E9D-48CF-9CD9-B63C90F15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3" y="279587"/>
            <a:ext cx="3918429" cy="2465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11E38-8F40-48FF-9EB4-6BDFA82F7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3530" y="3107657"/>
            <a:ext cx="3443497" cy="30377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E68A43-44CD-4FA8-9D7D-8F6EDD55337C}"/>
              </a:ext>
            </a:extLst>
          </p:cNvPr>
          <p:cNvSpPr/>
          <p:nvPr/>
        </p:nvSpPr>
        <p:spPr>
          <a:xfrm>
            <a:off x="295593" y="171450"/>
            <a:ext cx="314007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DC610A-211C-4392-8217-5E863EC67571}"/>
              </a:ext>
            </a:extLst>
          </p:cNvPr>
          <p:cNvSpPr/>
          <p:nvPr/>
        </p:nvSpPr>
        <p:spPr>
          <a:xfrm>
            <a:off x="290989" y="1512439"/>
            <a:ext cx="314007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35AF4-9358-4344-956B-FE63ABD6FB95}"/>
              </a:ext>
            </a:extLst>
          </p:cNvPr>
          <p:cNvSpPr txBox="1"/>
          <p:nvPr/>
        </p:nvSpPr>
        <p:spPr>
          <a:xfrm>
            <a:off x="1676400" y="301277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CGCNN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9C4BF-6E1B-4162-96C7-3F9CC5F85CB3}"/>
              </a:ext>
            </a:extLst>
          </p:cNvPr>
          <p:cNvSpPr txBox="1"/>
          <p:nvPr/>
        </p:nvSpPr>
        <p:spPr>
          <a:xfrm>
            <a:off x="7063665" y="3012773"/>
            <a:ext cx="178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ALIGNN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ABEB9-83A8-46C2-9E69-F0727D81C68C}"/>
              </a:ext>
            </a:extLst>
          </p:cNvPr>
          <p:cNvSpPr txBox="1"/>
          <p:nvPr/>
        </p:nvSpPr>
        <p:spPr>
          <a:xfrm>
            <a:off x="3477825" y="62386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2684B-71EF-48F2-9455-B60AB25250D1}"/>
              </a:ext>
            </a:extLst>
          </p:cNvPr>
          <p:cNvSpPr txBox="1"/>
          <p:nvPr/>
        </p:nvSpPr>
        <p:spPr>
          <a:xfrm>
            <a:off x="8940800" y="6238617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iCGCNN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Choudhary, Kamal (Assoc)</dc:creator>
  <cp:lastModifiedBy>Choudhary, Kamal (Assoc)</cp:lastModifiedBy>
  <cp:revision>1</cp:revision>
  <dcterms:created xsi:type="dcterms:W3CDTF">2021-09-13T14:45:09Z</dcterms:created>
  <dcterms:modified xsi:type="dcterms:W3CDTF">2021-09-13T14:47:53Z</dcterms:modified>
</cp:coreProperties>
</file>