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ACD35-54A1-4664-A603-763310ECE9E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0006-68E1-4EC4-B622-FAC60CE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https://www.nature.com/articles/s41598-020-77474-4</a:t>
            </a:r>
          </a:p>
          <a:p>
            <a:r>
              <a:rPr lang="en-US"/>
              <a:t>https://www.nature.com/articles/s41467-020-20342-6/figures/1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0006-68E1-4EC4-B622-FAC60CEEF4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2E44-CBEE-40F1-B668-C8F7A77D1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FF52A-11D6-404D-AB6B-B61A00860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4E93-2E69-4340-B1AA-8A31957E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C153-4189-400F-84CE-E1BE8CD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778B-E670-4548-A0DA-4F4B6E2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8FA4-9525-414A-8368-2869C049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8F900-3F06-4E61-B9A3-00D42E97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956F-FEF0-440C-8A27-E8005218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A08E-57DA-4E28-8F03-F0B7076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6D91-A30B-440D-A107-9DEC71AF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74EF7-036D-4C54-A96E-AC4F4C614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F721-3195-46D0-BC31-001940F22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5765-A968-4B1F-9633-66D9BBAA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9AB9-FA8A-48A8-8B5B-C34280F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629-3CBC-4695-824D-C23E525D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ECE1-F314-482B-8F97-F9E4F2F7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38EC-38B5-41C8-A800-D8525A88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44D9-3272-4ED5-8E90-764EB85C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7F83-E920-4A70-B5F8-160374ED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A047-5859-4957-BDE9-7653E5C6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4F5C-132F-407F-AF73-49BF70E8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2EFB8-C384-46A6-A4C6-F2595EEE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F23A-E4C8-4433-8D91-DBC739EF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91CA-607F-4AB8-BE89-0BA90EB0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DA38-2049-4D7F-9984-314B7E03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CCC0-3445-47DD-997F-5FB0943B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BFE8-FCA2-4E08-A4BF-4C41B755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D7A5C-9241-4D62-A91D-828D5241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E74B-14B9-4E91-A833-A6234C76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32316-A1D4-4532-822E-064C0AF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E836A-F036-4716-94C3-72FA5ADA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14C0-E620-48C4-889F-48FA5DBF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0A87-A1E1-417C-9C81-B3C49DA7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8EFC0-18B2-4E42-A061-F8272E10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C37C1-0445-4C80-9E0A-1040AC25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7A4F5-E807-4902-98B2-8C0AF5E2E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56751-EC82-43BF-B803-DAA41738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43E25-974F-48E1-9554-FB117C15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F0C8E-1698-4471-AB00-7275EC95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692A-83F0-4A75-8F98-E7005A8B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30BF-931F-47CA-921D-8E8F26CB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E780B-0162-4BB7-A860-741E765D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299FB-F7C4-4299-8BE0-56E902AA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A018C-E664-48FA-BBD2-F1A5D30B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4B393-A18C-44E9-BF1B-8C0979CE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F5335-0112-432F-82D0-05BFE731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F096-BA9E-4F58-A28A-86A0F855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CED-F80E-49B2-A2D3-03CA98FE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6F641-527E-4676-BB5E-FE85F012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713F-BBB2-4853-8210-033F098B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ECFCB-5F45-4D81-8F9D-D37159E4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3D15-09C1-4D7F-A278-BD7F52BD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EF47-B8D2-4414-A864-FD74114F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E7949-2C14-4346-8174-EB8E42103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4199-7C07-48FF-AAA3-FBCF7394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71272-A1C5-43EB-B94E-0B794909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E31E-C1B6-4051-8D68-A48ED083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217B5-3E28-4185-9865-82C1781C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AE7C5-51CF-40C1-AB2A-529FCEA5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4981-9FA6-48EF-9F3C-1D1BE174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17E3-73C7-4BF6-B4E9-6CE2280F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A0D5-C698-4B20-8D5D-B1B1D9C59F8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F834-15B6-45AA-BCCA-4F89C73E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A89C-8B07-4EB5-9EA4-67F7B280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AD4D-2E23-455F-9B53-3D3A48D0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701A19E1-0193-46BA-986C-62E97D33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36" y="122694"/>
            <a:ext cx="7308530" cy="278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. 1">
            <a:extLst>
              <a:ext uri="{FF2B5EF4-FFF2-40B4-BE49-F238E27FC236}">
                <a16:creationId xmlns:a16="http://schemas.microsoft.com/office/drawing/2014/main" id="{CE7A4CEB-1006-4B28-AD5D-983B3F05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46" y="2999737"/>
            <a:ext cx="5837110" cy="371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E4E24-B286-43DC-BFF5-12E5748C0C75}"/>
              </a:ext>
            </a:extLst>
          </p:cNvPr>
          <p:cNvSpPr txBox="1"/>
          <p:nvPr/>
        </p:nvSpPr>
        <p:spPr>
          <a:xfrm>
            <a:off x="5229546" y="24658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AC62F-7C12-4263-B376-84BC7C9138DD}"/>
              </a:ext>
            </a:extLst>
          </p:cNvPr>
          <p:cNvSpPr txBox="1"/>
          <p:nvPr/>
        </p:nvSpPr>
        <p:spPr>
          <a:xfrm>
            <a:off x="5190861" y="281507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8371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Kamal (Assoc)</dc:creator>
  <cp:lastModifiedBy>Choudhary, Kamal (Assoc)</cp:lastModifiedBy>
  <cp:revision>2</cp:revision>
  <dcterms:created xsi:type="dcterms:W3CDTF">2021-09-13T15:24:36Z</dcterms:created>
  <dcterms:modified xsi:type="dcterms:W3CDTF">2021-09-13T15:36:38Z</dcterms:modified>
</cp:coreProperties>
</file>