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6.xml"/><Relationship Id="rId22" Type="http://schemas.openxmlformats.org/officeDocument/2006/relationships/font" Target="fonts/Corbel-italic.fntdata"/><Relationship Id="rId10" Type="http://schemas.openxmlformats.org/officeDocument/2006/relationships/slide" Target="slides/slide5.xml"/><Relationship Id="rId21" Type="http://schemas.openxmlformats.org/officeDocument/2006/relationships/font" Target="fonts/Corbel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c53d8d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cc53d8d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c59abd74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cc59abd74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cbc084a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cbc084a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bc084a1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cbc084a1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cbc084a1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cbc084a1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cbc084a1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cbc084a1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bc084a1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cbc084a1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c59abd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cc59abd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cbc084a1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cbc084a1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Image Classification using Tensorflow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564050"/>
            <a:ext cx="75057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How to build a machine learning application:</a:t>
            </a:r>
            <a:endParaRPr sz="2900"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75" y="1543800"/>
            <a:ext cx="8127052" cy="27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44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41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Applications of Machine Learning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273525"/>
            <a:ext cx="7505700" cy="3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Classification (Is it a dog or a cat?)</a:t>
            </a:r>
            <a:endParaRPr sz="16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32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Prediction (Stocks/ Weather)</a:t>
            </a:r>
            <a:endParaRPr sz="16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32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Clustering (Create groups with similarities)</a:t>
            </a:r>
            <a:endParaRPr sz="16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32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Image/ Speech Recognition</a:t>
            </a:r>
            <a:endParaRPr sz="16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32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Association Rules (MBA)</a:t>
            </a:r>
            <a:endParaRPr sz="16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32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Medical and Healthcare</a:t>
            </a:r>
            <a:endParaRPr sz="16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32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Robotics</a:t>
            </a:r>
            <a:endParaRPr sz="16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508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Image Classification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Char char="●"/>
            </a:pPr>
            <a:r>
              <a:rPr lang="en-GB" sz="1400">
                <a:solidFill>
                  <a:srgbClr val="212529"/>
                </a:solidFill>
                <a:highlight>
                  <a:srgbClr val="FFFFFF"/>
                </a:highlight>
              </a:rPr>
              <a:t>Image classification is the task of classifying an image into a class category. It is the most well-known computer vision task. </a:t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Char char="●"/>
            </a:pPr>
            <a:r>
              <a:rPr lang="en-GB" sz="1400">
                <a:solidFill>
                  <a:srgbClr val="212529"/>
                </a:solidFill>
                <a:highlight>
                  <a:srgbClr val="FFFFFF"/>
                </a:highlight>
              </a:rPr>
              <a:t>Famous examples of Image classification include:</a:t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Char char="○"/>
            </a:pPr>
            <a:r>
              <a:rPr lang="en-GB" sz="1400">
                <a:solidFill>
                  <a:srgbClr val="212529"/>
                </a:solidFill>
                <a:highlight>
                  <a:srgbClr val="FFFFFF"/>
                </a:highlight>
              </a:rPr>
              <a:t>MNIST</a:t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Char char="○"/>
            </a:pPr>
            <a:r>
              <a:rPr lang="en-GB" sz="1400">
                <a:solidFill>
                  <a:srgbClr val="212529"/>
                </a:solidFill>
                <a:highlight>
                  <a:srgbClr val="FFFFFF"/>
                </a:highlight>
              </a:rPr>
              <a:t>ImageNet</a:t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Char char="○"/>
            </a:pPr>
            <a:r>
              <a:rPr lang="en-GB" sz="1400">
                <a:solidFill>
                  <a:srgbClr val="212529"/>
                </a:solidFill>
                <a:highlight>
                  <a:srgbClr val="FFFFFF"/>
                </a:highlight>
              </a:rPr>
              <a:t>Cifar-10</a:t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Approach (CNN)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Convolutional Neural Network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(ConvNets or CNNs)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Image recognition, image classification, Object detection, recognize faces etc., are some of the areas where CNNs are widely used.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CNN image classifications takes an input image, process it and classify it under certain categories (Eg., Dog, Cat, Tiger, Lion).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363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Convolution Neural Networks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275" y="1239900"/>
            <a:ext cx="6813451" cy="32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" y="845600"/>
            <a:ext cx="7978605" cy="35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Tensorflow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TensorFlow is a free and open-source library widely used for Machine Learning.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It is a low-level API that provides flexibility to neural networks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Keras, a higher-level API runs on top on TensorFlow and provides an easy to work with interface to TensorFlow.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741525" y="603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ANN ?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558225"/>
            <a:ext cx="75057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11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320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CA08"/>
              </a:buClr>
              <a:buSzPts val="960"/>
              <a:buFont typeface="Corbel"/>
              <a:buChar char="•"/>
            </a:pPr>
            <a:r>
              <a:rPr lang="en-GB" sz="14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Artificial Neural Networks</a:t>
            </a:r>
            <a:endParaRPr sz="1400">
              <a:solidFill>
                <a:srgbClr val="FFCA0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320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CA08"/>
              </a:buClr>
              <a:buSzPts val="960"/>
              <a:buFont typeface="Corbel"/>
              <a:buChar char="•"/>
            </a:pPr>
            <a:r>
              <a:rPr lang="en-GB" sz="14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Computer programs/models capable of performing human brain-like activity (neural system)</a:t>
            </a:r>
            <a:endParaRPr sz="1400">
              <a:solidFill>
                <a:srgbClr val="FFCA0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320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CA08"/>
              </a:buClr>
              <a:buSzPts val="960"/>
              <a:buFont typeface="Corbel"/>
              <a:buChar char="•"/>
            </a:pPr>
            <a:r>
              <a:rPr lang="en-GB" sz="14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Layers of Artificial Neurons connected in a manner to interpret data</a:t>
            </a:r>
            <a:endParaRPr sz="1400">
              <a:solidFill>
                <a:srgbClr val="FFCA0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463500"/>
            <a:ext cx="75057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Artificial Neural Networks: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775" y="1246900"/>
            <a:ext cx="6338450" cy="35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