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Reviews Customer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                                                                                                - Deep Mehta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Reviews</a:t>
            </a:r>
          </a:p>
        </p:txBody>
      </p:sp>
      <p:pic>
        <p:nvPicPr>
          <p:cNvPr id="1026" name="Picture 2" descr="A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45C99024-5F99-302E-61C9-E28B044458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014" y="643466"/>
            <a:ext cx="604730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of Reviews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F5692B-87CE-D1F0-746F-7691FC65A9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594314"/>
            <a:ext cx="7188199" cy="36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0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Reviews Customer Feedback</vt:lpstr>
      <vt:lpstr>Distribution of Reviews</vt:lpstr>
      <vt:lpstr>Word Cloud of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Deep Mehta</cp:lastModifiedBy>
  <cp:revision>3</cp:revision>
  <dcterms:created xsi:type="dcterms:W3CDTF">2022-12-06T11:13:27Z</dcterms:created>
  <dcterms:modified xsi:type="dcterms:W3CDTF">2023-10-01T16:52:56Z</dcterms:modified>
</cp:coreProperties>
</file>