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                                                                                                - Deep Mehta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Most Important factors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B08D7D-F3D4-F32C-F252-022FA6E1AA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1178918"/>
            <a:ext cx="7333503" cy="41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Machine learning model</vt:lpstr>
      <vt:lpstr>Most Important factors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Deep Mehta</cp:lastModifiedBy>
  <cp:revision>4</cp:revision>
  <dcterms:created xsi:type="dcterms:W3CDTF">2022-12-06T11:13:27Z</dcterms:created>
  <dcterms:modified xsi:type="dcterms:W3CDTF">2023-10-01T17:58:57Z</dcterms:modified>
</cp:coreProperties>
</file>