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400" y="30480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指定分类的大模型部署方针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0200" y="106997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prompt</a:t>
            </a:r>
            <a:endParaRPr lang="en-US" altLang="zh-CN"/>
          </a:p>
          <a:p>
            <a:r>
              <a:rPr lang="en-US" altLang="zh-CN"/>
              <a:t>2. vectorestore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投喂到大模型中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60850" y="10699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1.prompt</a:t>
            </a:r>
            <a:r>
              <a:rPr lang="zh-CN" altLang="en-US"/>
              <a:t>私有化定制</a:t>
            </a:r>
            <a:endParaRPr lang="zh-CN" altLang="en-US"/>
          </a:p>
          <a:p>
            <a:r>
              <a:rPr lang="en-US" altLang="zh-CN"/>
              <a:t>2.vectorestore</a:t>
            </a:r>
            <a:r>
              <a:rPr lang="zh-CN" altLang="en-US"/>
              <a:t>的获得方式为</a:t>
            </a:r>
            <a:endParaRPr lang="zh-CN" altLang="en-US"/>
          </a:p>
          <a:p>
            <a:r>
              <a:rPr lang="zh-CN" altLang="en-US"/>
              <a:t>首先对文献进行分类；</a:t>
            </a:r>
            <a:endParaRPr lang="zh-CN" altLang="en-US"/>
          </a:p>
          <a:p>
            <a:r>
              <a:rPr lang="zh-CN" altLang="en-US"/>
              <a:t>其次对特定分类下的文献构建为特定的向量知识库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zU5ZTc1NmE5MGY3Yzg2MzllNzExMjcwOWQ0MWI1MT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开朗的网友</cp:lastModifiedBy>
  <cp:revision>158</cp:revision>
  <dcterms:created xsi:type="dcterms:W3CDTF">2019-06-19T02:08:00Z</dcterms:created>
  <dcterms:modified xsi:type="dcterms:W3CDTF">2023-10-02T03:16:51Z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3DE06FF239E54C6EB25C01C4FD518E98_11</vt:lpwstr>
  </property>
</Properties>
</file>