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8daf66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8daf66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data is sparse(lowly expressed genes contribute to zeroes). Small fraction of desired reads are actually </a:t>
            </a:r>
            <a:r>
              <a:rPr lang="en"/>
              <a:t>sequenced</a:t>
            </a:r>
            <a:r>
              <a:rPr lang="en"/>
              <a:t> in any given </a:t>
            </a:r>
            <a:r>
              <a:rPr lang="en"/>
              <a:t>single</a:t>
            </a:r>
            <a:r>
              <a:rPr lang="en"/>
              <a:t> cell experiment. Thus, there is high </a:t>
            </a:r>
            <a:r>
              <a:rPr lang="en"/>
              <a:t>uncertainty</a:t>
            </a:r>
            <a:r>
              <a:rPr lang="en"/>
              <a:t> associated with any single cell experiment. Hence, results vary from experiment to experiment and also vary depending on the instrument used. </a:t>
            </a: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Standardising protocols can reduce this, but still we only get to make the measurement once for a given cell.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68daf66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68daf66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Metacells (The concept)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How do meta cells solve the data sparsity problems.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Advantages over traditional clustering. Problems with existing clustering methods.</a:t>
            </a:r>
            <a:b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Why the need to solve this problem(enumerate!)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measurements within a Metacell can be thought of as coming from the same distribution.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8daf66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8daf66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fdd337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fdd337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8daf66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8daf66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8daf6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8daf6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dd3374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fdd3374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and Analysis of Metacells generated by the   SEACells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 and Marek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7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877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Challenges of Single Cell Genomics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00" y="1880800"/>
            <a:ext cx="2579525" cy="29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507225" y="1772775"/>
            <a:ext cx="339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Sparse data matrix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Technical Batch Effects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No way to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easily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differentiate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technical noise and biological variation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Makes further downstream analysis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difficult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81750" y="59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Sparsity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125300"/>
            <a:ext cx="76887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4572000" y="1125300"/>
            <a:ext cx="3870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Problems with existing cluster level analysis: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Clustering often ends up grouping different cell types together.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Non-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homogeneity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within cluster.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Single cell data resides on 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continuum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MetaCells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 of cells that represent distinct cell states whereby within metacell variation is due to technical rather than biological sources.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Are optimised for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homogeneity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within cell groups.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52" y="1631091"/>
            <a:ext cx="4020975" cy="2782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36025" y="56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SEACells Algorithm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63175" y="1408525"/>
            <a:ext cx="80820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Assumptions: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Biological Systems consist of well-defined and finite sets of cell-states.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Inputs: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Raw count Matrices, low-dimensional representation of data, # of Metacells                                                                                                                                                   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Key steps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kNN graph using Euclidean distances.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Affinity matrix of cell-to-cell similarities.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Kernel matrix bridging to archetypal analysis.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Identification of groupings results in the SEACells metacells.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Normalization of metacell count matrices opens up avenues for further analyses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(clustering, visualization, data integration, trajectory inference, etc.)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725" y="1472063"/>
            <a:ext cx="2199375" cy="21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01100" y="59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0">
                <a:latin typeface="Lato"/>
                <a:ea typeface="Lato"/>
                <a:cs typeface="Lato"/>
                <a:sym typeface="Lato"/>
              </a:rPr>
              <a:t>Interpreting</a:t>
            </a:r>
            <a:r>
              <a:rPr lang="en" sz="1670">
                <a:latin typeface="Lato"/>
                <a:ea typeface="Lato"/>
                <a:cs typeface="Lato"/>
                <a:sym typeface="Lato"/>
              </a:rPr>
              <a:t> the different facets of the d-dimensional polytope</a:t>
            </a:r>
            <a:br>
              <a:rPr lang="en" sz="1270">
                <a:latin typeface="Lato"/>
                <a:ea typeface="Lato"/>
                <a:cs typeface="Lato"/>
                <a:sym typeface="Lato"/>
              </a:rPr>
            </a:br>
            <a:endParaRPr sz="146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48625" y="1860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413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88">
                <a:solidFill>
                  <a:schemeClr val="dk2"/>
                </a:solidFill>
              </a:rPr>
              <a:t>SEAcells algorithm identifies archetypes (metacells) in the single cell data. </a:t>
            </a:r>
            <a:endParaRPr sz="5388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8">
              <a:solidFill>
                <a:schemeClr val="dk2"/>
              </a:solidFill>
            </a:endParaRPr>
          </a:p>
          <a:p>
            <a:pPr indent="-31413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388">
                <a:solidFill>
                  <a:schemeClr val="dk2"/>
                </a:solidFill>
              </a:rPr>
              <a:t>The archetypes are vertices of a convex hull in d-dimensional space.</a:t>
            </a:r>
            <a:endParaRPr sz="5388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8">
              <a:solidFill>
                <a:schemeClr val="dk2"/>
              </a:solidFill>
            </a:endParaRPr>
          </a:p>
          <a:p>
            <a:pPr indent="-31413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388">
                <a:solidFill>
                  <a:schemeClr val="dk2"/>
                </a:solidFill>
              </a:rPr>
              <a:t>What defines (biological interpretation) an edge connecting two vertices or a plane defined by multiple vertices of the polytope?</a:t>
            </a:r>
            <a:endParaRPr sz="5388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8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8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88">
                <a:solidFill>
                  <a:schemeClr val="dk2"/>
                </a:solidFill>
              </a:rPr>
              <a:t>Motivation</a:t>
            </a:r>
            <a:endParaRPr b="1" sz="5388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8">
              <a:solidFill>
                <a:schemeClr val="dk2"/>
              </a:solidFill>
            </a:endParaRPr>
          </a:p>
          <a:p>
            <a:pPr indent="-31413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388">
                <a:solidFill>
                  <a:schemeClr val="dk2"/>
                </a:solidFill>
              </a:rPr>
              <a:t>Currently the number of metacells is a parameter to the SEAcells algorithm.</a:t>
            </a:r>
            <a:endParaRPr sz="5388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8">
              <a:solidFill>
                <a:schemeClr val="dk2"/>
              </a:solidFill>
            </a:endParaRPr>
          </a:p>
          <a:p>
            <a:pPr indent="-31413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388">
                <a:solidFill>
                  <a:schemeClr val="dk2"/>
                </a:solidFill>
              </a:rPr>
              <a:t>We propose that a better understanding of the architecture of the convex hull would help us better optimize the number of metacells.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050" y="212125"/>
            <a:ext cx="2199375" cy="21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525475" y="66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Data</a:t>
            </a:r>
            <a:r>
              <a:rPr lang="en" sz="1400">
                <a:solidFill>
                  <a:schemeClr val="dk2"/>
                </a:solidFill>
              </a:rPr>
              <a:t>: PBMC dataset as the characterized reference; Human Cell Atlas for test datasets. 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Computing</a:t>
            </a:r>
            <a:r>
              <a:rPr lang="en" sz="1400">
                <a:solidFill>
                  <a:schemeClr val="dk2"/>
                </a:solidFill>
              </a:rPr>
              <a:t>: Google Cloud, due to the number of calculations to be performed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Software packages: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Scipy.spatial for spatial algorithms and data structures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&amp; Milestones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by April 11</a:t>
            </a:r>
            <a:r>
              <a:rPr lang="en"/>
              <a:t>: </a:t>
            </a:r>
            <a:r>
              <a:rPr lang="en"/>
              <a:t>successfully representing the metacells as</a:t>
            </a:r>
            <a:r>
              <a:rPr lang="en"/>
              <a:t> a convex polytope object. Create methods to manipulate this object.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b</a:t>
            </a:r>
            <a:r>
              <a:rPr b="1" lang="en"/>
              <a:t>y April 20</a:t>
            </a:r>
            <a:r>
              <a:rPr lang="en"/>
              <a:t>: Evaluating model (methods) performance with reference dataset (already has well characterized cell states)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b</a:t>
            </a:r>
            <a:r>
              <a:rPr b="1" lang="en"/>
              <a:t>y April 26</a:t>
            </a:r>
            <a:r>
              <a:rPr lang="en"/>
              <a:t>: Running the algorithm on new data and interpreting results.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general, Harshit will perform data analysis and interpretation, while Marek will do the related coding.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8325" y="18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225" y="791025"/>
            <a:ext cx="5405776" cy="41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