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315E-87F5-47F1-9E84-32F4D918D3C3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0B74-FB90-47C3-AB6C-67A854DD4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4000504"/>
            <a:ext cx="7558118" cy="25003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Switch Statement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				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-By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eep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What is Switch Statement  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/>
              <a:t>The switch statement is part of JavaScript's "Conditional" Statements, which are used to do various actions depending on certain </a:t>
            </a:r>
            <a:r>
              <a:rPr lang="en-US" sz="2000" dirty="0" smtClean="0"/>
              <a:t>conditions.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Select </a:t>
            </a:r>
            <a:r>
              <a:rPr lang="en-US" sz="2000" dirty="0"/>
              <a:t>one of multiple code blocks to run with the switch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It </a:t>
            </a:r>
            <a:r>
              <a:rPr lang="en-US" sz="2000" dirty="0" smtClean="0"/>
              <a:t>is mostly </a:t>
            </a:r>
            <a:r>
              <a:rPr lang="en-US" sz="2000" dirty="0" smtClean="0"/>
              <a:t>use than </a:t>
            </a:r>
            <a:r>
              <a:rPr lang="en-US" sz="2000" dirty="0" smtClean="0"/>
              <a:t>Nested </a:t>
            </a:r>
            <a:r>
              <a:rPr lang="en-US" sz="2000" dirty="0" smtClean="0"/>
              <a:t>if because it can be use with number ,characters.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Syntax of Switch Statement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8596" y="1428736"/>
            <a:ext cx="4038600" cy="5072098"/>
          </a:xfrm>
          <a:effectLst/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s</a:t>
            </a:r>
            <a:r>
              <a:rPr lang="en-US" sz="2000" dirty="0" smtClean="0"/>
              <a:t>witch(n)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{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case 0: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//execute code block 1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break;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case 1: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//execute code block 2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break;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default: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 </a:t>
            </a:r>
            <a:r>
              <a:rPr lang="en-US" sz="2000" dirty="0" smtClean="0"/>
              <a:t> code to be execute if n is difference from case 1 and 2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4038600" cy="507209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smtClean="0"/>
              <a:t>The value of n(a variable) is compared with the value of each case.</a:t>
            </a:r>
          </a:p>
          <a:p>
            <a:pPr algn="just">
              <a:lnSpc>
                <a:spcPct val="120000"/>
              </a:lnSpc>
            </a:pPr>
            <a:endParaRPr lang="en-US" sz="2000" dirty="0" smtClean="0"/>
          </a:p>
          <a:p>
            <a:pPr algn="just">
              <a:lnSpc>
                <a:spcPct val="120000"/>
              </a:lnSpc>
            </a:pPr>
            <a:r>
              <a:rPr lang="en-US" sz="2000" dirty="0" smtClean="0"/>
              <a:t>If they match , the code executed with that case.</a:t>
            </a:r>
          </a:p>
          <a:p>
            <a:pPr algn="just">
              <a:lnSpc>
                <a:spcPct val="120000"/>
              </a:lnSpc>
            </a:pPr>
            <a:endParaRPr lang="en-US" sz="2000" dirty="0" smtClean="0"/>
          </a:p>
          <a:p>
            <a:pPr algn="just">
              <a:lnSpc>
                <a:spcPct val="120000"/>
              </a:lnSpc>
            </a:pPr>
            <a:r>
              <a:rPr lang="en-US" sz="2000" dirty="0" smtClean="0"/>
              <a:t>Use break so once a match is found ,we skip the other cases in the switch statement.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Let’s see the Example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5429288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&lt;!DOCTYPE html&gt;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&lt;html&gt;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&lt;h2&gt;Switch in javascript&lt;/h2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&lt;p id="demo"&gt;&lt;/p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algn="just">
              <a:lnSpc>
                <a:spcPct val="120000"/>
              </a:lnSpc>
              <a:buNone/>
            </a:pPr>
            <a:endParaRPr lang="en-US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&lt;script&gt;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let a = 2</a:t>
            </a:r>
            <a:r>
              <a:rPr lang="en-US" sz="1050" dirty="0" smtClean="0"/>
              <a:t>;</a:t>
            </a:r>
            <a:endParaRPr lang="en-US" sz="105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switch (a) </a:t>
            </a:r>
            <a:r>
              <a:rPr lang="en-US" sz="1050" dirty="0" smtClean="0"/>
              <a:t>{</a:t>
            </a:r>
            <a:endParaRPr lang="en-US" sz="105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case 1: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    a = 'one';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    break;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case 2: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    a = 'two';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    break;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default: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    a = 'not found';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        break;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}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document.getElementById("demo").innerHTML = a;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/>
              <a:t>&lt;/script&gt;</a:t>
            </a:r>
          </a:p>
          <a:p>
            <a:pPr algn="just">
              <a:lnSpc>
                <a:spcPct val="120000"/>
              </a:lnSpc>
              <a:buNone/>
            </a:pPr>
            <a:endParaRPr lang="en-US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&lt;/body&gt;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&lt;/html&gt;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000" b="1" u="sng" dirty="0" smtClean="0"/>
              <a:t>OUTPUT</a:t>
            </a:r>
            <a:r>
              <a:rPr lang="en-US" sz="2000" b="1" dirty="0" smtClean="0"/>
              <a:t>: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smtClean="0"/>
              <a:t>Switch </a:t>
            </a:r>
            <a:r>
              <a:rPr lang="en-US" sz="1800" b="1" dirty="0" smtClean="0"/>
              <a:t>in javascript</a:t>
            </a:r>
          </a:p>
          <a:p>
            <a:pPr>
              <a:buNone/>
            </a:pPr>
            <a:r>
              <a:rPr lang="en-US" sz="1800" dirty="0" smtClean="0"/>
              <a:t>	two</a:t>
            </a:r>
            <a:endParaRPr lang="en-US" sz="1800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Difference between Nested if and Switch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const pet = "</a:t>
            </a:r>
            <a:r>
              <a:rPr lang="en-US" sz="1700" dirty="0" smtClean="0"/>
              <a:t>dog“;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if(pet </a:t>
            </a:r>
            <a:r>
              <a:rPr lang="en-US" sz="1700" dirty="0" smtClean="0"/>
              <a:t>=== "lizard</a:t>
            </a:r>
            <a:r>
              <a:rPr lang="en-US" sz="1700" dirty="0" smtClean="0"/>
              <a:t>")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{ </a:t>
            </a:r>
            <a:r>
              <a:rPr lang="en-US" sz="1700" dirty="0" smtClean="0"/>
              <a:t>console.log("I own a lizard"); </a:t>
            </a:r>
            <a:r>
              <a:rPr lang="en-US" sz="1700" dirty="0" smtClean="0"/>
              <a:t>}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else </a:t>
            </a:r>
            <a:r>
              <a:rPr lang="en-US" sz="1700" dirty="0" smtClean="0"/>
              <a:t>if (pet === "</a:t>
            </a:r>
            <a:r>
              <a:rPr lang="en-US" sz="1700" dirty="0" smtClean="0"/>
              <a:t>dog“)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{ </a:t>
            </a:r>
            <a:r>
              <a:rPr lang="en-US" sz="1700" dirty="0" smtClean="0"/>
              <a:t>console.log("I own a dog"); </a:t>
            </a:r>
            <a:r>
              <a:rPr lang="en-US" sz="1700" dirty="0" smtClean="0"/>
              <a:t>}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else </a:t>
            </a:r>
            <a:r>
              <a:rPr lang="en-US" sz="1700" dirty="0" smtClean="0"/>
              <a:t>if (pet === "</a:t>
            </a:r>
            <a:r>
              <a:rPr lang="en-US" sz="1700" dirty="0" smtClean="0"/>
              <a:t>cat“)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{ </a:t>
            </a:r>
            <a:r>
              <a:rPr lang="en-US" sz="1700" dirty="0" smtClean="0"/>
              <a:t>console.log("I own a cat"); </a:t>
            </a:r>
            <a:r>
              <a:rPr lang="en-US" sz="1700" dirty="0" smtClean="0"/>
              <a:t>}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else </a:t>
            </a:r>
            <a:r>
              <a:rPr lang="en-US" sz="1700" dirty="0" smtClean="0"/>
              <a:t>if (pet === "</a:t>
            </a:r>
            <a:r>
              <a:rPr lang="en-US" sz="1700" dirty="0" smtClean="0"/>
              <a:t>snake“)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{console.log</a:t>
            </a:r>
            <a:r>
              <a:rPr lang="en-US" sz="1700" dirty="0" smtClean="0"/>
              <a:t>("I own a snake</a:t>
            </a:r>
            <a:r>
              <a:rPr lang="en-US" sz="1700" dirty="0" smtClean="0"/>
              <a:t>")}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else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700" dirty="0" smtClean="0"/>
              <a:t>{ </a:t>
            </a:r>
            <a:r>
              <a:rPr lang="en-US" sz="1700" dirty="0" smtClean="0"/>
              <a:t>console.log("I don't own a pet"); }</a:t>
            </a:r>
            <a:endParaRPr lang="en-US" sz="1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92922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const pet = "</a:t>
            </a:r>
            <a:r>
              <a:rPr lang="en-US" sz="1430" dirty="0" smtClean="0"/>
              <a:t>dog“;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switch(pet){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case"lizard":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	</a:t>
            </a:r>
            <a:r>
              <a:rPr lang="en-US" sz="1430" dirty="0" smtClean="0"/>
              <a:t>console.log</a:t>
            </a:r>
            <a:r>
              <a:rPr lang="en-US" sz="1430" dirty="0" smtClean="0"/>
              <a:t>("I own a lizard</a:t>
            </a:r>
            <a:r>
              <a:rPr lang="en-US" sz="1430" dirty="0" smtClean="0"/>
              <a:t>");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	</a:t>
            </a:r>
            <a:r>
              <a:rPr lang="en-US" sz="1430" dirty="0" smtClean="0"/>
              <a:t>break;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case </a:t>
            </a:r>
            <a:r>
              <a:rPr lang="en-US" sz="1430" dirty="0" smtClean="0"/>
              <a:t>"dog</a:t>
            </a:r>
            <a:r>
              <a:rPr lang="en-US" sz="1430" dirty="0" smtClean="0"/>
              <a:t>":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	</a:t>
            </a:r>
            <a:r>
              <a:rPr lang="en-US" sz="1430" dirty="0" smtClean="0"/>
              <a:t>console.log</a:t>
            </a:r>
            <a:r>
              <a:rPr lang="en-US" sz="1430" dirty="0" smtClean="0"/>
              <a:t>("I own a dog</a:t>
            </a:r>
            <a:r>
              <a:rPr lang="en-US" sz="1430" dirty="0" smtClean="0"/>
              <a:t>");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	</a:t>
            </a:r>
            <a:r>
              <a:rPr lang="en-US" sz="1430" dirty="0" smtClean="0"/>
              <a:t>break;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case </a:t>
            </a:r>
            <a:r>
              <a:rPr lang="en-US" sz="1430" dirty="0" smtClean="0"/>
              <a:t>"cat</a:t>
            </a:r>
            <a:r>
              <a:rPr lang="en-US" sz="1430" dirty="0" smtClean="0"/>
              <a:t>":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	</a:t>
            </a:r>
            <a:r>
              <a:rPr lang="en-US" sz="1430" dirty="0" smtClean="0"/>
              <a:t>console.log</a:t>
            </a:r>
            <a:r>
              <a:rPr lang="en-US" sz="1430" dirty="0" smtClean="0"/>
              <a:t>("I own a cat</a:t>
            </a:r>
            <a:r>
              <a:rPr lang="en-US" sz="1430" dirty="0" smtClean="0"/>
              <a:t>");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	</a:t>
            </a:r>
            <a:r>
              <a:rPr lang="en-US" sz="1430" dirty="0" smtClean="0"/>
              <a:t>break;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case </a:t>
            </a:r>
            <a:r>
              <a:rPr lang="en-US" sz="1430" dirty="0" smtClean="0"/>
              <a:t>"snake</a:t>
            </a:r>
            <a:r>
              <a:rPr lang="en-US" sz="1430" dirty="0" smtClean="0"/>
              <a:t>":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	</a:t>
            </a:r>
            <a:r>
              <a:rPr lang="en-US" sz="1430" dirty="0" smtClean="0"/>
              <a:t>console.log</a:t>
            </a:r>
            <a:r>
              <a:rPr lang="en-US" sz="1430" dirty="0" smtClean="0"/>
              <a:t>("I own a snake</a:t>
            </a:r>
            <a:r>
              <a:rPr lang="en-US" sz="1430" dirty="0" smtClean="0"/>
              <a:t>");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default: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	</a:t>
            </a:r>
            <a:r>
              <a:rPr lang="en-US" sz="1430" dirty="0" smtClean="0"/>
              <a:t> </a:t>
            </a:r>
            <a:r>
              <a:rPr lang="en-US" sz="1430" dirty="0" smtClean="0"/>
              <a:t>console.log("I don't own a pet"); break; </a:t>
            </a:r>
            <a:endParaRPr lang="en-US" sz="143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1430" dirty="0" smtClean="0"/>
              <a:t>}</a:t>
            </a:r>
            <a:endParaRPr lang="en-US" sz="143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 can do it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var </a:t>
            </a:r>
            <a:r>
              <a:rPr lang="en-US" sz="1440" dirty="0" smtClean="0"/>
              <a:t>f="tulip</a:t>
            </a:r>
            <a:r>
              <a:rPr lang="en-US" sz="1440" dirty="0" smtClean="0"/>
              <a:t>";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	</a:t>
            </a:r>
            <a:r>
              <a:rPr lang="en-US" sz="1440" dirty="0" smtClean="0"/>
              <a:t>switch(f){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	</a:t>
            </a:r>
            <a:r>
              <a:rPr lang="en-US" sz="1440" dirty="0" smtClean="0"/>
              <a:t>    </a:t>
            </a:r>
            <a:r>
              <a:rPr lang="en-US" sz="1440" dirty="0" smtClean="0"/>
              <a:t>case "f":        </a:t>
            </a:r>
            <a:endParaRPr lang="en-US" sz="144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	</a:t>
            </a:r>
            <a:r>
              <a:rPr lang="en-US" sz="1440" dirty="0" smtClean="0"/>
              <a:t>	console.log</a:t>
            </a:r>
            <a:r>
              <a:rPr lang="en-US" sz="1440" dirty="0" smtClean="0"/>
              <a:t>("tulip</a:t>
            </a:r>
            <a:r>
              <a:rPr lang="en-US" sz="1440" dirty="0" smtClean="0"/>
              <a:t>");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                </a:t>
            </a:r>
            <a:r>
              <a:rPr lang="en-US" sz="1440" dirty="0" smtClean="0"/>
              <a:t>break;    </a:t>
            </a:r>
            <a:endParaRPr lang="en-US" sz="144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       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	    case </a:t>
            </a:r>
            <a:r>
              <a:rPr lang="en-US" sz="1440" dirty="0" smtClean="0"/>
              <a:t>"tulip</a:t>
            </a:r>
            <a:r>
              <a:rPr lang="en-US" sz="1440" dirty="0" smtClean="0"/>
              <a:t>":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 </a:t>
            </a:r>
            <a:r>
              <a:rPr lang="en-US" sz="1440" dirty="0" smtClean="0"/>
              <a:t>               </a:t>
            </a:r>
            <a:r>
              <a:rPr lang="en-US" sz="1440" dirty="0" smtClean="0"/>
              <a:t>console.log("rose</a:t>
            </a:r>
            <a:r>
              <a:rPr lang="en-US" sz="1440" dirty="0" smtClean="0"/>
              <a:t>");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 </a:t>
            </a:r>
            <a:r>
              <a:rPr lang="en-US" sz="1440" dirty="0" smtClean="0"/>
              <a:t>               </a:t>
            </a:r>
            <a:r>
              <a:rPr lang="en-US" sz="1440" dirty="0" smtClean="0"/>
              <a:t>break</a:t>
            </a:r>
            <a:r>
              <a:rPr lang="en-US" sz="1440" dirty="0" smtClean="0"/>
              <a:t>;</a:t>
            </a:r>
          </a:p>
          <a:p>
            <a:pPr algn="just">
              <a:lnSpc>
                <a:spcPct val="120000"/>
              </a:lnSpc>
              <a:buNone/>
            </a:pPr>
            <a:endParaRPr lang="en-US" sz="144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          </a:t>
            </a:r>
            <a:r>
              <a:rPr lang="en-US" sz="1440" dirty="0" smtClean="0"/>
              <a:t>case "flower</a:t>
            </a:r>
            <a:r>
              <a:rPr lang="en-US" sz="1440" dirty="0" smtClean="0"/>
              <a:t>":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 </a:t>
            </a:r>
            <a:r>
              <a:rPr lang="en-US" sz="1440" dirty="0" smtClean="0"/>
              <a:t>               </a:t>
            </a:r>
            <a:r>
              <a:rPr lang="en-US" sz="1440" dirty="0" smtClean="0"/>
              <a:t>console.log("sunflower</a:t>
            </a:r>
            <a:r>
              <a:rPr lang="en-US" sz="1440" dirty="0" smtClean="0"/>
              <a:t>");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	</a:t>
            </a:r>
            <a:r>
              <a:rPr lang="en-US" sz="1440" dirty="0" smtClean="0"/>
              <a:t>          </a:t>
            </a:r>
            <a:r>
              <a:rPr lang="en-US" sz="1440" dirty="0" smtClean="0"/>
              <a:t>break</a:t>
            </a:r>
            <a:r>
              <a:rPr lang="en-US" sz="1440" dirty="0" smtClean="0"/>
              <a:t>;</a:t>
            </a:r>
          </a:p>
          <a:p>
            <a:pPr algn="just">
              <a:lnSpc>
                <a:spcPct val="120000"/>
              </a:lnSpc>
              <a:buNone/>
            </a:pPr>
            <a:endParaRPr lang="en-US" sz="144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          default: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                </a:t>
            </a:r>
            <a:r>
              <a:rPr lang="en-US" sz="1440" dirty="0" smtClean="0"/>
              <a:t>console.log("</a:t>
            </a:r>
            <a:r>
              <a:rPr lang="en-US" sz="1440" dirty="0" smtClean="0"/>
              <a:t>don’t </a:t>
            </a:r>
            <a:r>
              <a:rPr lang="en-US" sz="1440" dirty="0" smtClean="0"/>
              <a:t>have flower</a:t>
            </a:r>
            <a:r>
              <a:rPr lang="en-US" sz="1440" dirty="0" smtClean="0"/>
              <a:t>");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440" dirty="0" smtClean="0"/>
              <a:t>	   }</a:t>
            </a:r>
            <a:endParaRPr lang="en-US" sz="14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316</Words>
  <Application>Microsoft Office PowerPoint</Application>
  <PresentationFormat>On-screen Show 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JavaScript</vt:lpstr>
      <vt:lpstr>What is Switch Statement  ?</vt:lpstr>
      <vt:lpstr>Syntax of Switch Statement</vt:lpstr>
      <vt:lpstr>Let’s see the Example</vt:lpstr>
      <vt:lpstr>Difference between Nested if and Switch Statement</vt:lpstr>
      <vt:lpstr>You can do 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Administrator</dc:creator>
  <cp:lastModifiedBy>Administrator</cp:lastModifiedBy>
  <cp:revision>15</cp:revision>
  <dcterms:created xsi:type="dcterms:W3CDTF">2022-08-01T09:59:00Z</dcterms:created>
  <dcterms:modified xsi:type="dcterms:W3CDTF">2022-08-01T15:33:29Z</dcterms:modified>
</cp:coreProperties>
</file>