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Maven Pro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regular.fntdata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4abfd5c14_1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4abfd5c14_1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4abfd5c14_1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4abfd5c14_1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44abfd5c14_1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44abfd5c14_1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44abfd5c14_1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44abfd5c14_1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44abfd5c14_1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44abfd5c14_1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44abfd5c14_1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44abfd5c14_1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44abfd5c14_1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44abfd5c14_1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44abfd5c14_1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44abfd5c14_1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303200" y="920475"/>
            <a:ext cx="3802500" cy="220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Calibri"/>
                <a:ea typeface="Calibri"/>
                <a:cs typeface="Calibri"/>
                <a:sym typeface="Calibri"/>
              </a:rPr>
              <a:t>SAP </a:t>
            </a:r>
            <a:r>
              <a:rPr lang="en" sz="4000">
                <a:latin typeface="Calibri"/>
                <a:ea typeface="Calibri"/>
                <a:cs typeface="Calibri"/>
                <a:sym typeface="Calibri"/>
              </a:rPr>
              <a:t>ABAP Architecture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architectures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811525" y="1828800"/>
            <a:ext cx="7522800" cy="27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SAP R1 ( 1 tier architecture)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SAP R2 ( 2 </a:t>
            </a:r>
            <a:r>
              <a:rPr lang="en" sz="1600"/>
              <a:t> tier architecture</a:t>
            </a:r>
            <a:r>
              <a:rPr lang="en" sz="1600"/>
              <a:t>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SAP R3 (</a:t>
            </a:r>
            <a:r>
              <a:rPr lang="en" sz="1600"/>
              <a:t> 3 tier architecture</a:t>
            </a:r>
            <a:r>
              <a:rPr lang="en" sz="1600"/>
              <a:t>)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158475" y="6228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SAP R1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Architecture </a:t>
            </a:r>
            <a:endParaRPr sz="2400"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738775" y="1622100"/>
            <a:ext cx="5123100" cy="29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Sap R1 is one tier architecture.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R stands for “Real time data processing”.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In R1 architecture all the three components Presentation , Application and Database are merged and installed in a single server 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Disadvantages :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914400" rtl="0" algn="l">
              <a:spcBef>
                <a:spcPts val="160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Less security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Only for few users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2374" y="1622099"/>
            <a:ext cx="3065925" cy="20411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219025" y="7318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SAP R2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Architecture </a:t>
            </a:r>
            <a:endParaRPr sz="2400"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738775" y="1526025"/>
            <a:ext cx="4687200" cy="30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Sap R2 is 2 tier architecture.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All three components are installed on two servers.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Presentation component is installed in one system/server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Database and application  are installed on other server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Disadvantages :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914400" rtl="0" algn="l">
              <a:spcBef>
                <a:spcPts val="160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More complex 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2 -100 users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Response time gets increased when no of clients or users increases.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8" name="Google Shape;2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5975" y="1575100"/>
            <a:ext cx="3494150" cy="18418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1219025" y="7318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SAP R3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Architecture </a:t>
            </a:r>
            <a:endParaRPr sz="2400"/>
          </a:p>
        </p:txBody>
      </p:sp>
      <p:sp>
        <p:nvSpPr>
          <p:cNvPr id="304" name="Google Shape;304;p17"/>
          <p:cNvSpPr txBox="1"/>
          <p:nvPr>
            <p:ph idx="1" type="body"/>
          </p:nvPr>
        </p:nvSpPr>
        <p:spPr>
          <a:xfrm>
            <a:off x="738775" y="1562350"/>
            <a:ext cx="4626600" cy="29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Sap R3 is 3 tier architecture.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5" name="Google Shape;3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7625" y="2102775"/>
            <a:ext cx="5273349" cy="2826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Components of SAP R/3 3-tier Architecture</a:t>
            </a:r>
            <a:endParaRPr sz="2400"/>
          </a:p>
        </p:txBody>
      </p:sp>
      <p:sp>
        <p:nvSpPr>
          <p:cNvPr id="311" name="Google Shape;311;p18"/>
          <p:cNvSpPr txBox="1"/>
          <p:nvPr>
            <p:ph idx="1" type="body"/>
          </p:nvPr>
        </p:nvSpPr>
        <p:spPr>
          <a:xfrm>
            <a:off x="594300" y="1451625"/>
            <a:ext cx="7740000" cy="28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 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2" name="Google Shape;3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0952" y="1188725"/>
            <a:ext cx="4804299" cy="3760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Components of SAP R/3 3-tier Architecture</a:t>
            </a:r>
            <a:endParaRPr sz="2400"/>
          </a:p>
        </p:txBody>
      </p:sp>
      <p:sp>
        <p:nvSpPr>
          <p:cNvPr id="318" name="Google Shape;318;p19"/>
          <p:cNvSpPr txBox="1"/>
          <p:nvPr>
            <p:ph idx="1" type="body"/>
          </p:nvPr>
        </p:nvSpPr>
        <p:spPr>
          <a:xfrm>
            <a:off x="868625" y="1268725"/>
            <a:ext cx="7740000" cy="28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Message Server:It handles communication between distributed Dispatchers in ABAP system.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 Dispatcher Queue: Various work process types are stored in this queue.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Dispatcher: It distributes requests to the work processes.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Gateway: It enables communication between SAP system and between SAP system and external systems.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ABAP-Work processes: - It separately executes dialog steps in R/3 applications.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Types of work processes are given as :-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9" name="Google Shape;3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9125" y="3240975"/>
            <a:ext cx="3265175" cy="17539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Components of SAP R/3 3-tier Architecture</a:t>
            </a:r>
            <a:endParaRPr sz="2400"/>
          </a:p>
        </p:txBody>
      </p:sp>
      <p:sp>
        <p:nvSpPr>
          <p:cNvPr id="325" name="Google Shape;325;p20"/>
          <p:cNvSpPr txBox="1"/>
          <p:nvPr>
            <p:ph idx="1" type="body"/>
          </p:nvPr>
        </p:nvSpPr>
        <p:spPr>
          <a:xfrm>
            <a:off x="868625" y="1268725"/>
            <a:ext cx="7740000" cy="28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Memory-pipes: It enables communication between ICM and ABAP work processes.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Message Server: It handles java dispatchers and server processes.It enables communication within java runtime environment.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Enqueue Server:It handles logical locks that are set by the executed Java application program in a server process.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Central Services: Java cluster requires a special instance of the central services for managing locks and transmitting messages and data. Java cluster is a set of processes that work together to build the reliable system. Instance is group of resources such as memory, work processes and so on.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Components of SAP R/3 3-tier Architecture</a:t>
            </a:r>
            <a:endParaRPr sz="2400"/>
          </a:p>
        </p:txBody>
      </p:sp>
      <p:sp>
        <p:nvSpPr>
          <p:cNvPr id="331" name="Google Shape;331;p21"/>
          <p:cNvSpPr txBox="1"/>
          <p:nvPr>
            <p:ph idx="1" type="body"/>
          </p:nvPr>
        </p:nvSpPr>
        <p:spPr>
          <a:xfrm>
            <a:off x="868625" y="1268725"/>
            <a:ext cx="7740000" cy="28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Java Dispatcher: It receives the client requests and forwards to the server process.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SDM: Software Deployment Manager is used to install J2EE components.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Java Server Processes: It can processes a large number of requests simultaneously.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Threading: Multiple Processes executes separately in the background, this concept is called threading.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ICM: It enables communication between SAP system and HTTP, HTTPS, SMTP protocol. It means by entering system URL in the browser you can access SAP from browser also.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