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BB10-96BA-8FC5-CA45-E4CC1A3A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7FED3-4D23-6B34-A941-BCA30EDA6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4FE1-9A48-2BD8-B2FA-5B2FBEDA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A47C7-B7AD-A754-5963-FB735D42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5F77-5B1C-7709-0E22-009B0E9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2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BD1-49D4-28DE-CB36-88DD4C4F0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72E5F-27B8-B924-53E4-B1E168E72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8EC37-C108-64B1-4BB5-0DAE3B28A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8B95-06B2-9958-4C58-2FEA6FE2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D92D5-6B8F-3067-232C-0E85404E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30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02386-34C8-0903-840B-79004643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EB49F-FE00-3DDE-234F-7DF74A9C2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B2C2B-2496-D502-67E2-629547E0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FFB0B-4E18-F0D4-3BC4-AC32EDC9F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43FC-B8F7-E932-D288-4BF5786F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3269F-F3BE-DDA4-FC96-8ACADABC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3C03-0E4C-B6B1-25A1-4446AC51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4F5A1-9BB0-ADF6-B3DC-FA27CC72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6393-C06F-B079-817A-825FC435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33383-BEC1-532D-E6C3-E51FA84E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FD9-DAB8-2991-6E08-380CB2C4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A035-37CF-7DC2-30BB-A63DAB2F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45D6-29A1-BF1F-2197-F8533A5A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C06A-F093-6F51-B91D-428E2E90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72E2B-BB98-BE20-3BFA-B58FFCA5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7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6253-4642-21C4-31B8-07A32566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4077-FEC1-EBCE-5F1B-9BF1F4CB5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B2D7D-A3E1-0D98-21B3-301DA66DB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3B36-CA2B-81F4-58EF-2A01435B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5112-7B63-5669-3C63-8E650A07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A46B4-913F-2564-CAAC-601F7B92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9A11-96B6-59C2-2731-707A3FA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46110-DC9F-0FCD-DA0C-65E3F5B3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A8119-8FBE-ABC8-B96E-792FB2BE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A3D7-E3E8-54FB-F06E-E6919077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C92B7-90E0-5A51-0DAA-D423552050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AC452-386C-9BE5-5B82-BCCC8215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DEC37-AC3F-330C-37EF-3B7E3177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B68A-7DBA-DB9A-B34F-DCEAD9DB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CB73-F97D-E500-AA78-A0E05CB0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BD176-0B0E-D864-D67C-CFD98EB2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AB9FB-B98E-8955-1FA3-2CD03FE5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B1BF3-2FFD-8673-44DA-ECE26D66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3B01-47DC-A11E-DDF2-6E7AC3C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3D437-8841-AD7E-CE94-D3A766CF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5CA4F-D963-7209-948B-D3E65392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C0A0-F53B-4DD1-C781-F8CA3E98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AF94D-6698-F6FD-A10B-5F58C743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1AB11-FF98-30B8-4F52-93C1B5A9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F551-2B83-1F0C-003E-97A02D173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C32A-966D-FC7D-337A-42D87C49C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3F61-FF4A-B598-2E5B-941F7742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0D09E-9A09-6524-FFAD-E9B7F732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0D620-46FE-DD62-4DD1-3CE4066DD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D256D-5B8F-E81B-9A8E-56BA6A14E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DDFDE-CA88-90F8-5147-159D6445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3AB3F-E6F7-DD76-0704-5DE67409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16ED5-ECFB-D62E-1DF5-13CD30FE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827C9-23EC-E39B-0A83-C61E38E6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3747-BE8D-8FE9-C08C-C2C367287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396D-ED55-F9AE-CDFE-ECE7FF2478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A27D9-CFFA-45C7-9A89-701213A8E341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32838-642C-ED70-7373-32D3481C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6C0CB-4402-61BC-A6E2-5E0B3DC61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D54C7-0B11-4A79-8E89-21B61CA1F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0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3801-C614-F509-7BA0-C59C3439A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B28CE-4B80-6722-1054-E0500281B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F1B2-F5EF-CBAA-6C61-810AD5FA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625C3-656F-7714-6354-6C87FCD7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Overview of the system</a:t>
            </a:r>
          </a:p>
          <a:p>
            <a:r>
              <a:rPr lang="en-US" dirty="0"/>
              <a:t>Generating recipe with user prompt </a:t>
            </a:r>
          </a:p>
          <a:p>
            <a:pPr lvl="1"/>
            <a:r>
              <a:rPr lang="en-US" dirty="0"/>
              <a:t>using both speech and text</a:t>
            </a:r>
          </a:p>
          <a:p>
            <a:pPr lvl="1"/>
            <a:r>
              <a:rPr lang="en-US" dirty="0"/>
              <a:t>Multi-language support</a:t>
            </a:r>
          </a:p>
          <a:p>
            <a:pPr lvl="1"/>
            <a:r>
              <a:rPr lang="en-US" dirty="0"/>
              <a:t>Validating and cleaning the input (maybe move to security)</a:t>
            </a:r>
          </a:p>
          <a:p>
            <a:pPr lvl="2"/>
            <a:r>
              <a:rPr lang="en-US" dirty="0"/>
              <a:t>Checking dish name and serving size with another agent</a:t>
            </a:r>
          </a:p>
          <a:p>
            <a:r>
              <a:rPr lang="en-US" dirty="0"/>
              <a:t>Customization and service-readiness</a:t>
            </a:r>
          </a:p>
          <a:p>
            <a:pPr lvl="1"/>
            <a:r>
              <a:rPr lang="en-US" dirty="0"/>
              <a:t>Able to use existing recipe database</a:t>
            </a:r>
          </a:p>
          <a:p>
            <a:pPr lvl="1"/>
            <a:r>
              <a:rPr lang="en-US" dirty="0"/>
              <a:t>Association with an existing product database and serving the results for the next operation</a:t>
            </a:r>
          </a:p>
          <a:p>
            <a:pPr lvl="1"/>
            <a:r>
              <a:rPr lang="en-US" dirty="0"/>
              <a:t>Removing unwanted items from the results</a:t>
            </a:r>
          </a:p>
          <a:p>
            <a:r>
              <a:rPr lang="en-US" dirty="0"/>
              <a:t>Security features</a:t>
            </a:r>
          </a:p>
          <a:p>
            <a:pPr lvl="1"/>
            <a:r>
              <a:rPr lang="en-US" dirty="0"/>
              <a:t>Properly structured context and prompt to mitigate “prompt injection”</a:t>
            </a:r>
          </a:p>
          <a:p>
            <a:r>
              <a:rPr lang="en-US" dirty="0"/>
              <a:t>“Inverse” Recipe</a:t>
            </a:r>
          </a:p>
          <a:p>
            <a:pPr lvl="1"/>
            <a:r>
              <a:rPr lang="en-US" dirty="0"/>
              <a:t>Agent generates a list of ingredients necessary to cook a dish</a:t>
            </a:r>
          </a:p>
          <a:p>
            <a:pPr lvl="1"/>
            <a:r>
              <a:rPr lang="en-US" dirty="0"/>
              <a:t>Gets user’s dish preferences and suggests a recipe with least amount of additional ingredients considering the ingredients user already have at home</a:t>
            </a:r>
          </a:p>
          <a:p>
            <a:r>
              <a:rPr lang="en-US" dirty="0"/>
              <a:t>Performance and cost</a:t>
            </a:r>
          </a:p>
        </p:txBody>
      </p:sp>
    </p:spTree>
    <p:extLst>
      <p:ext uri="{BB962C8B-B14F-4D97-AF65-F5344CB8AC3E}">
        <p14:creationId xmlns:p14="http://schemas.microsoft.com/office/powerpoint/2010/main" val="272539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Emrah Kaya</dc:creator>
  <cp:lastModifiedBy>Emrah Kaya</cp:lastModifiedBy>
  <cp:revision>1</cp:revision>
  <dcterms:created xsi:type="dcterms:W3CDTF">2024-01-15T11:28:20Z</dcterms:created>
  <dcterms:modified xsi:type="dcterms:W3CDTF">2024-01-15T11:52:59Z</dcterms:modified>
</cp:coreProperties>
</file>