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A9DAF3-FFFE-82B4-7E59-1CAA74033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815EF9-7A1F-3244-33BD-57A1F3B24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FCAD13-3FF0-28FC-1A07-BF612735F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3A0D-5DCB-4F0D-9362-DE1662245643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2E51D5-3576-C36B-7D09-12A917824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BC5357-F4D1-25F4-0D9C-D15B158D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F3B0-9F6F-4064-A272-EC8330CF9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196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A21F7-E9BB-B19D-0C60-A1ADD28C9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9535A7-5A38-E0E2-87FF-3D35F592F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543AB3-0384-E34F-7FD8-718C4A494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3A0D-5DCB-4F0D-9362-DE1662245643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A7FED2-1CC4-E1C6-24E0-7A8979ABC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E77E2F-9A8B-8C13-898B-A5F507AC3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F3B0-9F6F-4064-A272-EC8330CF9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14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BE2021-83F2-74A9-C3C3-747D7979A8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9D1CD6-3C09-3675-B819-EAB0A56A7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26175D-98EA-0574-16C5-6B0115EE3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3A0D-5DCB-4F0D-9362-DE1662245643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D88E85-0998-1EEC-9000-637BDE056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2AB9B-4FE9-4AEA-76BF-CC55961F5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F3B0-9F6F-4064-A272-EC8330CF9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107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FA9A7-231E-EE87-2AB6-9D58F169A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63EF9D-636A-48A9-A0F8-0F18D2B89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B216E6-EA49-A223-5EDA-ABF5B4D9B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3A0D-5DCB-4F0D-9362-DE1662245643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738FFA-5B31-E1B4-F0C4-7852FC312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96F0B6-A20F-6F2E-2E11-4AD9500DE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F3B0-9F6F-4064-A272-EC8330CF9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111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0A12AE-52B0-0BAF-B8EF-884F7A21F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F159D7-57A6-1DAF-0475-E07C90DA9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509C13-8C11-643D-41F4-42A53BF3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3A0D-5DCB-4F0D-9362-DE1662245643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55D01C-D0CD-B6C6-A140-A715D059E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3BA1CD-F3AE-B75B-A39A-038434824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F3B0-9F6F-4064-A272-EC8330CF9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771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68AFE-B893-1EC4-1FC4-D21470D4A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6FFD9C-21E9-B94F-C060-F79F7B6EF6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3450CE-3BF5-5BE4-D485-AD1191BEF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C08A02-51CD-7131-7972-CBDFE48A2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3A0D-5DCB-4F0D-9362-DE1662245643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F13715-CA70-EEF7-0104-D2559FE94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3BFB65-0005-D0C7-5AFB-DC10958AD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F3B0-9F6F-4064-A272-EC8330CF9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74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1D5BC-A84F-C852-72E1-3B25E4B78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95F1B2-CF77-6C97-E781-93208FC6D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7CEF66-9B37-BECB-BB79-5A61A719A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B23B9B-B8B5-456E-A1BA-AE0C66B60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5AAD7C-2C26-97AA-7FFA-A6A41DED39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24DAB84-B660-D871-91FB-18675125E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3A0D-5DCB-4F0D-9362-DE1662245643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985169-84F2-683D-3AC4-EFC5AB1A5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D5B7DA-9AA9-A233-B717-9D76E23C4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F3B0-9F6F-4064-A272-EC8330CF9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597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95104-4B33-8483-1CD6-14176A748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C19E38-F2EB-56CF-1F56-FCE4D2BAC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3A0D-5DCB-4F0D-9362-DE1662245643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E36219-1101-231E-726A-BBBF6AB9E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760CD9-41E5-B150-4160-47A96FF72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F3B0-9F6F-4064-A272-EC8330CF9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042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E8746E-DAD1-D547-575B-80E42E550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3A0D-5DCB-4F0D-9362-DE1662245643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82D974-15EE-D399-3025-EAF77FD5E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DEACA6-A29A-FE9F-CD24-4EA52A488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F3B0-9F6F-4064-A272-EC8330CF9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203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6D9714-7C07-661E-BFEF-DA51C9CF1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4D0DF0-C893-8EB4-C127-A15764613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54BA52-6732-93F2-FA33-4D4360259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47FE9E-A8F9-D841-493D-984BFA86F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3A0D-5DCB-4F0D-9362-DE1662245643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A00B37-4AA9-AB02-CBB3-D4F2A4E39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8780C9-28B5-B2CC-62CA-0C16AA61A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F3B0-9F6F-4064-A272-EC8330CF9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43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D5EA51-721A-B073-7879-976ADA8A1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4DAF31-6A75-8B78-92E3-ED2E24EF2E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FF0C34-002F-85AA-757D-7E8014130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72A5DF-10F5-AB84-4DD9-7ACFF5916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3A0D-5DCB-4F0D-9362-DE1662245643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372FF4-DDAF-68B5-9175-636199953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0707D7-4F4B-349D-3D43-A70B0F67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F3B0-9F6F-4064-A272-EC8330CF9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27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0FEE29-1A85-CAC1-9B87-704BAA00D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91EC33-B50E-0530-BEC6-7BB218301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75C00B-F3ED-F3E1-83B9-522E6E2029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93A0D-5DCB-4F0D-9362-DE1662245643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5ACC58-9B53-51EB-87AE-CBED3E68DD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C20A36-CD24-A6CA-0010-0E57FE712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FF3B0-9F6F-4064-A272-EC8330CF9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02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77985" y="2696001"/>
            <a:ext cx="8852830" cy="795491"/>
          </a:xfrm>
        </p:spPr>
        <p:txBody>
          <a:bodyPr>
            <a:noAutofit/>
          </a:bodyPr>
          <a:lstStyle/>
          <a:p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104" y="4877075"/>
            <a:ext cx="12192000" cy="19809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08" y="401319"/>
            <a:ext cx="2358781" cy="57974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TANG Xinyu</dc:creator>
  <cp:lastModifiedBy>TANG Xinyu</cp:lastModifiedBy>
  <cp:revision>1</cp:revision>
  <dcterms:created xsi:type="dcterms:W3CDTF">2022-11-06T04:22:47Z</dcterms:created>
  <dcterms:modified xsi:type="dcterms:W3CDTF">2022-11-06T04:23:01Z</dcterms:modified>
</cp:coreProperties>
</file>