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7" r:id="rId13"/>
    <p:sldId id="266" r:id="rId14"/>
    <p:sldId id="268" r:id="rId15"/>
    <p:sldId id="272" r:id="rId16"/>
    <p:sldId id="269" r:id="rId17"/>
    <p:sldId id="270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6971B-EF80-476F-A5F0-A2C08741EAD7}" v="293" dt="2023-12-04T01:55:40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, Saumya" userId="c4200326-d259-4be9-87ad-2941d5da6656" providerId="ADAL" clId="{24E6971B-EF80-476F-A5F0-A2C08741EAD7}"/>
    <pc:docChg chg="undo custSel addSld delSld modSld modMainMaster">
      <pc:chgData name="Shah, Saumya" userId="c4200326-d259-4be9-87ad-2941d5da6656" providerId="ADAL" clId="{24E6971B-EF80-476F-A5F0-A2C08741EAD7}" dt="2023-12-04T02:00:53.152" v="1465" actId="20577"/>
      <pc:docMkLst>
        <pc:docMk/>
      </pc:docMkLst>
      <pc:sldChg chg="modSp mod setBg">
        <pc:chgData name="Shah, Saumya" userId="c4200326-d259-4be9-87ad-2941d5da6656" providerId="ADAL" clId="{24E6971B-EF80-476F-A5F0-A2C08741EAD7}" dt="2023-12-04T00:26:26.419" v="243" actId="313"/>
        <pc:sldMkLst>
          <pc:docMk/>
          <pc:sldMk cId="202925589" sldId="256"/>
        </pc:sldMkLst>
        <pc:spChg chg="mod">
          <ac:chgData name="Shah, Saumya" userId="c4200326-d259-4be9-87ad-2941d5da6656" providerId="ADAL" clId="{24E6971B-EF80-476F-A5F0-A2C08741EAD7}" dt="2023-12-04T00:26:26.419" v="243" actId="313"/>
          <ac:spMkLst>
            <pc:docMk/>
            <pc:sldMk cId="202925589" sldId="256"/>
            <ac:spMk id="4" creationId="{32293CB0-9ACC-F5A3-D310-F59174824D9E}"/>
          </ac:spMkLst>
        </pc:spChg>
        <pc:picChg chg="mod">
          <ac:chgData name="Shah, Saumya" userId="c4200326-d259-4be9-87ad-2941d5da6656" providerId="ADAL" clId="{24E6971B-EF80-476F-A5F0-A2C08741EAD7}" dt="2023-12-04T00:23:28.344" v="207" actId="2085"/>
          <ac:picMkLst>
            <pc:docMk/>
            <pc:sldMk cId="202925589" sldId="256"/>
            <ac:picMk id="7" creationId="{EF3A15F5-3ACD-5C1E-46FF-EF12D9E482ED}"/>
          </ac:picMkLst>
        </pc:picChg>
      </pc:sldChg>
      <pc:sldChg chg="modSp mod setBg">
        <pc:chgData name="Shah, Saumya" userId="c4200326-d259-4be9-87ad-2941d5da6656" providerId="ADAL" clId="{24E6971B-EF80-476F-A5F0-A2C08741EAD7}" dt="2023-12-04T00:23:47.277" v="208" actId="207"/>
        <pc:sldMkLst>
          <pc:docMk/>
          <pc:sldMk cId="1609916371" sldId="257"/>
        </pc:sldMkLst>
        <pc:graphicFrameChg chg="modGraphic">
          <ac:chgData name="Shah, Saumya" userId="c4200326-d259-4be9-87ad-2941d5da6656" providerId="ADAL" clId="{24E6971B-EF80-476F-A5F0-A2C08741EAD7}" dt="2023-12-04T00:23:47.277" v="208" actId="207"/>
          <ac:graphicFrameMkLst>
            <pc:docMk/>
            <pc:sldMk cId="1609916371" sldId="257"/>
            <ac:graphicFrameMk id="8" creationId="{433E1D70-267B-688E-F5D9-0859A1393893}"/>
          </ac:graphicFrameMkLst>
        </pc:graphicFrameChg>
      </pc:sldChg>
      <pc:sldChg chg="modSp setBg">
        <pc:chgData name="Shah, Saumya" userId="c4200326-d259-4be9-87ad-2941d5da6656" providerId="ADAL" clId="{24E6971B-EF80-476F-A5F0-A2C08741EAD7}" dt="2023-12-04T00:25:19.472" v="236" actId="692"/>
        <pc:sldMkLst>
          <pc:docMk/>
          <pc:sldMk cId="2223904302" sldId="259"/>
        </pc:sldMkLst>
        <pc:graphicFrameChg chg="mod">
          <ac:chgData name="Shah, Saumya" userId="c4200326-d259-4be9-87ad-2941d5da6656" providerId="ADAL" clId="{24E6971B-EF80-476F-A5F0-A2C08741EAD7}" dt="2023-12-04T00:25:19.472" v="236" actId="692"/>
          <ac:graphicFrameMkLst>
            <pc:docMk/>
            <pc:sldMk cId="2223904302" sldId="259"/>
            <ac:graphicFrameMk id="5" creationId="{B9497AD2-FC0F-474E-5713-1A6A9F48D067}"/>
          </ac:graphicFrameMkLst>
        </pc:graphicFrameChg>
      </pc:sldChg>
      <pc:sldChg chg="addSp delSp modSp mod">
        <pc:chgData name="Shah, Saumya" userId="c4200326-d259-4be9-87ad-2941d5da6656" providerId="ADAL" clId="{24E6971B-EF80-476F-A5F0-A2C08741EAD7}" dt="2023-12-04T01:01:44.128" v="539" actId="20577"/>
        <pc:sldMkLst>
          <pc:docMk/>
          <pc:sldMk cId="3483170360" sldId="260"/>
        </pc:sldMkLst>
        <pc:spChg chg="mod">
          <ac:chgData name="Shah, Saumya" userId="c4200326-d259-4be9-87ad-2941d5da6656" providerId="ADAL" clId="{24E6971B-EF80-476F-A5F0-A2C08741EAD7}" dt="2023-12-04T00:26:14.119" v="242" actId="1076"/>
          <ac:spMkLst>
            <pc:docMk/>
            <pc:sldMk cId="3483170360" sldId="260"/>
            <ac:spMk id="2" creationId="{9B284A6E-74A1-8D73-5B21-4B5F28B6ED73}"/>
          </ac:spMkLst>
        </pc:spChg>
        <pc:spChg chg="del mod">
          <ac:chgData name="Shah, Saumya" userId="c4200326-d259-4be9-87ad-2941d5da6656" providerId="ADAL" clId="{24E6971B-EF80-476F-A5F0-A2C08741EAD7}" dt="2023-12-04T00:58:43.432" v="331" actId="22"/>
          <ac:spMkLst>
            <pc:docMk/>
            <pc:sldMk cId="3483170360" sldId="260"/>
            <ac:spMk id="6" creationId="{3DCE6F12-5F06-98E1-6111-E701747BF7D8}"/>
          </ac:spMkLst>
        </pc:spChg>
        <pc:spChg chg="add mod">
          <ac:chgData name="Shah, Saumya" userId="c4200326-d259-4be9-87ad-2941d5da6656" providerId="ADAL" clId="{24E6971B-EF80-476F-A5F0-A2C08741EAD7}" dt="2023-12-04T01:01:44.128" v="539" actId="20577"/>
          <ac:spMkLst>
            <pc:docMk/>
            <pc:sldMk cId="3483170360" sldId="260"/>
            <ac:spMk id="7" creationId="{5E23A225-6578-D6B7-D7E6-6A4D75AC77FE}"/>
          </ac:spMkLst>
        </pc:spChg>
        <pc:picChg chg="add mod ord">
          <ac:chgData name="Shah, Saumya" userId="c4200326-d259-4be9-87ad-2941d5da6656" providerId="ADAL" clId="{24E6971B-EF80-476F-A5F0-A2C08741EAD7}" dt="2023-12-04T00:59:08.050" v="335" actId="1076"/>
          <ac:picMkLst>
            <pc:docMk/>
            <pc:sldMk cId="3483170360" sldId="260"/>
            <ac:picMk id="4" creationId="{0D8A9F17-E8F0-E100-CC60-608B53DC0D06}"/>
          </ac:picMkLst>
        </pc:picChg>
        <pc:picChg chg="mod">
          <ac:chgData name="Shah, Saumya" userId="c4200326-d259-4be9-87ad-2941d5da6656" providerId="ADAL" clId="{24E6971B-EF80-476F-A5F0-A2C08741EAD7}" dt="2023-12-04T00:59:13.306" v="336" actId="14100"/>
          <ac:picMkLst>
            <pc:docMk/>
            <pc:sldMk cId="3483170360" sldId="260"/>
            <ac:picMk id="5" creationId="{56FEA150-25C2-2EBE-AC04-1C0589A93991}"/>
          </ac:picMkLst>
        </pc:picChg>
      </pc:sldChg>
      <pc:sldChg chg="modSp">
        <pc:chgData name="Shah, Saumya" userId="c4200326-d259-4be9-87ad-2941d5da6656" providerId="ADAL" clId="{24E6971B-EF80-476F-A5F0-A2C08741EAD7}" dt="2023-12-04T00:18:56.040" v="120"/>
        <pc:sldMkLst>
          <pc:docMk/>
          <pc:sldMk cId="702075323" sldId="261"/>
        </pc:sldMkLst>
        <pc:spChg chg="mod">
          <ac:chgData name="Shah, Saumya" userId="c4200326-d259-4be9-87ad-2941d5da6656" providerId="ADAL" clId="{24E6971B-EF80-476F-A5F0-A2C08741EAD7}" dt="2023-12-04T00:18:56.040" v="120"/>
          <ac:spMkLst>
            <pc:docMk/>
            <pc:sldMk cId="702075323" sldId="261"/>
            <ac:spMk id="2" creationId="{309D9AC6-540E-7CED-FA7B-1D93B8AE8A03}"/>
          </ac:spMkLst>
        </pc:spChg>
        <pc:spChg chg="mod">
          <ac:chgData name="Shah, Saumya" userId="c4200326-d259-4be9-87ad-2941d5da6656" providerId="ADAL" clId="{24E6971B-EF80-476F-A5F0-A2C08741EAD7}" dt="2023-12-04T00:18:56.040" v="120"/>
          <ac:spMkLst>
            <pc:docMk/>
            <pc:sldMk cId="702075323" sldId="261"/>
            <ac:spMk id="5" creationId="{53E45E77-63F5-8C64-2292-6FA312776625}"/>
          </ac:spMkLst>
        </pc:spChg>
      </pc:sldChg>
      <pc:sldChg chg="modSp mod">
        <pc:chgData name="Shah, Saumya" userId="c4200326-d259-4be9-87ad-2941d5da6656" providerId="ADAL" clId="{24E6971B-EF80-476F-A5F0-A2C08741EAD7}" dt="2023-12-04T00:18:56.360" v="122" actId="27636"/>
        <pc:sldMkLst>
          <pc:docMk/>
          <pc:sldMk cId="2119189858" sldId="262"/>
        </pc:sldMkLst>
        <pc:spChg chg="mod">
          <ac:chgData name="Shah, Saumya" userId="c4200326-d259-4be9-87ad-2941d5da6656" providerId="ADAL" clId="{24E6971B-EF80-476F-A5F0-A2C08741EAD7}" dt="2023-12-04T00:18:56.040" v="120"/>
          <ac:spMkLst>
            <pc:docMk/>
            <pc:sldMk cId="2119189858" sldId="262"/>
            <ac:spMk id="2" creationId="{309D9AC6-540E-7CED-FA7B-1D93B8AE8A03}"/>
          </ac:spMkLst>
        </pc:spChg>
        <pc:spChg chg="mod">
          <ac:chgData name="Shah, Saumya" userId="c4200326-d259-4be9-87ad-2941d5da6656" providerId="ADAL" clId="{24E6971B-EF80-476F-A5F0-A2C08741EAD7}" dt="2023-12-04T00:18:56.360" v="122" actId="27636"/>
          <ac:spMkLst>
            <pc:docMk/>
            <pc:sldMk cId="2119189858" sldId="262"/>
            <ac:spMk id="5" creationId="{53E45E77-63F5-8C64-2292-6FA312776625}"/>
          </ac:spMkLst>
        </pc:spChg>
      </pc:sldChg>
      <pc:sldChg chg="modSp mod">
        <pc:chgData name="Shah, Saumya" userId="c4200326-d259-4be9-87ad-2941d5da6656" providerId="ADAL" clId="{24E6971B-EF80-476F-A5F0-A2C08741EAD7}" dt="2023-12-04T00:18:56.040" v="120"/>
        <pc:sldMkLst>
          <pc:docMk/>
          <pc:sldMk cId="1401569080" sldId="263"/>
        </pc:sldMkLst>
        <pc:spChg chg="mod">
          <ac:chgData name="Shah, Saumya" userId="c4200326-d259-4be9-87ad-2941d5da6656" providerId="ADAL" clId="{24E6971B-EF80-476F-A5F0-A2C08741EAD7}" dt="2023-12-04T00:18:56.040" v="120"/>
          <ac:spMkLst>
            <pc:docMk/>
            <pc:sldMk cId="1401569080" sldId="263"/>
            <ac:spMk id="2" creationId="{309D9AC6-540E-7CED-FA7B-1D93B8AE8A03}"/>
          </ac:spMkLst>
        </pc:spChg>
        <pc:graphicFrameChg chg="mod modGraphic">
          <ac:chgData name="Shah, Saumya" userId="c4200326-d259-4be9-87ad-2941d5da6656" providerId="ADAL" clId="{24E6971B-EF80-476F-A5F0-A2C08741EAD7}" dt="2023-12-02T21:49:36.475" v="119" actId="1076"/>
          <ac:graphicFrameMkLst>
            <pc:docMk/>
            <pc:sldMk cId="1401569080" sldId="263"/>
            <ac:graphicFrameMk id="3" creationId="{051773C2-5799-D396-3D3F-54E427217456}"/>
          </ac:graphicFrameMkLst>
        </pc:graphicFrameChg>
      </pc:sldChg>
      <pc:sldChg chg="modSp mod setBg">
        <pc:chgData name="Shah, Saumya" userId="c4200326-d259-4be9-87ad-2941d5da6656" providerId="ADAL" clId="{24E6971B-EF80-476F-A5F0-A2C08741EAD7}" dt="2023-12-04T00:31:46.198" v="252"/>
        <pc:sldMkLst>
          <pc:docMk/>
          <pc:sldMk cId="802534667" sldId="264"/>
        </pc:sldMkLst>
        <pc:spChg chg="mod">
          <ac:chgData name="Shah, Saumya" userId="c4200326-d259-4be9-87ad-2941d5da6656" providerId="ADAL" clId="{24E6971B-EF80-476F-A5F0-A2C08741EAD7}" dt="2023-12-04T00:22:06.870" v="132" actId="692"/>
          <ac:spMkLst>
            <pc:docMk/>
            <pc:sldMk cId="802534667" sldId="264"/>
            <ac:spMk id="2" creationId="{A41E91B2-C735-6FB3-E490-7C4D396579FE}"/>
          </ac:spMkLst>
        </pc:spChg>
        <pc:graphicFrameChg chg="mod">
          <ac:chgData name="Shah, Saumya" userId="c4200326-d259-4be9-87ad-2941d5da6656" providerId="ADAL" clId="{24E6971B-EF80-476F-A5F0-A2C08741EAD7}" dt="2023-12-04T00:31:46.198" v="252"/>
          <ac:graphicFrameMkLst>
            <pc:docMk/>
            <pc:sldMk cId="802534667" sldId="264"/>
            <ac:graphicFrameMk id="4" creationId="{F7BCF35A-B415-147F-6F62-C39240F6CFED}"/>
          </ac:graphicFrameMkLst>
        </pc:graphicFrameChg>
      </pc:sldChg>
      <pc:sldChg chg="delSp modSp mod setBg">
        <pc:chgData name="Shah, Saumya" userId="c4200326-d259-4be9-87ad-2941d5da6656" providerId="ADAL" clId="{24E6971B-EF80-476F-A5F0-A2C08741EAD7}" dt="2023-12-04T01:04:48.766" v="617" actId="20577"/>
        <pc:sldMkLst>
          <pc:docMk/>
          <pc:sldMk cId="3011637933" sldId="265"/>
        </pc:sldMkLst>
        <pc:spChg chg="mod">
          <ac:chgData name="Shah, Saumya" userId="c4200326-d259-4be9-87ad-2941d5da6656" providerId="ADAL" clId="{24E6971B-EF80-476F-A5F0-A2C08741EAD7}" dt="2023-12-04T01:04:48.766" v="617" actId="20577"/>
          <ac:spMkLst>
            <pc:docMk/>
            <pc:sldMk cId="3011637933" sldId="265"/>
            <ac:spMk id="2" creationId="{7DBE7A30-BEDE-C5F4-280B-D3CB920B161F}"/>
          </ac:spMkLst>
        </pc:spChg>
        <pc:spChg chg="del">
          <ac:chgData name="Shah, Saumya" userId="c4200326-d259-4be9-87ad-2941d5da6656" providerId="ADAL" clId="{24E6971B-EF80-476F-A5F0-A2C08741EAD7}" dt="2023-12-02T21:13:12.773" v="25" actId="26606"/>
          <ac:spMkLst>
            <pc:docMk/>
            <pc:sldMk cId="3011637933" sldId="265"/>
            <ac:spMk id="9" creationId="{C9B44886-047B-4C3D-B24D-40372BAF672C}"/>
          </ac:spMkLst>
        </pc:spChg>
        <pc:spChg chg="del">
          <ac:chgData name="Shah, Saumya" userId="c4200326-d259-4be9-87ad-2941d5da6656" providerId="ADAL" clId="{24E6971B-EF80-476F-A5F0-A2C08741EAD7}" dt="2023-12-02T21:13:12.773" v="25" actId="26606"/>
          <ac:spMkLst>
            <pc:docMk/>
            <pc:sldMk cId="3011637933" sldId="265"/>
            <ac:spMk id="11" creationId="{C69F3D2E-2D8E-4CC9-A453-44EB58CF1067}"/>
          </ac:spMkLst>
        </pc:spChg>
        <pc:spChg chg="del">
          <ac:chgData name="Shah, Saumya" userId="c4200326-d259-4be9-87ad-2941d5da6656" providerId="ADAL" clId="{24E6971B-EF80-476F-A5F0-A2C08741EAD7}" dt="2023-12-02T21:13:12.773" v="25" actId="26606"/>
          <ac:spMkLst>
            <pc:docMk/>
            <pc:sldMk cId="3011637933" sldId="265"/>
            <ac:spMk id="15" creationId="{7D96F023-07C3-410F-8214-C77FAA8E7ED8}"/>
          </ac:spMkLst>
        </pc:spChg>
        <pc:graphicFrameChg chg="add mod">
          <ac:chgData name="Shah, Saumya" userId="c4200326-d259-4be9-87ad-2941d5da6656" providerId="ADAL" clId="{24E6971B-EF80-476F-A5F0-A2C08741EAD7}" dt="2023-12-04T00:32:43.403" v="259"/>
          <ac:graphicFrameMkLst>
            <pc:docMk/>
            <pc:sldMk cId="3011637933" sldId="265"/>
            <ac:graphicFrameMk id="4" creationId="{37845283-535A-72F9-1AC5-7446FE88B52B}"/>
          </ac:graphicFrameMkLst>
        </pc:graphicFrameChg>
        <pc:cxnChg chg="del">
          <ac:chgData name="Shah, Saumya" userId="c4200326-d259-4be9-87ad-2941d5da6656" providerId="ADAL" clId="{24E6971B-EF80-476F-A5F0-A2C08741EAD7}" dt="2023-12-02T21:13:12.773" v="25" actId="26606"/>
          <ac:cxnSpMkLst>
            <pc:docMk/>
            <pc:sldMk cId="3011637933" sldId="265"/>
            <ac:cxnSpMk id="13" creationId="{56319A8F-DEC0-498D-AD34-743F1F874155}"/>
          </ac:cxnSpMkLst>
        </pc:cxnChg>
      </pc:sldChg>
      <pc:sldChg chg="modSp mod">
        <pc:chgData name="Shah, Saumya" userId="c4200326-d259-4be9-87ad-2941d5da6656" providerId="ADAL" clId="{24E6971B-EF80-476F-A5F0-A2C08741EAD7}" dt="2023-12-02T21:11:22.842" v="16" actId="1076"/>
        <pc:sldMkLst>
          <pc:docMk/>
          <pc:sldMk cId="3694123683" sldId="266"/>
        </pc:sldMkLst>
        <pc:spChg chg="mod">
          <ac:chgData name="Shah, Saumya" userId="c4200326-d259-4be9-87ad-2941d5da6656" providerId="ADAL" clId="{24E6971B-EF80-476F-A5F0-A2C08741EAD7}" dt="2023-12-02T21:11:22.842" v="16" actId="1076"/>
          <ac:spMkLst>
            <pc:docMk/>
            <pc:sldMk cId="3694123683" sldId="266"/>
            <ac:spMk id="2" creationId="{64FFE0DE-34BA-798F-1C1C-A906EDE02A4E}"/>
          </ac:spMkLst>
        </pc:spChg>
        <pc:spChg chg="mod">
          <ac:chgData name="Shah, Saumya" userId="c4200326-d259-4be9-87ad-2941d5da6656" providerId="ADAL" clId="{24E6971B-EF80-476F-A5F0-A2C08741EAD7}" dt="2023-12-02T21:11:11.762" v="14" actId="1076"/>
          <ac:spMkLst>
            <pc:docMk/>
            <pc:sldMk cId="3694123683" sldId="266"/>
            <ac:spMk id="3" creationId="{010FB94D-A7AD-7228-2722-5FE2227BF662}"/>
          </ac:spMkLst>
        </pc:spChg>
      </pc:sldChg>
      <pc:sldChg chg="addSp delSp modSp mod setBg">
        <pc:chgData name="Shah, Saumya" userId="c4200326-d259-4be9-87ad-2941d5da6656" providerId="ADAL" clId="{24E6971B-EF80-476F-A5F0-A2C08741EAD7}" dt="2023-12-04T01:25:16.709" v="912"/>
        <pc:sldMkLst>
          <pc:docMk/>
          <pc:sldMk cId="3323931803" sldId="267"/>
        </pc:sldMkLst>
        <pc:spChg chg="mod">
          <ac:chgData name="Shah, Saumya" userId="c4200326-d259-4be9-87ad-2941d5da6656" providerId="ADAL" clId="{24E6971B-EF80-476F-A5F0-A2C08741EAD7}" dt="2023-12-04T01:23:37.418" v="903" actId="26606"/>
          <ac:spMkLst>
            <pc:docMk/>
            <pc:sldMk cId="3323931803" sldId="267"/>
            <ac:spMk id="2" creationId="{8DD2B9F2-B53F-6EC4-2FC9-FCEA27118962}"/>
          </ac:spMkLst>
        </pc:spChg>
        <pc:spChg chg="add del mod">
          <ac:chgData name="Shah, Saumya" userId="c4200326-d259-4be9-87ad-2941d5da6656" providerId="ADAL" clId="{24E6971B-EF80-476F-A5F0-A2C08741EAD7}" dt="2023-12-04T01:19:13.148" v="865" actId="26606"/>
          <ac:spMkLst>
            <pc:docMk/>
            <pc:sldMk cId="3323931803" sldId="267"/>
            <ac:spMk id="3" creationId="{AD43830D-36AD-70AD-08E1-AF04575291D9}"/>
          </ac:spMkLst>
        </pc:spChg>
        <pc:spChg chg="add del">
          <ac:chgData name="Shah, Saumya" userId="c4200326-d259-4be9-87ad-2941d5da6656" providerId="ADAL" clId="{24E6971B-EF80-476F-A5F0-A2C08741EAD7}" dt="2023-12-04T01:17:00.461" v="847" actId="26606"/>
          <ac:spMkLst>
            <pc:docMk/>
            <pc:sldMk cId="3323931803" sldId="267"/>
            <ac:spMk id="9" creationId="{2EEF4763-EB4A-4A35-89EB-AD2763B48C3B}"/>
          </ac:spMkLst>
        </pc:spChg>
        <pc:spChg chg="add del">
          <ac:chgData name="Shah, Saumya" userId="c4200326-d259-4be9-87ad-2941d5da6656" providerId="ADAL" clId="{24E6971B-EF80-476F-A5F0-A2C08741EAD7}" dt="2023-12-04T01:23:31.259" v="901" actId="26606"/>
          <ac:spMkLst>
            <pc:docMk/>
            <pc:sldMk cId="3323931803" sldId="267"/>
            <ac:spMk id="17" creationId="{2EEF4763-EB4A-4A35-89EB-AD2763B48C3B}"/>
          </ac:spMkLst>
        </pc:spChg>
        <pc:spChg chg="add del">
          <ac:chgData name="Shah, Saumya" userId="c4200326-d259-4be9-87ad-2941d5da6656" providerId="ADAL" clId="{24E6971B-EF80-476F-A5F0-A2C08741EAD7}" dt="2023-12-04T01:17:30.956" v="852" actId="26606"/>
          <ac:spMkLst>
            <pc:docMk/>
            <pc:sldMk cId="3323931803" sldId="267"/>
            <ac:spMk id="18" creationId="{C6270675-9512-4978-8583-36659256EE23}"/>
          </ac:spMkLst>
        </pc:spChg>
        <pc:spChg chg="add del">
          <ac:chgData name="Shah, Saumya" userId="c4200326-d259-4be9-87ad-2941d5da6656" providerId="ADAL" clId="{24E6971B-EF80-476F-A5F0-A2C08741EAD7}" dt="2023-12-04T01:23:37.418" v="903" actId="26606"/>
          <ac:spMkLst>
            <pc:docMk/>
            <pc:sldMk cId="3323931803" sldId="267"/>
            <ac:spMk id="19" creationId="{C6270675-9512-4978-8583-36659256EE23}"/>
          </ac:spMkLst>
        </pc:spChg>
        <pc:graphicFrameChg chg="add del mod">
          <ac:chgData name="Shah, Saumya" userId="c4200326-d259-4be9-87ad-2941d5da6656" providerId="ADAL" clId="{24E6971B-EF80-476F-A5F0-A2C08741EAD7}" dt="2023-12-04T01:15:17.466" v="790" actId="26606"/>
          <ac:graphicFrameMkLst>
            <pc:docMk/>
            <pc:sldMk cId="3323931803" sldId="267"/>
            <ac:graphicFrameMk id="5" creationId="{FBE4C6ED-49B8-3C37-F176-E45219645990}"/>
          </ac:graphicFrameMkLst>
        </pc:graphicFrameChg>
        <pc:graphicFrameChg chg="add del">
          <ac:chgData name="Shah, Saumya" userId="c4200326-d259-4be9-87ad-2941d5da6656" providerId="ADAL" clId="{24E6971B-EF80-476F-A5F0-A2C08741EAD7}" dt="2023-12-04T01:17:00.461" v="847" actId="26606"/>
          <ac:graphicFrameMkLst>
            <pc:docMk/>
            <pc:sldMk cId="3323931803" sldId="267"/>
            <ac:graphicFrameMk id="6" creationId="{FFE13C6C-D4AD-AEE0-1484-0CA43CB1C0E7}"/>
          </ac:graphicFrameMkLst>
        </pc:graphicFrameChg>
        <pc:graphicFrameChg chg="add del">
          <ac:chgData name="Shah, Saumya" userId="c4200326-d259-4be9-87ad-2941d5da6656" providerId="ADAL" clId="{24E6971B-EF80-476F-A5F0-A2C08741EAD7}" dt="2023-12-04T01:19:11.641" v="862" actId="26606"/>
          <ac:graphicFrameMkLst>
            <pc:docMk/>
            <pc:sldMk cId="3323931803" sldId="267"/>
            <ac:graphicFrameMk id="7" creationId="{4AF32EDC-E410-1156-D3B2-63B1AC0E8EFD}"/>
          </ac:graphicFrameMkLst>
        </pc:graphicFrameChg>
        <pc:graphicFrameChg chg="add del">
          <ac:chgData name="Shah, Saumya" userId="c4200326-d259-4be9-87ad-2941d5da6656" providerId="ADAL" clId="{24E6971B-EF80-476F-A5F0-A2C08741EAD7}" dt="2023-12-04T01:19:13.124" v="864" actId="26606"/>
          <ac:graphicFrameMkLst>
            <pc:docMk/>
            <pc:sldMk cId="3323931803" sldId="267"/>
            <ac:graphicFrameMk id="10" creationId="{91D86385-EC35-7BEF-8446-82E149D887FF}"/>
          </ac:graphicFrameMkLst>
        </pc:graphicFrameChg>
        <pc:graphicFrameChg chg="add del">
          <ac:chgData name="Shah, Saumya" userId="c4200326-d259-4be9-87ad-2941d5da6656" providerId="ADAL" clId="{24E6971B-EF80-476F-A5F0-A2C08741EAD7}" dt="2023-12-04T01:17:03.812" v="849" actId="26606"/>
          <ac:graphicFrameMkLst>
            <pc:docMk/>
            <pc:sldMk cId="3323931803" sldId="267"/>
            <ac:graphicFrameMk id="11" creationId="{844DED21-5DF3-063B-7355-476CD044728F}"/>
          </ac:graphicFrameMkLst>
        </pc:graphicFrameChg>
        <pc:graphicFrameChg chg="add mod modGraphic">
          <ac:chgData name="Shah, Saumya" userId="c4200326-d259-4be9-87ad-2941d5da6656" providerId="ADAL" clId="{24E6971B-EF80-476F-A5F0-A2C08741EAD7}" dt="2023-12-04T01:25:16.709" v="912"/>
          <ac:graphicFrameMkLst>
            <pc:docMk/>
            <pc:sldMk cId="3323931803" sldId="267"/>
            <ac:graphicFrameMk id="12" creationId="{F939DCAF-800C-250E-43BE-D2CDD8BF0341}"/>
          </ac:graphicFrameMkLst>
        </pc:graphicFrameChg>
        <pc:graphicFrameChg chg="add del mod modGraphic">
          <ac:chgData name="Shah, Saumya" userId="c4200326-d259-4be9-87ad-2941d5da6656" providerId="ADAL" clId="{24E6971B-EF80-476F-A5F0-A2C08741EAD7}" dt="2023-12-04T01:18:36.158" v="858" actId="26606"/>
          <ac:graphicFrameMkLst>
            <pc:docMk/>
            <pc:sldMk cId="3323931803" sldId="267"/>
            <ac:graphicFrameMk id="13" creationId="{FB46C088-B15F-E10F-572C-E04E8FF1D657}"/>
          </ac:graphicFrameMkLst>
        </pc:graphicFrameChg>
      </pc:sldChg>
      <pc:sldChg chg="addSp modSp mod">
        <pc:chgData name="Shah, Saumya" userId="c4200326-d259-4be9-87ad-2941d5da6656" providerId="ADAL" clId="{24E6971B-EF80-476F-A5F0-A2C08741EAD7}" dt="2023-12-04T01:26:03.429" v="916" actId="12385"/>
        <pc:sldMkLst>
          <pc:docMk/>
          <pc:sldMk cId="1826773956" sldId="268"/>
        </pc:sldMkLst>
        <pc:spChg chg="mod">
          <ac:chgData name="Shah, Saumya" userId="c4200326-d259-4be9-87ad-2941d5da6656" providerId="ADAL" clId="{24E6971B-EF80-476F-A5F0-A2C08741EAD7}" dt="2023-11-30T06:56:28.405" v="8" actId="1076"/>
          <ac:spMkLst>
            <pc:docMk/>
            <pc:sldMk cId="1826773956" sldId="268"/>
            <ac:spMk id="12" creationId="{B2174ECB-3028-ABC4-F6F3-868C4588FBC6}"/>
          </ac:spMkLst>
        </pc:spChg>
        <pc:spChg chg="add mod">
          <ac:chgData name="Shah, Saumya" userId="c4200326-d259-4be9-87ad-2941d5da6656" providerId="ADAL" clId="{24E6971B-EF80-476F-A5F0-A2C08741EAD7}" dt="2023-11-30T06:56:16.322" v="7" actId="1076"/>
          <ac:spMkLst>
            <pc:docMk/>
            <pc:sldMk cId="1826773956" sldId="268"/>
            <ac:spMk id="14" creationId="{821FD747-B1AE-9B14-5A0A-F97CD9BD56CB}"/>
          </ac:spMkLst>
        </pc:spChg>
        <pc:graphicFrameChg chg="mod modGraphic">
          <ac:chgData name="Shah, Saumya" userId="c4200326-d259-4be9-87ad-2941d5da6656" providerId="ADAL" clId="{24E6971B-EF80-476F-A5F0-A2C08741EAD7}" dt="2023-12-04T01:25:52.995" v="913" actId="12385"/>
          <ac:graphicFrameMkLst>
            <pc:docMk/>
            <pc:sldMk cId="1826773956" sldId="268"/>
            <ac:graphicFrameMk id="7" creationId="{EE40F587-56C5-752E-22EF-99300BF89CA0}"/>
          </ac:graphicFrameMkLst>
        </pc:graphicFrameChg>
        <pc:graphicFrameChg chg="mod modGraphic">
          <ac:chgData name="Shah, Saumya" userId="c4200326-d259-4be9-87ad-2941d5da6656" providerId="ADAL" clId="{24E6971B-EF80-476F-A5F0-A2C08741EAD7}" dt="2023-12-04T01:25:56.634" v="914" actId="12385"/>
          <ac:graphicFrameMkLst>
            <pc:docMk/>
            <pc:sldMk cId="1826773956" sldId="268"/>
            <ac:graphicFrameMk id="8" creationId="{270F1AAC-9B7B-9FF3-464C-74C1E50F3360}"/>
          </ac:graphicFrameMkLst>
        </pc:graphicFrameChg>
        <pc:graphicFrameChg chg="mod modGraphic">
          <ac:chgData name="Shah, Saumya" userId="c4200326-d259-4be9-87ad-2941d5da6656" providerId="ADAL" clId="{24E6971B-EF80-476F-A5F0-A2C08741EAD7}" dt="2023-12-04T01:26:03.429" v="916" actId="12385"/>
          <ac:graphicFrameMkLst>
            <pc:docMk/>
            <pc:sldMk cId="1826773956" sldId="268"/>
            <ac:graphicFrameMk id="9" creationId="{162CC67B-3243-9B9D-5A52-305105867AD4}"/>
          </ac:graphicFrameMkLst>
        </pc:graphicFrameChg>
        <pc:graphicFrameChg chg="mod modGraphic">
          <ac:chgData name="Shah, Saumya" userId="c4200326-d259-4be9-87ad-2941d5da6656" providerId="ADAL" clId="{24E6971B-EF80-476F-A5F0-A2C08741EAD7}" dt="2023-12-04T01:26:00.298" v="915" actId="12385"/>
          <ac:graphicFrameMkLst>
            <pc:docMk/>
            <pc:sldMk cId="1826773956" sldId="268"/>
            <ac:graphicFrameMk id="10" creationId="{380354E4-8212-D1C5-F0C0-CC949E63C19C}"/>
          </ac:graphicFrameMkLst>
        </pc:graphicFrameChg>
      </pc:sldChg>
      <pc:sldChg chg="modSp mod">
        <pc:chgData name="Shah, Saumya" userId="c4200326-d259-4be9-87ad-2941d5da6656" providerId="ADAL" clId="{24E6971B-EF80-476F-A5F0-A2C08741EAD7}" dt="2023-12-04T02:00:53.152" v="1465" actId="20577"/>
        <pc:sldMkLst>
          <pc:docMk/>
          <pc:sldMk cId="2412241164" sldId="269"/>
        </pc:sldMkLst>
        <pc:spChg chg="mod">
          <ac:chgData name="Shah, Saumya" userId="c4200326-d259-4be9-87ad-2941d5da6656" providerId="ADAL" clId="{24E6971B-EF80-476F-A5F0-A2C08741EAD7}" dt="2023-12-04T02:00:53.152" v="1465" actId="20577"/>
          <ac:spMkLst>
            <pc:docMk/>
            <pc:sldMk cId="2412241164" sldId="269"/>
            <ac:spMk id="2" creationId="{8F755D89-C11D-E10D-3B8B-629442F92B53}"/>
          </ac:spMkLst>
        </pc:spChg>
        <pc:graphicFrameChg chg="mod">
          <ac:chgData name="Shah, Saumya" userId="c4200326-d259-4be9-87ad-2941d5da6656" providerId="ADAL" clId="{24E6971B-EF80-476F-A5F0-A2C08741EAD7}" dt="2023-12-04T00:29:25.919" v="248"/>
          <ac:graphicFrameMkLst>
            <pc:docMk/>
            <pc:sldMk cId="2412241164" sldId="269"/>
            <ac:graphicFrameMk id="4" creationId="{C4208529-DF7D-E0A7-454A-730BD99CDBE2}"/>
          </ac:graphicFrameMkLst>
        </pc:graphicFrameChg>
      </pc:sldChg>
      <pc:sldChg chg="addSp delSp modSp mod">
        <pc:chgData name="Shah, Saumya" userId="c4200326-d259-4be9-87ad-2941d5da6656" providerId="ADAL" clId="{24E6971B-EF80-476F-A5F0-A2C08741EAD7}" dt="2023-12-04T00:52:11.641" v="318" actId="20577"/>
        <pc:sldMkLst>
          <pc:docMk/>
          <pc:sldMk cId="645999164" sldId="270"/>
        </pc:sldMkLst>
        <pc:spChg chg="mod">
          <ac:chgData name="Shah, Saumya" userId="c4200326-d259-4be9-87ad-2941d5da6656" providerId="ADAL" clId="{24E6971B-EF80-476F-A5F0-A2C08741EAD7}" dt="2023-12-04T00:52:11.641" v="318" actId="20577"/>
          <ac:spMkLst>
            <pc:docMk/>
            <pc:sldMk cId="645999164" sldId="270"/>
            <ac:spMk id="2" creationId="{9132132A-4E9F-570C-93EC-028F09466E87}"/>
          </ac:spMkLst>
        </pc:spChg>
        <pc:spChg chg="del mod">
          <ac:chgData name="Shah, Saumya" userId="c4200326-d259-4be9-87ad-2941d5da6656" providerId="ADAL" clId="{24E6971B-EF80-476F-A5F0-A2C08741EAD7}" dt="2023-12-04T00:36:27.284" v="264"/>
          <ac:spMkLst>
            <pc:docMk/>
            <pc:sldMk cId="645999164" sldId="270"/>
            <ac:spMk id="3" creationId="{4B0066F8-428C-B382-0264-735F1290C0D3}"/>
          </ac:spMkLst>
        </pc:spChg>
        <pc:graphicFrameChg chg="add mod">
          <ac:chgData name="Shah, Saumya" userId="c4200326-d259-4be9-87ad-2941d5da6656" providerId="ADAL" clId="{24E6971B-EF80-476F-A5F0-A2C08741EAD7}" dt="2023-12-04T00:37:49.986" v="275" actId="20577"/>
          <ac:graphicFrameMkLst>
            <pc:docMk/>
            <pc:sldMk cId="645999164" sldId="270"/>
            <ac:graphicFrameMk id="4" creationId="{91B1D249-C10E-5DED-6B89-A46D6A755026}"/>
          </ac:graphicFrameMkLst>
        </pc:graphicFrameChg>
      </pc:sldChg>
      <pc:sldChg chg="modSp add mod">
        <pc:chgData name="Shah, Saumya" userId="c4200326-d259-4be9-87ad-2941d5da6656" providerId="ADAL" clId="{24E6971B-EF80-476F-A5F0-A2C08741EAD7}" dt="2023-12-04T01:04:09.872" v="616" actId="20577"/>
        <pc:sldMkLst>
          <pc:docMk/>
          <pc:sldMk cId="486274282" sldId="271"/>
        </pc:sldMkLst>
        <pc:spChg chg="mod">
          <ac:chgData name="Shah, Saumya" userId="c4200326-d259-4be9-87ad-2941d5da6656" providerId="ADAL" clId="{24E6971B-EF80-476F-A5F0-A2C08741EAD7}" dt="2023-12-04T01:04:09.872" v="616" actId="20577"/>
          <ac:spMkLst>
            <pc:docMk/>
            <pc:sldMk cId="486274282" sldId="271"/>
            <ac:spMk id="5" creationId="{53E45E77-63F5-8C64-2292-6FA312776625}"/>
          </ac:spMkLst>
        </pc:spChg>
      </pc:sldChg>
      <pc:sldChg chg="addSp delSp modSp new mod">
        <pc:chgData name="Shah, Saumya" userId="c4200326-d259-4be9-87ad-2941d5da6656" providerId="ADAL" clId="{24E6971B-EF80-476F-A5F0-A2C08741EAD7}" dt="2023-12-04T01:39:20.336" v="1255" actId="20577"/>
        <pc:sldMkLst>
          <pc:docMk/>
          <pc:sldMk cId="1691501139" sldId="272"/>
        </pc:sldMkLst>
        <pc:spChg chg="del">
          <ac:chgData name="Shah, Saumya" userId="c4200326-d259-4be9-87ad-2941d5da6656" providerId="ADAL" clId="{24E6971B-EF80-476F-A5F0-A2C08741EAD7}" dt="2023-12-04T01:30:01.800" v="927" actId="21"/>
          <ac:spMkLst>
            <pc:docMk/>
            <pc:sldMk cId="1691501139" sldId="272"/>
            <ac:spMk id="2" creationId="{29314B82-22EC-56C4-AF6D-0A5ED41FDE97}"/>
          </ac:spMkLst>
        </pc:spChg>
        <pc:spChg chg="del mod">
          <ac:chgData name="Shah, Saumya" userId="c4200326-d259-4be9-87ad-2941d5da6656" providerId="ADAL" clId="{24E6971B-EF80-476F-A5F0-A2C08741EAD7}" dt="2023-12-04T01:30:05.968" v="928" actId="21"/>
          <ac:spMkLst>
            <pc:docMk/>
            <pc:sldMk cId="1691501139" sldId="272"/>
            <ac:spMk id="3" creationId="{3A990487-A49B-541B-6FF5-8185ACB0B9D7}"/>
          </ac:spMkLst>
        </pc:spChg>
        <pc:spChg chg="add del mod">
          <ac:chgData name="Shah, Saumya" userId="c4200326-d259-4be9-87ad-2941d5da6656" providerId="ADAL" clId="{24E6971B-EF80-476F-A5F0-A2C08741EAD7}" dt="2023-12-04T01:39:20.336" v="1255" actId="20577"/>
          <ac:spMkLst>
            <pc:docMk/>
            <pc:sldMk cId="1691501139" sldId="272"/>
            <ac:spMk id="4" creationId="{9C417C71-B14B-7FC8-DFFD-12E92FD6B0C3}"/>
          </ac:spMkLst>
        </pc:spChg>
        <pc:spChg chg="add del mod">
          <ac:chgData name="Shah, Saumya" userId="c4200326-d259-4be9-87ad-2941d5da6656" providerId="ADAL" clId="{24E6971B-EF80-476F-A5F0-A2C08741EAD7}" dt="2023-12-04T01:36:11.475" v="1167" actId="20577"/>
          <ac:spMkLst>
            <pc:docMk/>
            <pc:sldMk cId="1691501139" sldId="272"/>
            <ac:spMk id="5" creationId="{BE23EB64-EE5B-1E04-34EE-1F5ADA73D3B5}"/>
          </ac:spMkLst>
        </pc:spChg>
        <pc:picChg chg="add del mod">
          <ac:chgData name="Shah, Saumya" userId="c4200326-d259-4be9-87ad-2941d5da6656" providerId="ADAL" clId="{24E6971B-EF80-476F-A5F0-A2C08741EAD7}" dt="2023-12-04T01:30:29.031" v="933" actId="478"/>
          <ac:picMkLst>
            <pc:docMk/>
            <pc:sldMk cId="1691501139" sldId="272"/>
            <ac:picMk id="6" creationId="{F1821818-3F9A-88C1-8D1D-3831B0FF72E8}"/>
          </ac:picMkLst>
        </pc:picChg>
        <pc:picChg chg="add del mod">
          <ac:chgData name="Shah, Saumya" userId="c4200326-d259-4be9-87ad-2941d5da6656" providerId="ADAL" clId="{24E6971B-EF80-476F-A5F0-A2C08741EAD7}" dt="2023-12-04T01:30:31.394" v="934" actId="478"/>
          <ac:picMkLst>
            <pc:docMk/>
            <pc:sldMk cId="1691501139" sldId="272"/>
            <ac:picMk id="7" creationId="{33F8B8DF-8ED6-5355-206C-7BF4A4486A53}"/>
          </ac:picMkLst>
        </pc:picChg>
        <pc:picChg chg="add del mod">
          <ac:chgData name="Shah, Saumya" userId="c4200326-d259-4be9-87ad-2941d5da6656" providerId="ADAL" clId="{24E6971B-EF80-476F-A5F0-A2C08741EAD7}" dt="2023-12-04T01:30:33.651" v="935" actId="478"/>
          <ac:picMkLst>
            <pc:docMk/>
            <pc:sldMk cId="1691501139" sldId="272"/>
            <ac:picMk id="8" creationId="{ABE64E33-AAE4-4518-936B-D96EB5257F9B}"/>
          </ac:picMkLst>
        </pc:picChg>
        <pc:picChg chg="add del mod">
          <ac:chgData name="Shah, Saumya" userId="c4200326-d259-4be9-87ad-2941d5da6656" providerId="ADAL" clId="{24E6971B-EF80-476F-A5F0-A2C08741EAD7}" dt="2023-12-04T01:30:26.975" v="932" actId="478"/>
          <ac:picMkLst>
            <pc:docMk/>
            <pc:sldMk cId="1691501139" sldId="272"/>
            <ac:picMk id="9" creationId="{1D58A9F9-3543-239E-A492-C1A6E92922D5}"/>
          </ac:picMkLst>
        </pc:picChg>
      </pc:sldChg>
      <pc:sldChg chg="addSp delSp modSp new mod">
        <pc:chgData name="Shah, Saumya" userId="c4200326-d259-4be9-87ad-2941d5da6656" providerId="ADAL" clId="{24E6971B-EF80-476F-A5F0-A2C08741EAD7}" dt="2023-12-04T01:45:45.038" v="1329" actId="207"/>
        <pc:sldMkLst>
          <pc:docMk/>
          <pc:sldMk cId="1675265439" sldId="273"/>
        </pc:sldMkLst>
        <pc:spChg chg="mod">
          <ac:chgData name="Shah, Saumya" userId="c4200326-d259-4be9-87ad-2941d5da6656" providerId="ADAL" clId="{24E6971B-EF80-476F-A5F0-A2C08741EAD7}" dt="2023-12-04T01:41:07.540" v="1293" actId="20577"/>
          <ac:spMkLst>
            <pc:docMk/>
            <pc:sldMk cId="1675265439" sldId="273"/>
            <ac:spMk id="2" creationId="{6B635B34-706F-B562-AB5B-8FE64F1094BB}"/>
          </ac:spMkLst>
        </pc:spChg>
        <pc:spChg chg="add del mod">
          <ac:chgData name="Shah, Saumya" userId="c4200326-d259-4be9-87ad-2941d5da6656" providerId="ADAL" clId="{24E6971B-EF80-476F-A5F0-A2C08741EAD7}" dt="2023-12-04T01:42:39.213" v="1317" actId="26606"/>
          <ac:spMkLst>
            <pc:docMk/>
            <pc:sldMk cId="1675265439" sldId="273"/>
            <ac:spMk id="3" creationId="{946DAABF-BAF2-A03D-BE20-3DFBFC084D3D}"/>
          </ac:spMkLst>
        </pc:spChg>
        <pc:graphicFrameChg chg="add del">
          <ac:chgData name="Shah, Saumya" userId="c4200326-d259-4be9-87ad-2941d5da6656" providerId="ADAL" clId="{24E6971B-EF80-476F-A5F0-A2C08741EAD7}" dt="2023-12-04T01:42:39.156" v="1316" actId="26606"/>
          <ac:graphicFrameMkLst>
            <pc:docMk/>
            <pc:sldMk cId="1675265439" sldId="273"/>
            <ac:graphicFrameMk id="5" creationId="{28777563-C0DF-E627-9A0E-BAD973254924}"/>
          </ac:graphicFrameMkLst>
        </pc:graphicFrameChg>
        <pc:graphicFrameChg chg="add mod modGraphic">
          <ac:chgData name="Shah, Saumya" userId="c4200326-d259-4be9-87ad-2941d5da6656" providerId="ADAL" clId="{24E6971B-EF80-476F-A5F0-A2C08741EAD7}" dt="2023-12-04T01:45:45.038" v="1329" actId="207"/>
          <ac:graphicFrameMkLst>
            <pc:docMk/>
            <pc:sldMk cId="1675265439" sldId="273"/>
            <ac:graphicFrameMk id="7" creationId="{31EF04AB-33A8-771D-8BC3-C9EBEA3CBEE5}"/>
          </ac:graphicFrameMkLst>
        </pc:graphicFrameChg>
      </pc:sldChg>
      <pc:sldChg chg="modSp new del mod">
        <pc:chgData name="Shah, Saumya" userId="c4200326-d259-4be9-87ad-2941d5da6656" providerId="ADAL" clId="{24E6971B-EF80-476F-A5F0-A2C08741EAD7}" dt="2023-12-04T01:40:45.700" v="1270" actId="2696"/>
        <pc:sldMkLst>
          <pc:docMk/>
          <pc:sldMk cId="2140215589" sldId="273"/>
        </pc:sldMkLst>
        <pc:spChg chg="mod">
          <ac:chgData name="Shah, Saumya" userId="c4200326-d259-4be9-87ad-2941d5da6656" providerId="ADAL" clId="{24E6971B-EF80-476F-A5F0-A2C08741EAD7}" dt="2023-12-04T01:40:25.004" v="1269" actId="20577"/>
          <ac:spMkLst>
            <pc:docMk/>
            <pc:sldMk cId="2140215589" sldId="273"/>
            <ac:spMk id="2" creationId="{F5B5B5DE-4AF9-3789-1655-405873453E7F}"/>
          </ac:spMkLst>
        </pc:spChg>
      </pc:sldChg>
      <pc:sldChg chg="addSp delSp modSp new mod">
        <pc:chgData name="Shah, Saumya" userId="c4200326-d259-4be9-87ad-2941d5da6656" providerId="ADAL" clId="{24E6971B-EF80-476F-A5F0-A2C08741EAD7}" dt="2023-12-04T01:51:28.547" v="1421" actId="20577"/>
        <pc:sldMkLst>
          <pc:docMk/>
          <pc:sldMk cId="1543009052" sldId="274"/>
        </pc:sldMkLst>
        <pc:spChg chg="mod">
          <ac:chgData name="Shah, Saumya" userId="c4200326-d259-4be9-87ad-2941d5da6656" providerId="ADAL" clId="{24E6971B-EF80-476F-A5F0-A2C08741EAD7}" dt="2023-12-04T01:46:41.570" v="1338" actId="20577"/>
          <ac:spMkLst>
            <pc:docMk/>
            <pc:sldMk cId="1543009052" sldId="274"/>
            <ac:spMk id="2" creationId="{F375B2A5-7FB6-A2F7-45D2-2FE2BEF9B8C9}"/>
          </ac:spMkLst>
        </pc:spChg>
        <pc:spChg chg="del">
          <ac:chgData name="Shah, Saumya" userId="c4200326-d259-4be9-87ad-2941d5da6656" providerId="ADAL" clId="{24E6971B-EF80-476F-A5F0-A2C08741EAD7}" dt="2023-12-04T01:49:40.017" v="1339" actId="22"/>
          <ac:spMkLst>
            <pc:docMk/>
            <pc:sldMk cId="1543009052" sldId="274"/>
            <ac:spMk id="3" creationId="{381C32CA-8921-E535-3421-FC4ECC7C4EED}"/>
          </ac:spMkLst>
        </pc:spChg>
        <pc:spChg chg="add mod">
          <ac:chgData name="Shah, Saumya" userId="c4200326-d259-4be9-87ad-2941d5da6656" providerId="ADAL" clId="{24E6971B-EF80-476F-A5F0-A2C08741EAD7}" dt="2023-12-04T01:51:28.547" v="1421" actId="20577"/>
          <ac:spMkLst>
            <pc:docMk/>
            <pc:sldMk cId="1543009052" sldId="274"/>
            <ac:spMk id="6" creationId="{7034A052-6DDF-77C9-973E-E20F5005D31E}"/>
          </ac:spMkLst>
        </pc:spChg>
        <pc:picChg chg="add mod ord">
          <ac:chgData name="Shah, Saumya" userId="c4200326-d259-4be9-87ad-2941d5da6656" providerId="ADAL" clId="{24E6971B-EF80-476F-A5F0-A2C08741EAD7}" dt="2023-12-04T01:49:52.831" v="1341" actId="14100"/>
          <ac:picMkLst>
            <pc:docMk/>
            <pc:sldMk cId="1543009052" sldId="274"/>
            <ac:picMk id="5" creationId="{FCC0B071-4BF9-8A2C-C76D-5E796886511A}"/>
          </ac:picMkLst>
        </pc:picChg>
      </pc:sldChg>
      <pc:sldChg chg="addSp delSp modSp new mod">
        <pc:chgData name="Shah, Saumya" userId="c4200326-d259-4be9-87ad-2941d5da6656" providerId="ADAL" clId="{24E6971B-EF80-476F-A5F0-A2C08741EAD7}" dt="2023-12-04T01:56:29.475" v="1464" actId="1076"/>
        <pc:sldMkLst>
          <pc:docMk/>
          <pc:sldMk cId="2396897442" sldId="275"/>
        </pc:sldMkLst>
        <pc:spChg chg="del">
          <ac:chgData name="Shah, Saumya" userId="c4200326-d259-4be9-87ad-2941d5da6656" providerId="ADAL" clId="{24E6971B-EF80-476F-A5F0-A2C08741EAD7}" dt="2023-12-04T01:56:02.972" v="1454" actId="478"/>
          <ac:spMkLst>
            <pc:docMk/>
            <pc:sldMk cId="2396897442" sldId="275"/>
            <ac:spMk id="2" creationId="{F3FEF6BA-F276-0963-5C55-27D17F3D3859}"/>
          </ac:spMkLst>
        </pc:spChg>
        <pc:spChg chg="del">
          <ac:chgData name="Shah, Saumya" userId="c4200326-d259-4be9-87ad-2941d5da6656" providerId="ADAL" clId="{24E6971B-EF80-476F-A5F0-A2C08741EAD7}" dt="2023-12-04T01:56:00.678" v="1453" actId="478"/>
          <ac:spMkLst>
            <pc:docMk/>
            <pc:sldMk cId="2396897442" sldId="275"/>
            <ac:spMk id="3" creationId="{BDB72290-9E0F-7D3F-89B8-D42917E0C235}"/>
          </ac:spMkLst>
        </pc:spChg>
        <pc:spChg chg="add mod">
          <ac:chgData name="Shah, Saumya" userId="c4200326-d259-4be9-87ad-2941d5da6656" providerId="ADAL" clId="{24E6971B-EF80-476F-A5F0-A2C08741EAD7}" dt="2023-12-04T01:56:29.475" v="1464" actId="1076"/>
          <ac:spMkLst>
            <pc:docMk/>
            <pc:sldMk cId="2396897442" sldId="275"/>
            <ac:spMk id="4" creationId="{4336DB09-8C09-44B2-5AA7-434DC73E88A7}"/>
          </ac:spMkLst>
        </pc:spChg>
      </pc:sldChg>
      <pc:sldMasterChg chg="setBg modSldLayout">
        <pc:chgData name="Shah, Saumya" userId="c4200326-d259-4be9-87ad-2941d5da6656" providerId="ADAL" clId="{24E6971B-EF80-476F-A5F0-A2C08741EAD7}" dt="2023-12-04T00:22:58.430" v="205"/>
        <pc:sldMasterMkLst>
          <pc:docMk/>
          <pc:sldMasterMk cId="2934502915" sldId="2147483678"/>
        </pc:sldMasterMkLst>
        <pc:sldLayoutChg chg="setBg">
          <pc:chgData name="Shah, Saumya" userId="c4200326-d259-4be9-87ad-2941d5da6656" providerId="ADAL" clId="{24E6971B-EF80-476F-A5F0-A2C08741EAD7}" dt="2023-12-04T00:22:58.430" v="205"/>
          <pc:sldLayoutMkLst>
            <pc:docMk/>
            <pc:sldMasterMk cId="2934502915" sldId="2147483678"/>
            <pc:sldLayoutMk cId="4145184850" sldId="2147483679"/>
          </pc:sldLayoutMkLst>
        </pc:sldLayoutChg>
        <pc:sldLayoutChg chg="setBg">
          <pc:chgData name="Shah, Saumya" userId="c4200326-d259-4be9-87ad-2941d5da6656" providerId="ADAL" clId="{24E6971B-EF80-476F-A5F0-A2C08741EAD7}" dt="2023-12-04T00:22:58.430" v="205"/>
          <pc:sldLayoutMkLst>
            <pc:docMk/>
            <pc:sldMasterMk cId="2934502915" sldId="2147483678"/>
            <pc:sldLayoutMk cId="1116239731" sldId="2147483680"/>
          </pc:sldLayoutMkLst>
        </pc:sldLayoutChg>
        <pc:sldLayoutChg chg="setBg">
          <pc:chgData name="Shah, Saumya" userId="c4200326-d259-4be9-87ad-2941d5da6656" providerId="ADAL" clId="{24E6971B-EF80-476F-A5F0-A2C08741EAD7}" dt="2023-12-04T00:22:58.430" v="205"/>
          <pc:sldLayoutMkLst>
            <pc:docMk/>
            <pc:sldMasterMk cId="2934502915" sldId="2147483678"/>
            <pc:sldLayoutMk cId="2164198053" sldId="2147483681"/>
          </pc:sldLayoutMkLst>
        </pc:sldLayoutChg>
        <pc:sldLayoutChg chg="setBg">
          <pc:chgData name="Shah, Saumya" userId="c4200326-d259-4be9-87ad-2941d5da6656" providerId="ADAL" clId="{24E6971B-EF80-476F-A5F0-A2C08741EAD7}" dt="2023-12-04T00:22:58.430" v="205"/>
          <pc:sldLayoutMkLst>
            <pc:docMk/>
            <pc:sldMasterMk cId="2934502915" sldId="2147483678"/>
            <pc:sldLayoutMk cId="2226034805" sldId="2147483682"/>
          </pc:sldLayoutMkLst>
        </pc:sldLayoutChg>
        <pc:sldLayoutChg chg="setBg">
          <pc:chgData name="Shah, Saumya" userId="c4200326-d259-4be9-87ad-2941d5da6656" providerId="ADAL" clId="{24E6971B-EF80-476F-A5F0-A2C08741EAD7}" dt="2023-12-04T00:22:58.430" v="205"/>
          <pc:sldLayoutMkLst>
            <pc:docMk/>
            <pc:sldMasterMk cId="2934502915" sldId="2147483678"/>
            <pc:sldLayoutMk cId="3912818367" sldId="2147483683"/>
          </pc:sldLayoutMkLst>
        </pc:sldLayoutChg>
        <pc:sldLayoutChg chg="setBg">
          <pc:chgData name="Shah, Saumya" userId="c4200326-d259-4be9-87ad-2941d5da6656" providerId="ADAL" clId="{24E6971B-EF80-476F-A5F0-A2C08741EAD7}" dt="2023-12-04T00:22:58.430" v="205"/>
          <pc:sldLayoutMkLst>
            <pc:docMk/>
            <pc:sldMasterMk cId="2934502915" sldId="2147483678"/>
            <pc:sldLayoutMk cId="729479165" sldId="2147483684"/>
          </pc:sldLayoutMkLst>
        </pc:sldLayoutChg>
        <pc:sldLayoutChg chg="setBg">
          <pc:chgData name="Shah, Saumya" userId="c4200326-d259-4be9-87ad-2941d5da6656" providerId="ADAL" clId="{24E6971B-EF80-476F-A5F0-A2C08741EAD7}" dt="2023-12-04T00:22:58.430" v="205"/>
          <pc:sldLayoutMkLst>
            <pc:docMk/>
            <pc:sldMasterMk cId="2934502915" sldId="2147483678"/>
            <pc:sldLayoutMk cId="2866397473" sldId="2147483685"/>
          </pc:sldLayoutMkLst>
        </pc:sldLayoutChg>
        <pc:sldLayoutChg chg="setBg">
          <pc:chgData name="Shah, Saumya" userId="c4200326-d259-4be9-87ad-2941d5da6656" providerId="ADAL" clId="{24E6971B-EF80-476F-A5F0-A2C08741EAD7}" dt="2023-12-04T00:22:58.430" v="205"/>
          <pc:sldLayoutMkLst>
            <pc:docMk/>
            <pc:sldMasterMk cId="2934502915" sldId="2147483678"/>
            <pc:sldLayoutMk cId="4042378479" sldId="2147483686"/>
          </pc:sldLayoutMkLst>
        </pc:sldLayoutChg>
        <pc:sldLayoutChg chg="setBg">
          <pc:chgData name="Shah, Saumya" userId="c4200326-d259-4be9-87ad-2941d5da6656" providerId="ADAL" clId="{24E6971B-EF80-476F-A5F0-A2C08741EAD7}" dt="2023-12-04T00:22:58.430" v="205"/>
          <pc:sldLayoutMkLst>
            <pc:docMk/>
            <pc:sldMasterMk cId="2934502915" sldId="2147483678"/>
            <pc:sldLayoutMk cId="1944984490" sldId="2147483687"/>
          </pc:sldLayoutMkLst>
        </pc:sldLayoutChg>
        <pc:sldLayoutChg chg="setBg">
          <pc:chgData name="Shah, Saumya" userId="c4200326-d259-4be9-87ad-2941d5da6656" providerId="ADAL" clId="{24E6971B-EF80-476F-A5F0-A2C08741EAD7}" dt="2023-12-04T00:22:58.430" v="205"/>
          <pc:sldLayoutMkLst>
            <pc:docMk/>
            <pc:sldMasterMk cId="2934502915" sldId="2147483678"/>
            <pc:sldLayoutMk cId="1249154680" sldId="2147483688"/>
          </pc:sldLayoutMkLst>
        </pc:sldLayoutChg>
        <pc:sldLayoutChg chg="setBg">
          <pc:chgData name="Shah, Saumya" userId="c4200326-d259-4be9-87ad-2941d5da6656" providerId="ADAL" clId="{24E6971B-EF80-476F-A5F0-A2C08741EAD7}" dt="2023-12-04T00:22:58.430" v="205"/>
          <pc:sldLayoutMkLst>
            <pc:docMk/>
            <pc:sldMasterMk cId="2934502915" sldId="2147483678"/>
            <pc:sldLayoutMk cId="2240743902" sldId="2147483689"/>
          </pc:sldLayoutMkLst>
        </pc:sldLayoutChg>
        <pc:sldLayoutChg chg="setBg">
          <pc:chgData name="Shah, Saumya" userId="c4200326-d259-4be9-87ad-2941d5da6656" providerId="ADAL" clId="{24E6971B-EF80-476F-A5F0-A2C08741EAD7}" dt="2023-12-04T00:22:58.430" v="205"/>
          <pc:sldLayoutMkLst>
            <pc:docMk/>
            <pc:sldMasterMk cId="2934502915" sldId="2147483678"/>
            <pc:sldLayoutMk cId="3033434678" sldId="2147483690"/>
          </pc:sldLayoutMkLst>
        </pc:sldLayoutChg>
        <pc:sldLayoutChg chg="setBg">
          <pc:chgData name="Shah, Saumya" userId="c4200326-d259-4be9-87ad-2941d5da6656" providerId="ADAL" clId="{24E6971B-EF80-476F-A5F0-A2C08741EAD7}" dt="2023-12-04T00:22:58.430" v="205"/>
          <pc:sldLayoutMkLst>
            <pc:docMk/>
            <pc:sldMasterMk cId="2934502915" sldId="2147483678"/>
            <pc:sldLayoutMk cId="1030221644" sldId="2147483691"/>
          </pc:sldLayoutMkLst>
        </pc:sldLayoutChg>
        <pc:sldLayoutChg chg="setBg">
          <pc:chgData name="Shah, Saumya" userId="c4200326-d259-4be9-87ad-2941d5da6656" providerId="ADAL" clId="{24E6971B-EF80-476F-A5F0-A2C08741EAD7}" dt="2023-12-04T00:22:58.430" v="205"/>
          <pc:sldLayoutMkLst>
            <pc:docMk/>
            <pc:sldMasterMk cId="2934502915" sldId="2147483678"/>
            <pc:sldLayoutMk cId="380966240" sldId="2147483692"/>
          </pc:sldLayoutMkLst>
        </pc:sldLayoutChg>
        <pc:sldLayoutChg chg="setBg">
          <pc:chgData name="Shah, Saumya" userId="c4200326-d259-4be9-87ad-2941d5da6656" providerId="ADAL" clId="{24E6971B-EF80-476F-A5F0-A2C08741EAD7}" dt="2023-12-04T00:22:58.430" v="205"/>
          <pc:sldLayoutMkLst>
            <pc:docMk/>
            <pc:sldMasterMk cId="2934502915" sldId="2147483678"/>
            <pc:sldLayoutMk cId="2714998606" sldId="2147483693"/>
          </pc:sldLayoutMkLst>
        </pc:sldLayoutChg>
        <pc:sldLayoutChg chg="setBg">
          <pc:chgData name="Shah, Saumya" userId="c4200326-d259-4be9-87ad-2941d5da6656" providerId="ADAL" clId="{24E6971B-EF80-476F-A5F0-A2C08741EAD7}" dt="2023-12-04T00:22:58.430" v="205"/>
          <pc:sldLayoutMkLst>
            <pc:docMk/>
            <pc:sldMasterMk cId="2934502915" sldId="2147483678"/>
            <pc:sldLayoutMk cId="2961912232" sldId="2147483694"/>
          </pc:sldLayoutMkLst>
        </pc:sldLayoutChg>
        <pc:sldLayoutChg chg="setBg">
          <pc:chgData name="Shah, Saumya" userId="c4200326-d259-4be9-87ad-2941d5da6656" providerId="ADAL" clId="{24E6971B-EF80-476F-A5F0-A2C08741EAD7}" dt="2023-12-04T00:22:58.430" v="205"/>
          <pc:sldLayoutMkLst>
            <pc:docMk/>
            <pc:sldMasterMk cId="2934502915" sldId="2147483678"/>
            <pc:sldLayoutMk cId="3204292303" sldId="2147483695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cometmail-my.sharepoint.com/personal/sxs220366_utdallas_edu/Documents/Documents/CA/458sjeng_outpu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cometmail-my.sharepoint.com/personal/sxs220366_utdallas_edu/Documents/Documents/hmm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cometmail-my.sharepoint.com/personal/sxs220366_utdallas_edu/Documents/Desktop/458sjeng_outpu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Sheet4!$Q$1</c:f>
              <c:strCache>
                <c:ptCount val="1"/>
                <c:pt idx="0">
                  <c:v>CPI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Sheet4!$P$2:$P$73</c:f>
              <c:strCache>
                <c:ptCount val="72"/>
                <c:pt idx="0">
                  <c:v>64kB_64kB_64MB_1_1_1_256</c:v>
                </c:pt>
                <c:pt idx="1">
                  <c:v>64kB_64kB_64MB_1_1_1_512</c:v>
                </c:pt>
                <c:pt idx="2">
                  <c:v>64kB_64kB_64MB_1_1_4_256</c:v>
                </c:pt>
                <c:pt idx="3">
                  <c:v>64kB_64kB_64MB_1_1_4_512</c:v>
                </c:pt>
                <c:pt idx="4">
                  <c:v>64kB_64kB_64MB_1_1_8_256</c:v>
                </c:pt>
                <c:pt idx="5">
                  <c:v>64kB_64kB_64MB_1_1_8_512</c:v>
                </c:pt>
                <c:pt idx="6">
                  <c:v>64kB_64kB_64MB_4_4_1_256</c:v>
                </c:pt>
                <c:pt idx="7">
                  <c:v>64kB_64kB_64MB_4_4_1_512</c:v>
                </c:pt>
                <c:pt idx="8">
                  <c:v>64kB_64kB_64MB_4_4_4_256</c:v>
                </c:pt>
                <c:pt idx="9">
                  <c:v>64kB_64kB_64MB_4_4_4_512</c:v>
                </c:pt>
                <c:pt idx="10">
                  <c:v>64kB_64kB_64MB_4_4_8_256</c:v>
                </c:pt>
                <c:pt idx="11">
                  <c:v>64kB_64kB_64MB_4_4_8_512</c:v>
                </c:pt>
                <c:pt idx="12">
                  <c:v>64kB_64kB_64MB_8_8_1_256</c:v>
                </c:pt>
                <c:pt idx="13">
                  <c:v>64kB_64kB_64MB_8_8_1_512</c:v>
                </c:pt>
                <c:pt idx="14">
                  <c:v>64kB_64kB_64MB_8_8_4_256</c:v>
                </c:pt>
                <c:pt idx="15">
                  <c:v>64kB_64kB_64MB_8_8_4_512</c:v>
                </c:pt>
                <c:pt idx="16">
                  <c:v>64kB_64kB_64MB_8_8_8_256</c:v>
                </c:pt>
                <c:pt idx="17">
                  <c:v>64kB_64kB_64MB_8_8_8_512</c:v>
                </c:pt>
                <c:pt idx="18">
                  <c:v>64kB_64kB_128MB_1_1_1_256</c:v>
                </c:pt>
                <c:pt idx="19">
                  <c:v>64kB_64kB_128MB_1_1_1_512</c:v>
                </c:pt>
                <c:pt idx="20">
                  <c:v>64kB_64kB_128MB_1_1_4_256</c:v>
                </c:pt>
                <c:pt idx="21">
                  <c:v>64kB_64kB_128MB_1_1_4_512</c:v>
                </c:pt>
                <c:pt idx="22">
                  <c:v>64kB_64kB_128MB_1_1_8_256</c:v>
                </c:pt>
                <c:pt idx="23">
                  <c:v>64kB_64kB_128MB_1_1_8_512</c:v>
                </c:pt>
                <c:pt idx="24">
                  <c:v>64kB_64kB_128MB_4_4_1_256</c:v>
                </c:pt>
                <c:pt idx="25">
                  <c:v>64kB_64kB_128MB_4_4_1_512</c:v>
                </c:pt>
                <c:pt idx="26">
                  <c:v>64kB_64kB_128MB_4_4_4_256</c:v>
                </c:pt>
                <c:pt idx="27">
                  <c:v>64kB_64kB_128MB_4_4_4_512</c:v>
                </c:pt>
                <c:pt idx="28">
                  <c:v>64kB_64kB_128MB_4_4_8_256</c:v>
                </c:pt>
                <c:pt idx="29">
                  <c:v>64kB_64kB_128MB_4_4_8_512</c:v>
                </c:pt>
                <c:pt idx="30">
                  <c:v>64kB_64kB_128MB_8_8_1_256</c:v>
                </c:pt>
                <c:pt idx="31">
                  <c:v>64kB_64kB_128MB_8_8_1_512</c:v>
                </c:pt>
                <c:pt idx="32">
                  <c:v>64kB_64kB_128MB_8_8_4_256</c:v>
                </c:pt>
                <c:pt idx="33">
                  <c:v>64kB_64kB_128MB_8_8_4_512</c:v>
                </c:pt>
                <c:pt idx="34">
                  <c:v>64kB_64kB_128MB_8_8_8_256</c:v>
                </c:pt>
                <c:pt idx="35">
                  <c:v>64kB_64kB_128MB_8_8_8_512</c:v>
                </c:pt>
                <c:pt idx="36">
                  <c:v>128kB_128kB_64MB_1_1_1_256</c:v>
                </c:pt>
                <c:pt idx="37">
                  <c:v>128kB_128kB_64MB_1_1_1_512</c:v>
                </c:pt>
                <c:pt idx="38">
                  <c:v>128kB_128kB_64MB_1_1_4_256</c:v>
                </c:pt>
                <c:pt idx="39">
                  <c:v>128kB_128kB_64MB_1_1_4_512</c:v>
                </c:pt>
                <c:pt idx="40">
                  <c:v>128kB_128kB_64MB_1_1_8_256</c:v>
                </c:pt>
                <c:pt idx="41">
                  <c:v>128kB_128kB_64MB_1_1_8_512</c:v>
                </c:pt>
                <c:pt idx="42">
                  <c:v>128kB_128kB_64MB_4_4_1_256</c:v>
                </c:pt>
                <c:pt idx="43">
                  <c:v>128kB_128kB_64MB_4_4_1_512</c:v>
                </c:pt>
                <c:pt idx="44">
                  <c:v>128kB_128kB_64MB_4_4_4_256</c:v>
                </c:pt>
                <c:pt idx="45">
                  <c:v>128kB_128kB_64MB_4_4_4_512</c:v>
                </c:pt>
                <c:pt idx="46">
                  <c:v>128kB_128kB_64MB_4_4_8_256</c:v>
                </c:pt>
                <c:pt idx="47">
                  <c:v>128kB_128kB_64MB_4_4_8_512</c:v>
                </c:pt>
                <c:pt idx="48">
                  <c:v>128kB_128kB_64MB_8_8_1_256</c:v>
                </c:pt>
                <c:pt idx="49">
                  <c:v>128kB_128kB_64MB_8_8_1_512</c:v>
                </c:pt>
                <c:pt idx="50">
                  <c:v>128kB_128kB_64MB_8_8_4_256</c:v>
                </c:pt>
                <c:pt idx="51">
                  <c:v>128kB_128kB_64MB_8_8_4_512</c:v>
                </c:pt>
                <c:pt idx="52">
                  <c:v>128kB_128kB_64MB_8_8_8_256</c:v>
                </c:pt>
                <c:pt idx="53">
                  <c:v>128kB_128kB_64MB_8_8_8_512</c:v>
                </c:pt>
                <c:pt idx="54">
                  <c:v>128kB_128kB_128MB_1_1_1_256</c:v>
                </c:pt>
                <c:pt idx="55">
                  <c:v>128kB_128kB_128MB_1_1_1_512</c:v>
                </c:pt>
                <c:pt idx="56">
                  <c:v>128kB_128kB_128MB_1_1_4_256</c:v>
                </c:pt>
                <c:pt idx="57">
                  <c:v>128kB_128kB_128MB_1_1_4_512</c:v>
                </c:pt>
                <c:pt idx="58">
                  <c:v>128kB_128kB_128MB_1_1_8_256</c:v>
                </c:pt>
                <c:pt idx="59">
                  <c:v>128kB_128kB_128MB_1_1_8_512</c:v>
                </c:pt>
                <c:pt idx="60">
                  <c:v>128kB_128kB_128MB_4_4_1_256</c:v>
                </c:pt>
                <c:pt idx="61">
                  <c:v>128kB_128kB_128MB_4_4_1_512</c:v>
                </c:pt>
                <c:pt idx="62">
                  <c:v>128kB_128kB_128MB_4_4_4_256</c:v>
                </c:pt>
                <c:pt idx="63">
                  <c:v>128kB_128kB_128MB_4_4_4_512</c:v>
                </c:pt>
                <c:pt idx="64">
                  <c:v>128kB_128kB_128MB_4_4_8_256</c:v>
                </c:pt>
                <c:pt idx="65">
                  <c:v>128kB_128kB_128MB_4_4_8_512</c:v>
                </c:pt>
                <c:pt idx="66">
                  <c:v>128kB_128kB_128MB_8_8_1_256</c:v>
                </c:pt>
                <c:pt idx="67">
                  <c:v>128kB_128kB_128MB_8_8_1_512</c:v>
                </c:pt>
                <c:pt idx="68">
                  <c:v>128kB_128kB_128MB_8_8_4_256</c:v>
                </c:pt>
                <c:pt idx="69">
                  <c:v>128kB_128kB_128MB_8_8_4_512</c:v>
                </c:pt>
                <c:pt idx="70">
                  <c:v>128kB_128kB_128MB_8_8_8_256</c:v>
                </c:pt>
                <c:pt idx="71">
                  <c:v>128kB_128kB_128MB_8_8_8_512</c:v>
                </c:pt>
              </c:strCache>
            </c:strRef>
          </c:cat>
          <c:val>
            <c:numRef>
              <c:f>Sheet4!$Q$2:$Q$73</c:f>
              <c:numCache>
                <c:formatCode>General</c:formatCode>
                <c:ptCount val="72"/>
                <c:pt idx="0">
                  <c:v>1.181615096</c:v>
                </c:pt>
                <c:pt idx="1">
                  <c:v>1.090903492</c:v>
                </c:pt>
                <c:pt idx="2">
                  <c:v>1.1816111440000001</c:v>
                </c:pt>
                <c:pt idx="3">
                  <c:v>1.09089974</c:v>
                </c:pt>
                <c:pt idx="4">
                  <c:v>1.1816105000000001</c:v>
                </c:pt>
                <c:pt idx="5">
                  <c:v>1.09089942</c:v>
                </c:pt>
                <c:pt idx="6">
                  <c:v>1.1815549080000001</c:v>
                </c:pt>
                <c:pt idx="7">
                  <c:v>1.090795728</c:v>
                </c:pt>
                <c:pt idx="8">
                  <c:v>1.1815509559999999</c:v>
                </c:pt>
                <c:pt idx="9">
                  <c:v>1.090791976</c:v>
                </c:pt>
                <c:pt idx="10">
                  <c:v>1.1815503119999999</c:v>
                </c:pt>
                <c:pt idx="11">
                  <c:v>1.0907916559999999</c:v>
                </c:pt>
                <c:pt idx="12">
                  <c:v>1.181553796</c:v>
                </c:pt>
                <c:pt idx="13">
                  <c:v>1.0907945800000001</c:v>
                </c:pt>
                <c:pt idx="14">
                  <c:v>1.1815499439999999</c:v>
                </c:pt>
                <c:pt idx="15">
                  <c:v>1.0907909280000001</c:v>
                </c:pt>
                <c:pt idx="16">
                  <c:v>1.1815492999999999</c:v>
                </c:pt>
                <c:pt idx="17">
                  <c:v>1.090790508</c:v>
                </c:pt>
                <c:pt idx="18">
                  <c:v>1.1236628959999999</c:v>
                </c:pt>
                <c:pt idx="19">
                  <c:v>1.0619311920000001</c:v>
                </c:pt>
                <c:pt idx="20">
                  <c:v>1.123657744</c:v>
                </c:pt>
                <c:pt idx="21">
                  <c:v>1.06192734</c:v>
                </c:pt>
                <c:pt idx="22">
                  <c:v>1.1236568</c:v>
                </c:pt>
                <c:pt idx="23">
                  <c:v>1.06192672</c:v>
                </c:pt>
                <c:pt idx="24">
                  <c:v>1.181545308</c:v>
                </c:pt>
                <c:pt idx="25">
                  <c:v>1.0907901280000001</c:v>
                </c:pt>
                <c:pt idx="26">
                  <c:v>1.1815414559999999</c:v>
                </c:pt>
                <c:pt idx="27">
                  <c:v>1.0907864759999999</c:v>
                </c:pt>
                <c:pt idx="28">
                  <c:v>1.1815408119999999</c:v>
                </c:pt>
                <c:pt idx="29">
                  <c:v>1.090786056</c:v>
                </c:pt>
                <c:pt idx="30">
                  <c:v>1.1815532959999999</c:v>
                </c:pt>
                <c:pt idx="31">
                  <c:v>1.09079408</c:v>
                </c:pt>
                <c:pt idx="32">
                  <c:v>1.1815494440000001</c:v>
                </c:pt>
                <c:pt idx="33">
                  <c:v>1.090790428</c:v>
                </c:pt>
                <c:pt idx="34">
                  <c:v>1.1815488000000001</c:v>
                </c:pt>
                <c:pt idx="35">
                  <c:v>1.0907900079999999</c:v>
                </c:pt>
                <c:pt idx="36">
                  <c:v>1.1815751640000001</c:v>
                </c:pt>
                <c:pt idx="37">
                  <c:v>1.0908284639999999</c:v>
                </c:pt>
                <c:pt idx="38">
                  <c:v>1.181572504</c:v>
                </c:pt>
                <c:pt idx="39">
                  <c:v>1.09082594</c:v>
                </c:pt>
                <c:pt idx="40">
                  <c:v>1.181572504</c:v>
                </c:pt>
                <c:pt idx="41">
                  <c:v>1.09082594</c:v>
                </c:pt>
                <c:pt idx="42">
                  <c:v>1.1815528120000001</c:v>
                </c:pt>
                <c:pt idx="43">
                  <c:v>1.090793576</c:v>
                </c:pt>
                <c:pt idx="44">
                  <c:v>1.181550152</c:v>
                </c:pt>
                <c:pt idx="45">
                  <c:v>1.0907910519999999</c:v>
                </c:pt>
                <c:pt idx="46">
                  <c:v>1.181550152</c:v>
                </c:pt>
                <c:pt idx="47">
                  <c:v>1.0907910519999999</c:v>
                </c:pt>
                <c:pt idx="48">
                  <c:v>1.1815518</c:v>
                </c:pt>
                <c:pt idx="49">
                  <c:v>1.0907925759999999</c:v>
                </c:pt>
                <c:pt idx="50">
                  <c:v>1.18154914</c:v>
                </c:pt>
                <c:pt idx="51">
                  <c:v>1.090790052</c:v>
                </c:pt>
                <c:pt idx="52">
                  <c:v>1.18154914</c:v>
                </c:pt>
                <c:pt idx="53">
                  <c:v>1.090790052</c:v>
                </c:pt>
                <c:pt idx="54">
                  <c:v>1.123621164</c:v>
                </c:pt>
                <c:pt idx="55">
                  <c:v>1.0618545639999999</c:v>
                </c:pt>
                <c:pt idx="56">
                  <c:v>1.123617504</c:v>
                </c:pt>
                <c:pt idx="57">
                  <c:v>1.0618514400000001</c:v>
                </c:pt>
                <c:pt idx="58">
                  <c:v>1.123617404</c:v>
                </c:pt>
                <c:pt idx="59">
                  <c:v>1.06185124</c:v>
                </c:pt>
                <c:pt idx="60">
                  <c:v>1.1815433120000001</c:v>
                </c:pt>
                <c:pt idx="61">
                  <c:v>1.0907880759999999</c:v>
                </c:pt>
                <c:pt idx="62">
                  <c:v>1.181540652</c:v>
                </c:pt>
                <c:pt idx="63">
                  <c:v>1.090785552</c:v>
                </c:pt>
                <c:pt idx="64">
                  <c:v>1.181540652</c:v>
                </c:pt>
                <c:pt idx="65">
                  <c:v>1.090785552</c:v>
                </c:pt>
                <c:pt idx="66">
                  <c:v>1.1815513</c:v>
                </c:pt>
                <c:pt idx="67">
                  <c:v>1.0907920760000001</c:v>
                </c:pt>
                <c:pt idx="68">
                  <c:v>1.1815486399999999</c:v>
                </c:pt>
                <c:pt idx="69">
                  <c:v>1.0907895519999999</c:v>
                </c:pt>
                <c:pt idx="70">
                  <c:v>1.1815486399999999</c:v>
                </c:pt>
                <c:pt idx="71">
                  <c:v>1.0907895519999999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7B-49BD-AF8E-A43834E024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33376495"/>
        <c:axId val="102682624"/>
      </c:barChart>
      <c:catAx>
        <c:axId val="1033376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82624"/>
        <c:crosses val="autoZero"/>
        <c:auto val="1"/>
        <c:lblAlgn val="ctr"/>
        <c:lblOffset val="100"/>
        <c:noMultiLvlLbl val="0"/>
      </c:catAx>
      <c:valAx>
        <c:axId val="10268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3376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'CA_Project2(1)'!$R$1</c:f>
              <c:strCache>
                <c:ptCount val="1"/>
                <c:pt idx="0">
                  <c:v>CPI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'CA_Project2(1)'!$Q$2:$Q$73</c:f>
              <c:strCache>
                <c:ptCount val="72"/>
                <c:pt idx="0">
                  <c:v>64kB_64kB_64MB_1_1_1_256</c:v>
                </c:pt>
                <c:pt idx="1">
                  <c:v>64kB_64kB_64MB_1_1_1_512</c:v>
                </c:pt>
                <c:pt idx="2">
                  <c:v>64kB_64kB_64MB_1_1_4_256</c:v>
                </c:pt>
                <c:pt idx="3">
                  <c:v>64kB_64kB_64MB_1_1_4_512</c:v>
                </c:pt>
                <c:pt idx="4">
                  <c:v>64kB_64kB_64MB_1_1_8_256</c:v>
                </c:pt>
                <c:pt idx="5">
                  <c:v>64kB_64kB_64MB_1_1_8_512</c:v>
                </c:pt>
                <c:pt idx="6">
                  <c:v>64kB_64kB_64MB_4_4_1_256</c:v>
                </c:pt>
                <c:pt idx="7">
                  <c:v>64kB_64kB_64MB_4_4_1_512</c:v>
                </c:pt>
                <c:pt idx="8">
                  <c:v>64kB_64kB_64MB_4_4_4_256</c:v>
                </c:pt>
                <c:pt idx="9">
                  <c:v>64kB_64kB_64MB_4_4_4_512</c:v>
                </c:pt>
                <c:pt idx="10">
                  <c:v>64kB_64kB_64MB_4_4_8_256</c:v>
                </c:pt>
                <c:pt idx="11">
                  <c:v>64kB_64kB_64MB_4_4_8_512</c:v>
                </c:pt>
                <c:pt idx="12">
                  <c:v>64kB_64kB_64MB_8_8_1_256</c:v>
                </c:pt>
                <c:pt idx="13">
                  <c:v>64kB_64kB_64MB_8_8_1_512</c:v>
                </c:pt>
                <c:pt idx="14">
                  <c:v>64kB_64kB_64MB_8_8_4_256</c:v>
                </c:pt>
                <c:pt idx="15">
                  <c:v>64kB_64kB_64MB_8_8_4_512</c:v>
                </c:pt>
                <c:pt idx="16">
                  <c:v>64kB_64kB_64MB_8_8_8_256</c:v>
                </c:pt>
                <c:pt idx="17">
                  <c:v>64kB_64kB_64MB_8_8_8_512</c:v>
                </c:pt>
                <c:pt idx="18">
                  <c:v>64kB_64kB_128MB_1_1_1_256</c:v>
                </c:pt>
                <c:pt idx="19">
                  <c:v>64kB_64kB_128MB_1_1_1_512</c:v>
                </c:pt>
                <c:pt idx="20">
                  <c:v>64kB_64kB_128MB_1_1_4_256</c:v>
                </c:pt>
                <c:pt idx="21">
                  <c:v>64kB_64kB_128MB_1_1_4_512</c:v>
                </c:pt>
                <c:pt idx="22">
                  <c:v>64kB_64kB_128MB_1_1_8_256</c:v>
                </c:pt>
                <c:pt idx="23">
                  <c:v>64kB_64kB_128MB_1_1_8_512</c:v>
                </c:pt>
                <c:pt idx="24">
                  <c:v>64kB_64kB_128MB_4_4_1_256</c:v>
                </c:pt>
                <c:pt idx="25">
                  <c:v>64kB_64kB_128MB_4_4_1_512</c:v>
                </c:pt>
                <c:pt idx="26">
                  <c:v>64kB_64kB_128MB_4_4_4_256</c:v>
                </c:pt>
                <c:pt idx="27">
                  <c:v>64kB_64kB_128MB_4_4_4_512</c:v>
                </c:pt>
                <c:pt idx="28">
                  <c:v>64kB_64kB_128MB_4_4_8_256</c:v>
                </c:pt>
                <c:pt idx="29">
                  <c:v>64kB_64kB_128MB_4_4_8_512</c:v>
                </c:pt>
                <c:pt idx="30">
                  <c:v>64kB_64kB_128MB_8_8_1_256</c:v>
                </c:pt>
                <c:pt idx="31">
                  <c:v>64kB_64kB_128MB_8_8_1_512</c:v>
                </c:pt>
                <c:pt idx="32">
                  <c:v>64kB_64kB_128MB_8_8_4_256</c:v>
                </c:pt>
                <c:pt idx="33">
                  <c:v>64kB_64kB_128MB_8_8_4_512</c:v>
                </c:pt>
                <c:pt idx="34">
                  <c:v>64kB_64kB_128MB_8_8_8_256</c:v>
                </c:pt>
                <c:pt idx="35">
                  <c:v>64kB_64kB_128MB_8_8_8_512</c:v>
                </c:pt>
                <c:pt idx="36">
                  <c:v>128kB_128kB_64MB_1_1_1_256</c:v>
                </c:pt>
                <c:pt idx="37">
                  <c:v>128kB_128kB_64MB_1_1_1_512</c:v>
                </c:pt>
                <c:pt idx="38">
                  <c:v>128kB_128kB_64MB_1_1_4_256</c:v>
                </c:pt>
                <c:pt idx="39">
                  <c:v>128kB_128kB_64MB_1_1_4_512</c:v>
                </c:pt>
                <c:pt idx="40">
                  <c:v>128kB_128kB_64MB_1_1_8_256</c:v>
                </c:pt>
                <c:pt idx="41">
                  <c:v>128kB_128kB_64MB_1_1_8_512</c:v>
                </c:pt>
                <c:pt idx="42">
                  <c:v>128kB_128kB_64MB_4_4_1_256</c:v>
                </c:pt>
                <c:pt idx="43">
                  <c:v>128kB_128kB_64MB_4_4_1_512</c:v>
                </c:pt>
                <c:pt idx="44">
                  <c:v>128kB_128kB_64MB_4_4_4_256</c:v>
                </c:pt>
                <c:pt idx="45">
                  <c:v>128kB_128kB_64MB_4_4_4_512</c:v>
                </c:pt>
                <c:pt idx="46">
                  <c:v>128kB_128kB_64MB_4_4_8_256</c:v>
                </c:pt>
                <c:pt idx="47">
                  <c:v>128kB_128kB_64MB_4_4_8_512</c:v>
                </c:pt>
                <c:pt idx="48">
                  <c:v>128kB_128kB_64MB_8_8_1_256</c:v>
                </c:pt>
                <c:pt idx="49">
                  <c:v>128kB_128kB_64MB_8_8_1_512</c:v>
                </c:pt>
                <c:pt idx="50">
                  <c:v>128kB_128kB_64MB_8_8_4_256</c:v>
                </c:pt>
                <c:pt idx="51">
                  <c:v>128kB_128kB_64MB_8_8_4_512</c:v>
                </c:pt>
                <c:pt idx="52">
                  <c:v>128kB_128kB_64MB_8_8_8_256</c:v>
                </c:pt>
                <c:pt idx="53">
                  <c:v>128kB_128kB_64MB_8_8_8_512</c:v>
                </c:pt>
                <c:pt idx="54">
                  <c:v>128kB_128kB_128MB_1_1_1_256</c:v>
                </c:pt>
                <c:pt idx="55">
                  <c:v>128kB_128kB_128MB_1_1_1_512</c:v>
                </c:pt>
                <c:pt idx="56">
                  <c:v>128kB_128kB_128MB_1_1_4_256</c:v>
                </c:pt>
                <c:pt idx="57">
                  <c:v>128kB_128kB_128MB_1_1_4_512</c:v>
                </c:pt>
                <c:pt idx="58">
                  <c:v>128kB_128kB_128MB_1_1_8_256</c:v>
                </c:pt>
                <c:pt idx="59">
                  <c:v>128kB_128kB_128MB_1_1_8_512</c:v>
                </c:pt>
                <c:pt idx="60">
                  <c:v>128kB_128kB_128MB_4_4_1_256</c:v>
                </c:pt>
                <c:pt idx="61">
                  <c:v>128kB_128kB_128MB_4_4_1_512</c:v>
                </c:pt>
                <c:pt idx="62">
                  <c:v>128kB_128kB_128MB_4_4_4_256</c:v>
                </c:pt>
                <c:pt idx="63">
                  <c:v>128kB_128kB_128MB_4_4_4_512</c:v>
                </c:pt>
                <c:pt idx="64">
                  <c:v>128kB_128kB_128MB_4_4_8_256</c:v>
                </c:pt>
                <c:pt idx="65">
                  <c:v>128kB_128kB_128MB_4_4_8_512</c:v>
                </c:pt>
                <c:pt idx="66">
                  <c:v>128kB_128kB_128MB_8_8_1_256</c:v>
                </c:pt>
                <c:pt idx="67">
                  <c:v>128kB_128kB_128MB_8_8_1_512</c:v>
                </c:pt>
                <c:pt idx="68">
                  <c:v>128kB_128kB_128MB_8_8_4_256</c:v>
                </c:pt>
                <c:pt idx="69">
                  <c:v>128kB_128kB_128MB_8_8_4_512</c:v>
                </c:pt>
                <c:pt idx="70">
                  <c:v>128kB_128kB_128MB_8_8_8_256</c:v>
                </c:pt>
                <c:pt idx="71">
                  <c:v>128kB_128kB_128MB_8_8_8_512</c:v>
                </c:pt>
              </c:strCache>
            </c:strRef>
          </c:cat>
          <c:val>
            <c:numRef>
              <c:f>'CA_Project2(1)'!$R$2:$R$73</c:f>
              <c:numCache>
                <c:formatCode>General</c:formatCode>
                <c:ptCount val="72"/>
                <c:pt idx="0">
                  <c:v>1.0011924160000001</c:v>
                </c:pt>
                <c:pt idx="1">
                  <c:v>1.0019448719999999</c:v>
                </c:pt>
                <c:pt idx="2">
                  <c:v>1.0011578080000001</c:v>
                </c:pt>
                <c:pt idx="3">
                  <c:v>1.001909988</c:v>
                </c:pt>
                <c:pt idx="4">
                  <c:v>1.0011576760000001</c:v>
                </c:pt>
                <c:pt idx="5">
                  <c:v>1.0019098319999999</c:v>
                </c:pt>
                <c:pt idx="6">
                  <c:v>1.0003578280000001</c:v>
                </c:pt>
                <c:pt idx="7">
                  <c:v>1.0002181560000001</c:v>
                </c:pt>
                <c:pt idx="8">
                  <c:v>1.0003232200000001</c:v>
                </c:pt>
                <c:pt idx="9">
                  <c:v>1.0001833920000001</c:v>
                </c:pt>
                <c:pt idx="10">
                  <c:v>1.0003231480000001</c:v>
                </c:pt>
                <c:pt idx="11">
                  <c:v>1.0001831880000001</c:v>
                </c:pt>
                <c:pt idx="12">
                  <c:v>1.0003652439999999</c:v>
                </c:pt>
                <c:pt idx="13">
                  <c:v>1.00022268</c:v>
                </c:pt>
                <c:pt idx="14">
                  <c:v>1.000330612</c:v>
                </c:pt>
                <c:pt idx="15">
                  <c:v>1.0001878200000001</c:v>
                </c:pt>
                <c:pt idx="16">
                  <c:v>1.0003304799999999</c:v>
                </c:pt>
                <c:pt idx="17">
                  <c:v>1.000187664</c:v>
                </c:pt>
                <c:pt idx="18">
                  <c:v>1.0011924160000001</c:v>
                </c:pt>
                <c:pt idx="19">
                  <c:v>1.0019448719999999</c:v>
                </c:pt>
                <c:pt idx="20">
                  <c:v>1.0011578080000001</c:v>
                </c:pt>
                <c:pt idx="21">
                  <c:v>1.001909988</c:v>
                </c:pt>
                <c:pt idx="22">
                  <c:v>1.0011576760000001</c:v>
                </c:pt>
                <c:pt idx="23">
                  <c:v>1.0019098319999999</c:v>
                </c:pt>
                <c:pt idx="24">
                  <c:v>1.0003578280000001</c:v>
                </c:pt>
                <c:pt idx="25">
                  <c:v>1.0002181560000001</c:v>
                </c:pt>
                <c:pt idx="26">
                  <c:v>1.0003232200000001</c:v>
                </c:pt>
                <c:pt idx="27">
                  <c:v>1.0001833920000001</c:v>
                </c:pt>
                <c:pt idx="28">
                  <c:v>1.0003231480000001</c:v>
                </c:pt>
                <c:pt idx="29">
                  <c:v>1.0001831880000001</c:v>
                </c:pt>
                <c:pt idx="30">
                  <c:v>1.0003652439999999</c:v>
                </c:pt>
                <c:pt idx="31">
                  <c:v>1.00022268</c:v>
                </c:pt>
                <c:pt idx="32">
                  <c:v>1.000330612</c:v>
                </c:pt>
                <c:pt idx="33">
                  <c:v>1.0001878200000001</c:v>
                </c:pt>
                <c:pt idx="34">
                  <c:v>1.0003304799999999</c:v>
                </c:pt>
                <c:pt idx="35">
                  <c:v>1.000187664</c:v>
                </c:pt>
                <c:pt idx="36">
                  <c:v>1.0003900240000001</c:v>
                </c:pt>
                <c:pt idx="37">
                  <c:v>1.000421376</c:v>
                </c:pt>
                <c:pt idx="38">
                  <c:v>1.0003709679999999</c:v>
                </c:pt>
                <c:pt idx="39">
                  <c:v>1.0004040839999999</c:v>
                </c:pt>
                <c:pt idx="40">
                  <c:v>1.000370956</c:v>
                </c:pt>
                <c:pt idx="41">
                  <c:v>1.0004041079999999</c:v>
                </c:pt>
                <c:pt idx="42">
                  <c:v>1.000232104</c:v>
                </c:pt>
                <c:pt idx="43">
                  <c:v>1.0001431919999999</c:v>
                </c:pt>
                <c:pt idx="44">
                  <c:v>1.000212976</c:v>
                </c:pt>
                <c:pt idx="45">
                  <c:v>1.000125972</c:v>
                </c:pt>
                <c:pt idx="46">
                  <c:v>1.0002129639999999</c:v>
                </c:pt>
                <c:pt idx="47">
                  <c:v>1.000125996</c:v>
                </c:pt>
                <c:pt idx="48">
                  <c:v>1.0002328359999999</c:v>
                </c:pt>
                <c:pt idx="49">
                  <c:v>1.0001426040000001</c:v>
                </c:pt>
                <c:pt idx="50">
                  <c:v>1.0002136960000001</c:v>
                </c:pt>
                <c:pt idx="51">
                  <c:v>1.000125336</c:v>
                </c:pt>
                <c:pt idx="52">
                  <c:v>1.000213684</c:v>
                </c:pt>
                <c:pt idx="53">
                  <c:v>1.00012536</c:v>
                </c:pt>
                <c:pt idx="54">
                  <c:v>1.0003900240000001</c:v>
                </c:pt>
                <c:pt idx="55">
                  <c:v>1.000421376</c:v>
                </c:pt>
                <c:pt idx="56">
                  <c:v>1.0003709679999999</c:v>
                </c:pt>
                <c:pt idx="57">
                  <c:v>1.0004040839999999</c:v>
                </c:pt>
                <c:pt idx="58">
                  <c:v>1.000370956</c:v>
                </c:pt>
                <c:pt idx="59">
                  <c:v>1.0004041079999999</c:v>
                </c:pt>
                <c:pt idx="60">
                  <c:v>1.000232104</c:v>
                </c:pt>
                <c:pt idx="61">
                  <c:v>1.0001431919999999</c:v>
                </c:pt>
                <c:pt idx="62">
                  <c:v>1.000212976</c:v>
                </c:pt>
                <c:pt idx="63">
                  <c:v>1.000125972</c:v>
                </c:pt>
                <c:pt idx="64">
                  <c:v>1.0002129639999999</c:v>
                </c:pt>
                <c:pt idx="65">
                  <c:v>1.000125996</c:v>
                </c:pt>
                <c:pt idx="66">
                  <c:v>1.0002328359999999</c:v>
                </c:pt>
                <c:pt idx="67">
                  <c:v>1.0001426040000001</c:v>
                </c:pt>
                <c:pt idx="68">
                  <c:v>1.0002136960000001</c:v>
                </c:pt>
                <c:pt idx="69">
                  <c:v>1.000125336</c:v>
                </c:pt>
                <c:pt idx="70">
                  <c:v>1.000213684</c:v>
                </c:pt>
                <c:pt idx="71">
                  <c:v>1.00012536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95-4547-80C5-5A07219908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07711567"/>
        <c:axId val="1346378127"/>
      </c:barChart>
      <c:catAx>
        <c:axId val="20077115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Configurations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378127"/>
        <c:crosses val="autoZero"/>
        <c:auto val="1"/>
        <c:lblAlgn val="ctr"/>
        <c:lblOffset val="100"/>
        <c:noMultiLvlLbl val="0"/>
      </c:catAx>
      <c:valAx>
        <c:axId val="1346378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7711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COST($) vs CPI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'CA_Project2(1)'!$S$1</c:f>
              <c:strCache>
                <c:ptCount val="1"/>
                <c:pt idx="0">
                  <c:v>COST($)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5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'CA_Project2(1)'!$R$2:$R$73</c:f>
              <c:numCache>
                <c:formatCode>General</c:formatCode>
                <c:ptCount val="72"/>
                <c:pt idx="0">
                  <c:v>1.0011924160000001</c:v>
                </c:pt>
                <c:pt idx="1">
                  <c:v>1.0019448719999999</c:v>
                </c:pt>
                <c:pt idx="2">
                  <c:v>1.0011578080000001</c:v>
                </c:pt>
                <c:pt idx="3">
                  <c:v>1.001909988</c:v>
                </c:pt>
                <c:pt idx="4">
                  <c:v>1.0011576760000001</c:v>
                </c:pt>
                <c:pt idx="5">
                  <c:v>1.0019098319999999</c:v>
                </c:pt>
                <c:pt idx="6">
                  <c:v>1.0003578280000001</c:v>
                </c:pt>
                <c:pt idx="7">
                  <c:v>1.0002181560000001</c:v>
                </c:pt>
                <c:pt idx="8">
                  <c:v>1.0003232200000001</c:v>
                </c:pt>
                <c:pt idx="9">
                  <c:v>1.0001833920000001</c:v>
                </c:pt>
                <c:pt idx="10">
                  <c:v>1.0003231480000001</c:v>
                </c:pt>
                <c:pt idx="11">
                  <c:v>1.0001831880000001</c:v>
                </c:pt>
                <c:pt idx="12">
                  <c:v>1.0003652439999999</c:v>
                </c:pt>
                <c:pt idx="13">
                  <c:v>1.00022268</c:v>
                </c:pt>
                <c:pt idx="14">
                  <c:v>1.000330612</c:v>
                </c:pt>
                <c:pt idx="15">
                  <c:v>1.0001878200000001</c:v>
                </c:pt>
                <c:pt idx="16">
                  <c:v>1.0003304799999999</c:v>
                </c:pt>
                <c:pt idx="17">
                  <c:v>1.000187664</c:v>
                </c:pt>
                <c:pt idx="18">
                  <c:v>1.0011924160000001</c:v>
                </c:pt>
                <c:pt idx="19">
                  <c:v>1.0019448719999999</c:v>
                </c:pt>
                <c:pt idx="20">
                  <c:v>1.0011578080000001</c:v>
                </c:pt>
                <c:pt idx="21">
                  <c:v>1.001909988</c:v>
                </c:pt>
                <c:pt idx="22">
                  <c:v>1.0011576760000001</c:v>
                </c:pt>
                <c:pt idx="23">
                  <c:v>1.0019098319999999</c:v>
                </c:pt>
                <c:pt idx="24">
                  <c:v>1.0003578280000001</c:v>
                </c:pt>
                <c:pt idx="25">
                  <c:v>1.0002181560000001</c:v>
                </c:pt>
                <c:pt idx="26">
                  <c:v>1.0003232200000001</c:v>
                </c:pt>
                <c:pt idx="27">
                  <c:v>1.0001833920000001</c:v>
                </c:pt>
                <c:pt idx="28">
                  <c:v>1.0003231480000001</c:v>
                </c:pt>
                <c:pt idx="29">
                  <c:v>1.0001831880000001</c:v>
                </c:pt>
                <c:pt idx="30">
                  <c:v>1.0003652439999999</c:v>
                </c:pt>
                <c:pt idx="31">
                  <c:v>1.00022268</c:v>
                </c:pt>
                <c:pt idx="32">
                  <c:v>1.000330612</c:v>
                </c:pt>
                <c:pt idx="33">
                  <c:v>1.0001878200000001</c:v>
                </c:pt>
                <c:pt idx="34">
                  <c:v>1.0003304799999999</c:v>
                </c:pt>
                <c:pt idx="35">
                  <c:v>1.000187664</c:v>
                </c:pt>
                <c:pt idx="36">
                  <c:v>1.0003900240000001</c:v>
                </c:pt>
                <c:pt idx="37">
                  <c:v>1.000421376</c:v>
                </c:pt>
                <c:pt idx="38">
                  <c:v>1.0003709679999999</c:v>
                </c:pt>
                <c:pt idx="39">
                  <c:v>1.0004040839999999</c:v>
                </c:pt>
                <c:pt idx="40">
                  <c:v>1.000370956</c:v>
                </c:pt>
                <c:pt idx="41">
                  <c:v>1.0004041079999999</c:v>
                </c:pt>
                <c:pt idx="42">
                  <c:v>1.000232104</c:v>
                </c:pt>
                <c:pt idx="43">
                  <c:v>1.0001431919999999</c:v>
                </c:pt>
                <c:pt idx="44">
                  <c:v>1.000212976</c:v>
                </c:pt>
                <c:pt idx="45">
                  <c:v>1.000125972</c:v>
                </c:pt>
                <c:pt idx="46">
                  <c:v>1.0002129639999999</c:v>
                </c:pt>
                <c:pt idx="47">
                  <c:v>1.000125996</c:v>
                </c:pt>
                <c:pt idx="48">
                  <c:v>1.0002328359999999</c:v>
                </c:pt>
                <c:pt idx="49">
                  <c:v>1.0001426040000001</c:v>
                </c:pt>
                <c:pt idx="50">
                  <c:v>1.0002136960000001</c:v>
                </c:pt>
                <c:pt idx="51">
                  <c:v>1.000125336</c:v>
                </c:pt>
                <c:pt idx="52">
                  <c:v>1.000213684</c:v>
                </c:pt>
                <c:pt idx="53">
                  <c:v>1.00012536</c:v>
                </c:pt>
                <c:pt idx="54">
                  <c:v>1.0003900240000001</c:v>
                </c:pt>
                <c:pt idx="55">
                  <c:v>1.000421376</c:v>
                </c:pt>
                <c:pt idx="56">
                  <c:v>1.0003709679999999</c:v>
                </c:pt>
                <c:pt idx="57">
                  <c:v>1.0004040839999999</c:v>
                </c:pt>
                <c:pt idx="58">
                  <c:v>1.000370956</c:v>
                </c:pt>
                <c:pt idx="59">
                  <c:v>1.0004041079999999</c:v>
                </c:pt>
                <c:pt idx="60">
                  <c:v>1.000232104</c:v>
                </c:pt>
                <c:pt idx="61">
                  <c:v>1.0001431919999999</c:v>
                </c:pt>
                <c:pt idx="62">
                  <c:v>1.000212976</c:v>
                </c:pt>
                <c:pt idx="63">
                  <c:v>1.000125972</c:v>
                </c:pt>
                <c:pt idx="64">
                  <c:v>1.0002129639999999</c:v>
                </c:pt>
                <c:pt idx="65">
                  <c:v>1.000125996</c:v>
                </c:pt>
                <c:pt idx="66">
                  <c:v>1.0002328359999999</c:v>
                </c:pt>
                <c:pt idx="67">
                  <c:v>1.0001426040000001</c:v>
                </c:pt>
                <c:pt idx="68">
                  <c:v>1.0002136960000001</c:v>
                </c:pt>
                <c:pt idx="69">
                  <c:v>1.000125336</c:v>
                </c:pt>
                <c:pt idx="70">
                  <c:v>1.000213684</c:v>
                </c:pt>
                <c:pt idx="71">
                  <c:v>1.00012536</c:v>
                </c:pt>
              </c:numCache>
            </c:numRef>
          </c:xVal>
          <c:yVal>
            <c:numRef>
              <c:f>'CA_Project2(1)'!$S$2:$S$73</c:f>
              <c:numCache>
                <c:formatCode>General</c:formatCode>
                <c:ptCount val="72"/>
                <c:pt idx="0">
                  <c:v>360</c:v>
                </c:pt>
                <c:pt idx="1">
                  <c:v>360</c:v>
                </c:pt>
                <c:pt idx="2">
                  <c:v>366</c:v>
                </c:pt>
                <c:pt idx="3">
                  <c:v>366</c:v>
                </c:pt>
                <c:pt idx="4">
                  <c:v>374</c:v>
                </c:pt>
                <c:pt idx="5">
                  <c:v>374</c:v>
                </c:pt>
                <c:pt idx="6">
                  <c:v>378</c:v>
                </c:pt>
                <c:pt idx="7">
                  <c:v>378</c:v>
                </c:pt>
                <c:pt idx="8">
                  <c:v>384</c:v>
                </c:pt>
                <c:pt idx="9">
                  <c:v>384</c:v>
                </c:pt>
                <c:pt idx="10">
                  <c:v>392</c:v>
                </c:pt>
                <c:pt idx="11">
                  <c:v>392</c:v>
                </c:pt>
                <c:pt idx="12">
                  <c:v>402</c:v>
                </c:pt>
                <c:pt idx="13">
                  <c:v>402</c:v>
                </c:pt>
                <c:pt idx="14">
                  <c:v>408</c:v>
                </c:pt>
                <c:pt idx="15">
                  <c:v>408</c:v>
                </c:pt>
                <c:pt idx="16">
                  <c:v>416</c:v>
                </c:pt>
                <c:pt idx="17">
                  <c:v>416</c:v>
                </c:pt>
                <c:pt idx="18">
                  <c:v>456</c:v>
                </c:pt>
                <c:pt idx="19">
                  <c:v>456</c:v>
                </c:pt>
                <c:pt idx="20">
                  <c:v>462</c:v>
                </c:pt>
                <c:pt idx="21">
                  <c:v>462</c:v>
                </c:pt>
                <c:pt idx="22">
                  <c:v>470</c:v>
                </c:pt>
                <c:pt idx="23">
                  <c:v>470</c:v>
                </c:pt>
                <c:pt idx="24">
                  <c:v>474</c:v>
                </c:pt>
                <c:pt idx="25">
                  <c:v>474</c:v>
                </c:pt>
                <c:pt idx="26">
                  <c:v>480</c:v>
                </c:pt>
                <c:pt idx="27">
                  <c:v>480</c:v>
                </c:pt>
                <c:pt idx="28">
                  <c:v>488</c:v>
                </c:pt>
                <c:pt idx="29">
                  <c:v>488</c:v>
                </c:pt>
                <c:pt idx="30">
                  <c:v>498</c:v>
                </c:pt>
                <c:pt idx="31">
                  <c:v>498</c:v>
                </c:pt>
                <c:pt idx="32">
                  <c:v>504</c:v>
                </c:pt>
                <c:pt idx="33">
                  <c:v>504</c:v>
                </c:pt>
                <c:pt idx="34">
                  <c:v>512</c:v>
                </c:pt>
                <c:pt idx="35">
                  <c:v>512</c:v>
                </c:pt>
                <c:pt idx="36">
                  <c:v>616</c:v>
                </c:pt>
                <c:pt idx="37">
                  <c:v>616</c:v>
                </c:pt>
                <c:pt idx="38">
                  <c:v>622</c:v>
                </c:pt>
                <c:pt idx="39">
                  <c:v>622</c:v>
                </c:pt>
                <c:pt idx="40">
                  <c:v>630</c:v>
                </c:pt>
                <c:pt idx="41">
                  <c:v>630</c:v>
                </c:pt>
                <c:pt idx="42">
                  <c:v>634</c:v>
                </c:pt>
                <c:pt idx="43">
                  <c:v>634</c:v>
                </c:pt>
                <c:pt idx="44">
                  <c:v>640</c:v>
                </c:pt>
                <c:pt idx="45">
                  <c:v>640</c:v>
                </c:pt>
                <c:pt idx="46">
                  <c:v>648</c:v>
                </c:pt>
                <c:pt idx="47">
                  <c:v>648</c:v>
                </c:pt>
                <c:pt idx="48">
                  <c:v>658</c:v>
                </c:pt>
                <c:pt idx="49">
                  <c:v>658</c:v>
                </c:pt>
                <c:pt idx="50">
                  <c:v>664</c:v>
                </c:pt>
                <c:pt idx="51">
                  <c:v>664</c:v>
                </c:pt>
                <c:pt idx="52">
                  <c:v>672</c:v>
                </c:pt>
                <c:pt idx="53">
                  <c:v>672</c:v>
                </c:pt>
                <c:pt idx="54">
                  <c:v>712</c:v>
                </c:pt>
                <c:pt idx="55">
                  <c:v>712</c:v>
                </c:pt>
                <c:pt idx="56">
                  <c:v>718</c:v>
                </c:pt>
                <c:pt idx="57">
                  <c:v>718</c:v>
                </c:pt>
                <c:pt idx="58">
                  <c:v>726</c:v>
                </c:pt>
                <c:pt idx="59">
                  <c:v>726</c:v>
                </c:pt>
                <c:pt idx="60">
                  <c:v>730</c:v>
                </c:pt>
                <c:pt idx="61">
                  <c:v>730</c:v>
                </c:pt>
                <c:pt idx="62">
                  <c:v>736</c:v>
                </c:pt>
                <c:pt idx="63">
                  <c:v>736</c:v>
                </c:pt>
                <c:pt idx="64">
                  <c:v>744</c:v>
                </c:pt>
                <c:pt idx="65">
                  <c:v>744</c:v>
                </c:pt>
                <c:pt idx="66">
                  <c:v>754</c:v>
                </c:pt>
                <c:pt idx="67">
                  <c:v>754</c:v>
                </c:pt>
                <c:pt idx="68">
                  <c:v>760</c:v>
                </c:pt>
                <c:pt idx="69">
                  <c:v>760</c:v>
                </c:pt>
                <c:pt idx="70">
                  <c:v>768</c:v>
                </c:pt>
                <c:pt idx="71">
                  <c:v>768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176-458C-B2B8-46EAB10302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0093903"/>
        <c:axId val="1028830751"/>
      </c:scatterChart>
      <c:valAx>
        <c:axId val="7500939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830751"/>
        <c:crosses val="autoZero"/>
        <c:crossBetween val="midCat"/>
      </c:valAx>
      <c:valAx>
        <c:axId val="1028830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COST $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0939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COST($) vs CPI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Sheet3!$O$1:$O$2</c:f>
              <c:strCache>
                <c:ptCount val="2"/>
                <c:pt idx="0">
                  <c:v>COST($)</c:v>
                </c:pt>
                <c:pt idx="1">
                  <c:v>=I6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Sheet3!$N$3:$N$73</c:f>
              <c:numCache>
                <c:formatCode>General</c:formatCode>
                <c:ptCount val="71"/>
                <c:pt idx="0">
                  <c:v>1.090903492</c:v>
                </c:pt>
                <c:pt idx="1">
                  <c:v>1.1816111440000001</c:v>
                </c:pt>
                <c:pt idx="2">
                  <c:v>1.09089974</c:v>
                </c:pt>
                <c:pt idx="3">
                  <c:v>1.1816105000000001</c:v>
                </c:pt>
                <c:pt idx="4">
                  <c:v>1.09089942</c:v>
                </c:pt>
                <c:pt idx="5">
                  <c:v>1.1815549080000001</c:v>
                </c:pt>
                <c:pt idx="6">
                  <c:v>1.090795728</c:v>
                </c:pt>
                <c:pt idx="7">
                  <c:v>1.1815509559999999</c:v>
                </c:pt>
                <c:pt idx="8">
                  <c:v>1.090791976</c:v>
                </c:pt>
                <c:pt idx="9">
                  <c:v>1.1815503119999999</c:v>
                </c:pt>
                <c:pt idx="10">
                  <c:v>1.0907916559999999</c:v>
                </c:pt>
                <c:pt idx="11">
                  <c:v>1.181553796</c:v>
                </c:pt>
                <c:pt idx="12">
                  <c:v>1.0907945800000001</c:v>
                </c:pt>
                <c:pt idx="13">
                  <c:v>1.1815499439999999</c:v>
                </c:pt>
                <c:pt idx="14">
                  <c:v>1.0907909280000001</c:v>
                </c:pt>
                <c:pt idx="15">
                  <c:v>1.1815492999999999</c:v>
                </c:pt>
                <c:pt idx="16">
                  <c:v>1.090790508</c:v>
                </c:pt>
                <c:pt idx="17">
                  <c:v>1.1236628959999999</c:v>
                </c:pt>
                <c:pt idx="18">
                  <c:v>1.0619311920000001</c:v>
                </c:pt>
                <c:pt idx="19">
                  <c:v>1.123657744</c:v>
                </c:pt>
                <c:pt idx="20">
                  <c:v>1.06192734</c:v>
                </c:pt>
                <c:pt idx="21">
                  <c:v>1.1236568</c:v>
                </c:pt>
                <c:pt idx="22">
                  <c:v>1.06192672</c:v>
                </c:pt>
                <c:pt idx="23">
                  <c:v>1.181545308</c:v>
                </c:pt>
                <c:pt idx="24">
                  <c:v>1.0907901280000001</c:v>
                </c:pt>
                <c:pt idx="25">
                  <c:v>1.1815414559999999</c:v>
                </c:pt>
                <c:pt idx="26">
                  <c:v>1.0907864759999999</c:v>
                </c:pt>
                <c:pt idx="27">
                  <c:v>1.1815408119999999</c:v>
                </c:pt>
                <c:pt idx="28">
                  <c:v>1.090786056</c:v>
                </c:pt>
                <c:pt idx="29">
                  <c:v>1.1815532959999999</c:v>
                </c:pt>
                <c:pt idx="30">
                  <c:v>1.09079408</c:v>
                </c:pt>
                <c:pt idx="31">
                  <c:v>1.1815494440000001</c:v>
                </c:pt>
                <c:pt idx="32">
                  <c:v>1.090790428</c:v>
                </c:pt>
                <c:pt idx="33">
                  <c:v>1.1815488000000001</c:v>
                </c:pt>
                <c:pt idx="34">
                  <c:v>1.0907900079999999</c:v>
                </c:pt>
                <c:pt idx="35">
                  <c:v>1.1815751640000001</c:v>
                </c:pt>
                <c:pt idx="36">
                  <c:v>1.0908284639999999</c:v>
                </c:pt>
                <c:pt idx="37">
                  <c:v>1.181572504</c:v>
                </c:pt>
                <c:pt idx="38">
                  <c:v>1.09082594</c:v>
                </c:pt>
                <c:pt idx="39">
                  <c:v>1.181572504</c:v>
                </c:pt>
                <c:pt idx="40">
                  <c:v>1.09082594</c:v>
                </c:pt>
                <c:pt idx="41">
                  <c:v>1.1815528120000001</c:v>
                </c:pt>
                <c:pt idx="42">
                  <c:v>1.090793576</c:v>
                </c:pt>
                <c:pt idx="43">
                  <c:v>1.181550152</c:v>
                </c:pt>
                <c:pt idx="44">
                  <c:v>1.0907910519999999</c:v>
                </c:pt>
                <c:pt idx="45">
                  <c:v>1.181550152</c:v>
                </c:pt>
                <c:pt idx="46">
                  <c:v>1.0907910519999999</c:v>
                </c:pt>
                <c:pt idx="47">
                  <c:v>1.1815518</c:v>
                </c:pt>
                <c:pt idx="48">
                  <c:v>1.0907925759999999</c:v>
                </c:pt>
                <c:pt idx="49">
                  <c:v>1.18154914</c:v>
                </c:pt>
                <c:pt idx="50">
                  <c:v>1.090790052</c:v>
                </c:pt>
                <c:pt idx="51">
                  <c:v>1.18154914</c:v>
                </c:pt>
                <c:pt idx="52">
                  <c:v>1.090790052</c:v>
                </c:pt>
                <c:pt idx="53">
                  <c:v>1.123621164</c:v>
                </c:pt>
                <c:pt idx="54">
                  <c:v>1.0618545639999999</c:v>
                </c:pt>
                <c:pt idx="55">
                  <c:v>1.123617504</c:v>
                </c:pt>
                <c:pt idx="56">
                  <c:v>1.0618514400000001</c:v>
                </c:pt>
                <c:pt idx="57">
                  <c:v>1.123617404</c:v>
                </c:pt>
                <c:pt idx="58">
                  <c:v>1.06185124</c:v>
                </c:pt>
                <c:pt idx="59">
                  <c:v>1.1815433120000001</c:v>
                </c:pt>
                <c:pt idx="60">
                  <c:v>1.0907880759999999</c:v>
                </c:pt>
                <c:pt idx="61">
                  <c:v>1.181540652</c:v>
                </c:pt>
                <c:pt idx="62">
                  <c:v>1.090785552</c:v>
                </c:pt>
                <c:pt idx="63">
                  <c:v>1.181540652</c:v>
                </c:pt>
                <c:pt idx="64">
                  <c:v>1.090785552</c:v>
                </c:pt>
                <c:pt idx="65">
                  <c:v>1.1815513</c:v>
                </c:pt>
                <c:pt idx="66">
                  <c:v>1.0907920760000001</c:v>
                </c:pt>
                <c:pt idx="67">
                  <c:v>1.1815486399999999</c:v>
                </c:pt>
                <c:pt idx="68">
                  <c:v>1.0907895519999999</c:v>
                </c:pt>
                <c:pt idx="69">
                  <c:v>1.1815486399999999</c:v>
                </c:pt>
                <c:pt idx="70">
                  <c:v>1.0907895519999999</c:v>
                </c:pt>
              </c:numCache>
            </c:numRef>
          </c:xVal>
          <c:yVal>
            <c:numRef>
              <c:f>Sheet3!$O$3:$O$73</c:f>
              <c:numCache>
                <c:formatCode>@</c:formatCode>
                <c:ptCount val="71"/>
                <c:pt idx="0">
                  <c:v>360</c:v>
                </c:pt>
                <c:pt idx="1">
                  <c:v>366</c:v>
                </c:pt>
                <c:pt idx="2">
                  <c:v>366</c:v>
                </c:pt>
                <c:pt idx="3">
                  <c:v>374</c:v>
                </c:pt>
                <c:pt idx="4">
                  <c:v>374</c:v>
                </c:pt>
                <c:pt idx="5">
                  <c:v>378</c:v>
                </c:pt>
                <c:pt idx="6">
                  <c:v>378</c:v>
                </c:pt>
                <c:pt idx="7">
                  <c:v>384</c:v>
                </c:pt>
                <c:pt idx="8">
                  <c:v>384</c:v>
                </c:pt>
                <c:pt idx="9">
                  <c:v>392</c:v>
                </c:pt>
                <c:pt idx="10">
                  <c:v>392</c:v>
                </c:pt>
                <c:pt idx="11">
                  <c:v>402</c:v>
                </c:pt>
                <c:pt idx="12">
                  <c:v>402</c:v>
                </c:pt>
                <c:pt idx="13">
                  <c:v>408</c:v>
                </c:pt>
                <c:pt idx="14">
                  <c:v>408</c:v>
                </c:pt>
                <c:pt idx="15">
                  <c:v>416</c:v>
                </c:pt>
                <c:pt idx="16">
                  <c:v>416</c:v>
                </c:pt>
                <c:pt idx="17">
                  <c:v>456</c:v>
                </c:pt>
                <c:pt idx="18">
                  <c:v>456</c:v>
                </c:pt>
                <c:pt idx="19">
                  <c:v>462</c:v>
                </c:pt>
                <c:pt idx="20">
                  <c:v>462</c:v>
                </c:pt>
                <c:pt idx="21">
                  <c:v>470</c:v>
                </c:pt>
                <c:pt idx="22">
                  <c:v>470</c:v>
                </c:pt>
                <c:pt idx="23">
                  <c:v>474</c:v>
                </c:pt>
                <c:pt idx="24">
                  <c:v>474</c:v>
                </c:pt>
                <c:pt idx="25">
                  <c:v>480</c:v>
                </c:pt>
                <c:pt idx="26">
                  <c:v>480</c:v>
                </c:pt>
                <c:pt idx="27">
                  <c:v>488</c:v>
                </c:pt>
                <c:pt idx="28">
                  <c:v>488</c:v>
                </c:pt>
                <c:pt idx="29">
                  <c:v>498</c:v>
                </c:pt>
                <c:pt idx="30">
                  <c:v>498</c:v>
                </c:pt>
                <c:pt idx="31">
                  <c:v>504</c:v>
                </c:pt>
                <c:pt idx="32">
                  <c:v>504</c:v>
                </c:pt>
                <c:pt idx="33">
                  <c:v>512</c:v>
                </c:pt>
                <c:pt idx="34">
                  <c:v>512</c:v>
                </c:pt>
                <c:pt idx="35">
                  <c:v>616</c:v>
                </c:pt>
                <c:pt idx="36">
                  <c:v>616</c:v>
                </c:pt>
                <c:pt idx="37">
                  <c:v>622</c:v>
                </c:pt>
                <c:pt idx="38">
                  <c:v>622</c:v>
                </c:pt>
                <c:pt idx="39">
                  <c:v>630</c:v>
                </c:pt>
                <c:pt idx="40">
                  <c:v>630</c:v>
                </c:pt>
                <c:pt idx="41">
                  <c:v>634</c:v>
                </c:pt>
                <c:pt idx="42">
                  <c:v>634</c:v>
                </c:pt>
                <c:pt idx="43">
                  <c:v>640</c:v>
                </c:pt>
                <c:pt idx="44">
                  <c:v>640</c:v>
                </c:pt>
                <c:pt idx="45">
                  <c:v>648</c:v>
                </c:pt>
                <c:pt idx="46">
                  <c:v>648</c:v>
                </c:pt>
                <c:pt idx="47">
                  <c:v>658</c:v>
                </c:pt>
                <c:pt idx="48">
                  <c:v>658</c:v>
                </c:pt>
                <c:pt idx="49">
                  <c:v>664</c:v>
                </c:pt>
                <c:pt idx="50">
                  <c:v>664</c:v>
                </c:pt>
                <c:pt idx="51">
                  <c:v>672</c:v>
                </c:pt>
                <c:pt idx="52">
                  <c:v>672</c:v>
                </c:pt>
                <c:pt idx="53">
                  <c:v>712</c:v>
                </c:pt>
                <c:pt idx="54">
                  <c:v>712</c:v>
                </c:pt>
                <c:pt idx="55">
                  <c:v>718</c:v>
                </c:pt>
                <c:pt idx="56">
                  <c:v>718</c:v>
                </c:pt>
                <c:pt idx="57">
                  <c:v>726</c:v>
                </c:pt>
                <c:pt idx="58">
                  <c:v>726</c:v>
                </c:pt>
                <c:pt idx="59">
                  <c:v>730</c:v>
                </c:pt>
                <c:pt idx="60">
                  <c:v>730</c:v>
                </c:pt>
                <c:pt idx="61">
                  <c:v>736</c:v>
                </c:pt>
                <c:pt idx="62">
                  <c:v>736</c:v>
                </c:pt>
                <c:pt idx="63">
                  <c:v>744</c:v>
                </c:pt>
                <c:pt idx="64">
                  <c:v>744</c:v>
                </c:pt>
                <c:pt idx="65">
                  <c:v>754</c:v>
                </c:pt>
                <c:pt idx="66">
                  <c:v>754</c:v>
                </c:pt>
                <c:pt idx="67">
                  <c:v>760</c:v>
                </c:pt>
                <c:pt idx="68">
                  <c:v>760</c:v>
                </c:pt>
                <c:pt idx="69">
                  <c:v>768</c:v>
                </c:pt>
                <c:pt idx="70">
                  <c:v>768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C03-4F5E-B357-FEC2F411C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5570976"/>
        <c:axId val="1521567536"/>
      </c:scatterChart>
      <c:valAx>
        <c:axId val="1515570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1567536"/>
        <c:crosses val="autoZero"/>
        <c:crossBetween val="midCat"/>
      </c:valAx>
      <c:valAx>
        <c:axId val="152156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5570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F7C7C9-12F3-4F83-8D06-D595AC62612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6005F07-57A7-4B84-9427-E3D2A4284205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It is smaller and faster memory that stores frequently accessed data or instructions </a:t>
          </a:r>
        </a:p>
      </dgm:t>
    </dgm:pt>
    <dgm:pt modelId="{DDD71575-1BAB-4B53-9377-58A65028C1DB}" type="parTrans" cxnId="{06409921-490A-4A82-9530-B66D3DC5EA8C}">
      <dgm:prSet/>
      <dgm:spPr/>
      <dgm:t>
        <a:bodyPr/>
        <a:lstStyle/>
        <a:p>
          <a:endParaRPr lang="en-US"/>
        </a:p>
      </dgm:t>
    </dgm:pt>
    <dgm:pt modelId="{A2F52624-703B-41C3-A6FE-6EF189389883}" type="sibTrans" cxnId="{06409921-490A-4A82-9530-B66D3DC5EA8C}">
      <dgm:prSet/>
      <dgm:spPr/>
      <dgm:t>
        <a:bodyPr/>
        <a:lstStyle/>
        <a:p>
          <a:endParaRPr lang="en-US"/>
        </a:p>
      </dgm:t>
    </dgm:pt>
    <dgm:pt modelId="{0CC45BDB-4E66-4DC3-902E-40AC23C589E8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It reduces the memory access time of the processors. </a:t>
          </a:r>
        </a:p>
      </dgm:t>
    </dgm:pt>
    <dgm:pt modelId="{D8B89A12-0209-41FD-AF88-531A894753D2}" type="parTrans" cxnId="{AD6B98C9-3078-4D30-A117-7FC2025EE9A3}">
      <dgm:prSet/>
      <dgm:spPr/>
      <dgm:t>
        <a:bodyPr/>
        <a:lstStyle/>
        <a:p>
          <a:endParaRPr lang="en-US"/>
        </a:p>
      </dgm:t>
    </dgm:pt>
    <dgm:pt modelId="{C5BD0190-DED1-467E-8ABD-1FB957BEB1F8}" type="sibTrans" cxnId="{AD6B98C9-3078-4D30-A117-7FC2025EE9A3}">
      <dgm:prSet/>
      <dgm:spPr/>
      <dgm:t>
        <a:bodyPr/>
        <a:lstStyle/>
        <a:p>
          <a:endParaRPr lang="en-US"/>
        </a:p>
      </dgm:t>
    </dgm:pt>
    <dgm:pt modelId="{9B729D8F-6183-4849-B94A-C000F037388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There could be multi-level caches (L1, L2) in a processor each with different speeds, sizes and access times. </a:t>
          </a:r>
        </a:p>
      </dgm:t>
    </dgm:pt>
    <dgm:pt modelId="{C955BDC6-3991-43CC-84D4-B96FB577162C}" type="parTrans" cxnId="{13D7CAA6-F62B-4547-B451-9473732D9550}">
      <dgm:prSet/>
      <dgm:spPr/>
      <dgm:t>
        <a:bodyPr/>
        <a:lstStyle/>
        <a:p>
          <a:endParaRPr lang="en-US"/>
        </a:p>
      </dgm:t>
    </dgm:pt>
    <dgm:pt modelId="{DED34ADB-7227-4D76-ACA6-411D46A976C8}" type="sibTrans" cxnId="{13D7CAA6-F62B-4547-B451-9473732D9550}">
      <dgm:prSet/>
      <dgm:spPr/>
      <dgm:t>
        <a:bodyPr/>
        <a:lstStyle/>
        <a:p>
          <a:endParaRPr lang="en-US"/>
        </a:p>
      </dgm:t>
    </dgm:pt>
    <dgm:pt modelId="{236308FA-79DF-4E36-80DC-44E0C1325D80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In multilevel cache hierarchy the L1 is the smallest but fastest cache located on the same chip as the processor. </a:t>
          </a:r>
        </a:p>
      </dgm:t>
    </dgm:pt>
    <dgm:pt modelId="{1FF56C39-F014-4808-A9BA-F81C74B80A4F}" type="parTrans" cxnId="{CF4DB49C-43B2-40C0-8EE1-00F72B4C8EAF}">
      <dgm:prSet/>
      <dgm:spPr/>
      <dgm:t>
        <a:bodyPr/>
        <a:lstStyle/>
        <a:p>
          <a:endParaRPr lang="en-US"/>
        </a:p>
      </dgm:t>
    </dgm:pt>
    <dgm:pt modelId="{43589A23-B33A-48A6-A901-BC310D72D06A}" type="sibTrans" cxnId="{CF4DB49C-43B2-40C0-8EE1-00F72B4C8EAF}">
      <dgm:prSet/>
      <dgm:spPr/>
      <dgm:t>
        <a:bodyPr/>
        <a:lstStyle/>
        <a:p>
          <a:endParaRPr lang="en-US"/>
        </a:p>
      </dgm:t>
    </dgm:pt>
    <dgm:pt modelId="{E402C813-299F-4DBD-802B-DCFBC6EB5549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L2 is larger and slower, can or can’t be on the same chip as the processor. </a:t>
          </a:r>
        </a:p>
      </dgm:t>
    </dgm:pt>
    <dgm:pt modelId="{0F61073D-3FEA-4D30-9414-10818D2BCCB8}" type="parTrans" cxnId="{51F70582-CB9F-4844-BA54-4AA43E026484}">
      <dgm:prSet/>
      <dgm:spPr/>
      <dgm:t>
        <a:bodyPr/>
        <a:lstStyle/>
        <a:p>
          <a:endParaRPr lang="en-US"/>
        </a:p>
      </dgm:t>
    </dgm:pt>
    <dgm:pt modelId="{4EBF3759-E4D3-4762-A466-83C9586381D9}" type="sibTrans" cxnId="{51F70582-CB9F-4844-BA54-4AA43E026484}">
      <dgm:prSet/>
      <dgm:spPr/>
      <dgm:t>
        <a:bodyPr/>
        <a:lstStyle/>
        <a:p>
          <a:endParaRPr lang="en-US"/>
        </a:p>
      </dgm:t>
    </dgm:pt>
    <dgm:pt modelId="{1BEA0E9A-A478-4143-9C43-10645D268B14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Caches help improve the overall speed and efficiency of a computer system by reducing the time to access data and instructions </a:t>
          </a:r>
        </a:p>
      </dgm:t>
    </dgm:pt>
    <dgm:pt modelId="{3FE8AD70-CCC7-4DF6-84A1-16B1822E240F}" type="parTrans" cxnId="{A74BEFBD-3833-4017-BFB4-5B78A32A23AD}">
      <dgm:prSet/>
      <dgm:spPr/>
      <dgm:t>
        <a:bodyPr/>
        <a:lstStyle/>
        <a:p>
          <a:endParaRPr lang="en-US"/>
        </a:p>
      </dgm:t>
    </dgm:pt>
    <dgm:pt modelId="{88B59D56-7D26-41FC-89C9-09E16DA3C597}" type="sibTrans" cxnId="{A74BEFBD-3833-4017-BFB4-5B78A32A23AD}">
      <dgm:prSet/>
      <dgm:spPr/>
      <dgm:t>
        <a:bodyPr/>
        <a:lstStyle/>
        <a:p>
          <a:endParaRPr lang="en-US"/>
        </a:p>
      </dgm:t>
    </dgm:pt>
    <dgm:pt modelId="{DD53CBBC-E613-4630-87BE-40D815CA5331}" type="pres">
      <dgm:prSet presAssocID="{5AF7C7C9-12F3-4F83-8D06-D595AC62612A}" presName="diagram" presStyleCnt="0">
        <dgm:presLayoutVars>
          <dgm:dir/>
          <dgm:resizeHandles val="exact"/>
        </dgm:presLayoutVars>
      </dgm:prSet>
      <dgm:spPr/>
    </dgm:pt>
    <dgm:pt modelId="{ECDDB490-68E2-4280-8EB0-5DAB8147D3EE}" type="pres">
      <dgm:prSet presAssocID="{16005F07-57A7-4B84-9427-E3D2A4284205}" presName="node" presStyleLbl="node1" presStyleIdx="0" presStyleCnt="6">
        <dgm:presLayoutVars>
          <dgm:bulletEnabled val="1"/>
        </dgm:presLayoutVars>
      </dgm:prSet>
      <dgm:spPr/>
    </dgm:pt>
    <dgm:pt modelId="{3E47333B-5589-4FA6-B9AF-C7B8E4AE4703}" type="pres">
      <dgm:prSet presAssocID="{A2F52624-703B-41C3-A6FE-6EF189389883}" presName="sibTrans" presStyleCnt="0"/>
      <dgm:spPr/>
    </dgm:pt>
    <dgm:pt modelId="{0A980567-9954-4854-840D-39EDE39EDF54}" type="pres">
      <dgm:prSet presAssocID="{0CC45BDB-4E66-4DC3-902E-40AC23C589E8}" presName="node" presStyleLbl="node1" presStyleIdx="1" presStyleCnt="6">
        <dgm:presLayoutVars>
          <dgm:bulletEnabled val="1"/>
        </dgm:presLayoutVars>
      </dgm:prSet>
      <dgm:spPr/>
    </dgm:pt>
    <dgm:pt modelId="{A26A5DF2-CCAE-4A86-8165-F109BC399095}" type="pres">
      <dgm:prSet presAssocID="{C5BD0190-DED1-467E-8ABD-1FB957BEB1F8}" presName="sibTrans" presStyleCnt="0"/>
      <dgm:spPr/>
    </dgm:pt>
    <dgm:pt modelId="{B764970F-A164-4F38-9540-CDF7132976ED}" type="pres">
      <dgm:prSet presAssocID="{9B729D8F-6183-4849-B94A-C000F0373883}" presName="node" presStyleLbl="node1" presStyleIdx="2" presStyleCnt="6">
        <dgm:presLayoutVars>
          <dgm:bulletEnabled val="1"/>
        </dgm:presLayoutVars>
      </dgm:prSet>
      <dgm:spPr/>
    </dgm:pt>
    <dgm:pt modelId="{D0E32A26-8504-46EE-8550-17B91E6F2040}" type="pres">
      <dgm:prSet presAssocID="{DED34ADB-7227-4D76-ACA6-411D46A976C8}" presName="sibTrans" presStyleCnt="0"/>
      <dgm:spPr/>
    </dgm:pt>
    <dgm:pt modelId="{FCDD7B0E-080D-4AA0-A40E-062BA4002436}" type="pres">
      <dgm:prSet presAssocID="{236308FA-79DF-4E36-80DC-44E0C1325D80}" presName="node" presStyleLbl="node1" presStyleIdx="3" presStyleCnt="6">
        <dgm:presLayoutVars>
          <dgm:bulletEnabled val="1"/>
        </dgm:presLayoutVars>
      </dgm:prSet>
      <dgm:spPr/>
    </dgm:pt>
    <dgm:pt modelId="{D049F6AE-C8AD-4FEF-AF6C-6AED91A1EE54}" type="pres">
      <dgm:prSet presAssocID="{43589A23-B33A-48A6-A901-BC310D72D06A}" presName="sibTrans" presStyleCnt="0"/>
      <dgm:spPr/>
    </dgm:pt>
    <dgm:pt modelId="{E875FFC9-23A1-4DCC-86C2-C7CA1FAA3CA5}" type="pres">
      <dgm:prSet presAssocID="{E402C813-299F-4DBD-802B-DCFBC6EB5549}" presName="node" presStyleLbl="node1" presStyleIdx="4" presStyleCnt="6">
        <dgm:presLayoutVars>
          <dgm:bulletEnabled val="1"/>
        </dgm:presLayoutVars>
      </dgm:prSet>
      <dgm:spPr/>
    </dgm:pt>
    <dgm:pt modelId="{2E486989-F317-445A-AE69-0951560B1F7A}" type="pres">
      <dgm:prSet presAssocID="{4EBF3759-E4D3-4762-A466-83C9586381D9}" presName="sibTrans" presStyleCnt="0"/>
      <dgm:spPr/>
    </dgm:pt>
    <dgm:pt modelId="{8A53A78B-F67F-4071-B966-95EA9153EDF5}" type="pres">
      <dgm:prSet presAssocID="{1BEA0E9A-A478-4143-9C43-10645D268B14}" presName="node" presStyleLbl="node1" presStyleIdx="5" presStyleCnt="6">
        <dgm:presLayoutVars>
          <dgm:bulletEnabled val="1"/>
        </dgm:presLayoutVars>
      </dgm:prSet>
      <dgm:spPr/>
    </dgm:pt>
  </dgm:ptLst>
  <dgm:cxnLst>
    <dgm:cxn modelId="{0DCDB91B-EE88-4B23-8754-F9D16849E889}" type="presOf" srcId="{16005F07-57A7-4B84-9427-E3D2A4284205}" destId="{ECDDB490-68E2-4280-8EB0-5DAB8147D3EE}" srcOrd="0" destOrd="0" presId="urn:microsoft.com/office/officeart/2005/8/layout/default"/>
    <dgm:cxn modelId="{06409921-490A-4A82-9530-B66D3DC5EA8C}" srcId="{5AF7C7C9-12F3-4F83-8D06-D595AC62612A}" destId="{16005F07-57A7-4B84-9427-E3D2A4284205}" srcOrd="0" destOrd="0" parTransId="{DDD71575-1BAB-4B53-9377-58A65028C1DB}" sibTransId="{A2F52624-703B-41C3-A6FE-6EF189389883}"/>
    <dgm:cxn modelId="{9A45FF2B-C2D3-43F4-933C-4B19E72680EF}" type="presOf" srcId="{0CC45BDB-4E66-4DC3-902E-40AC23C589E8}" destId="{0A980567-9954-4854-840D-39EDE39EDF54}" srcOrd="0" destOrd="0" presId="urn:microsoft.com/office/officeart/2005/8/layout/default"/>
    <dgm:cxn modelId="{FE123967-B14B-4B62-9263-F15DFA303550}" type="presOf" srcId="{1BEA0E9A-A478-4143-9C43-10645D268B14}" destId="{8A53A78B-F67F-4071-B966-95EA9153EDF5}" srcOrd="0" destOrd="0" presId="urn:microsoft.com/office/officeart/2005/8/layout/default"/>
    <dgm:cxn modelId="{C9FEEE71-F94D-4449-B40E-7246FC2FC898}" type="presOf" srcId="{236308FA-79DF-4E36-80DC-44E0C1325D80}" destId="{FCDD7B0E-080D-4AA0-A40E-062BA4002436}" srcOrd="0" destOrd="0" presId="urn:microsoft.com/office/officeart/2005/8/layout/default"/>
    <dgm:cxn modelId="{BB28C181-1FAE-4156-A75D-311D66040F88}" type="presOf" srcId="{9B729D8F-6183-4849-B94A-C000F0373883}" destId="{B764970F-A164-4F38-9540-CDF7132976ED}" srcOrd="0" destOrd="0" presId="urn:microsoft.com/office/officeart/2005/8/layout/default"/>
    <dgm:cxn modelId="{51F70582-CB9F-4844-BA54-4AA43E026484}" srcId="{5AF7C7C9-12F3-4F83-8D06-D595AC62612A}" destId="{E402C813-299F-4DBD-802B-DCFBC6EB5549}" srcOrd="4" destOrd="0" parTransId="{0F61073D-3FEA-4D30-9414-10818D2BCCB8}" sibTransId="{4EBF3759-E4D3-4762-A466-83C9586381D9}"/>
    <dgm:cxn modelId="{548FF092-C749-4589-AB34-6888D16313C0}" type="presOf" srcId="{E402C813-299F-4DBD-802B-DCFBC6EB5549}" destId="{E875FFC9-23A1-4DCC-86C2-C7CA1FAA3CA5}" srcOrd="0" destOrd="0" presId="urn:microsoft.com/office/officeart/2005/8/layout/default"/>
    <dgm:cxn modelId="{CF4DB49C-43B2-40C0-8EE1-00F72B4C8EAF}" srcId="{5AF7C7C9-12F3-4F83-8D06-D595AC62612A}" destId="{236308FA-79DF-4E36-80DC-44E0C1325D80}" srcOrd="3" destOrd="0" parTransId="{1FF56C39-F014-4808-A9BA-F81C74B80A4F}" sibTransId="{43589A23-B33A-48A6-A901-BC310D72D06A}"/>
    <dgm:cxn modelId="{13D7CAA6-F62B-4547-B451-9473732D9550}" srcId="{5AF7C7C9-12F3-4F83-8D06-D595AC62612A}" destId="{9B729D8F-6183-4849-B94A-C000F0373883}" srcOrd="2" destOrd="0" parTransId="{C955BDC6-3991-43CC-84D4-B96FB577162C}" sibTransId="{DED34ADB-7227-4D76-ACA6-411D46A976C8}"/>
    <dgm:cxn modelId="{A74BEFBD-3833-4017-BFB4-5B78A32A23AD}" srcId="{5AF7C7C9-12F3-4F83-8D06-D595AC62612A}" destId="{1BEA0E9A-A478-4143-9C43-10645D268B14}" srcOrd="5" destOrd="0" parTransId="{3FE8AD70-CCC7-4DF6-84A1-16B1822E240F}" sibTransId="{88B59D56-7D26-41FC-89C9-09E16DA3C597}"/>
    <dgm:cxn modelId="{AD6B98C9-3078-4D30-A117-7FC2025EE9A3}" srcId="{5AF7C7C9-12F3-4F83-8D06-D595AC62612A}" destId="{0CC45BDB-4E66-4DC3-902E-40AC23C589E8}" srcOrd="1" destOrd="0" parTransId="{D8B89A12-0209-41FD-AF88-531A894753D2}" sibTransId="{C5BD0190-DED1-467E-8ABD-1FB957BEB1F8}"/>
    <dgm:cxn modelId="{F62F15FD-AF44-41D9-B642-78078A81D8C0}" type="presOf" srcId="{5AF7C7C9-12F3-4F83-8D06-D595AC62612A}" destId="{DD53CBBC-E613-4630-87BE-40D815CA5331}" srcOrd="0" destOrd="0" presId="urn:microsoft.com/office/officeart/2005/8/layout/default"/>
    <dgm:cxn modelId="{C7BC5A66-F4F6-4149-8134-085EFC66C3F0}" type="presParOf" srcId="{DD53CBBC-E613-4630-87BE-40D815CA5331}" destId="{ECDDB490-68E2-4280-8EB0-5DAB8147D3EE}" srcOrd="0" destOrd="0" presId="urn:microsoft.com/office/officeart/2005/8/layout/default"/>
    <dgm:cxn modelId="{B6BC03FC-192A-412F-A7DD-C5D3A02181FB}" type="presParOf" srcId="{DD53CBBC-E613-4630-87BE-40D815CA5331}" destId="{3E47333B-5589-4FA6-B9AF-C7B8E4AE4703}" srcOrd="1" destOrd="0" presId="urn:microsoft.com/office/officeart/2005/8/layout/default"/>
    <dgm:cxn modelId="{FB6E36D2-BDE9-4606-9808-50D25260CCE4}" type="presParOf" srcId="{DD53CBBC-E613-4630-87BE-40D815CA5331}" destId="{0A980567-9954-4854-840D-39EDE39EDF54}" srcOrd="2" destOrd="0" presId="urn:microsoft.com/office/officeart/2005/8/layout/default"/>
    <dgm:cxn modelId="{9007629D-A3BF-433C-AC35-1862A9282883}" type="presParOf" srcId="{DD53CBBC-E613-4630-87BE-40D815CA5331}" destId="{A26A5DF2-CCAE-4A86-8165-F109BC399095}" srcOrd="3" destOrd="0" presId="urn:microsoft.com/office/officeart/2005/8/layout/default"/>
    <dgm:cxn modelId="{6F4DAB8E-9788-4CF4-A70B-F82EF81B3BBD}" type="presParOf" srcId="{DD53CBBC-E613-4630-87BE-40D815CA5331}" destId="{B764970F-A164-4F38-9540-CDF7132976ED}" srcOrd="4" destOrd="0" presId="urn:microsoft.com/office/officeart/2005/8/layout/default"/>
    <dgm:cxn modelId="{C81E1FCB-9E19-4D72-A30F-9AC25BC33909}" type="presParOf" srcId="{DD53CBBC-E613-4630-87BE-40D815CA5331}" destId="{D0E32A26-8504-46EE-8550-17B91E6F2040}" srcOrd="5" destOrd="0" presId="urn:microsoft.com/office/officeart/2005/8/layout/default"/>
    <dgm:cxn modelId="{58949BD4-D82C-4065-A879-86389F94CFE6}" type="presParOf" srcId="{DD53CBBC-E613-4630-87BE-40D815CA5331}" destId="{FCDD7B0E-080D-4AA0-A40E-062BA4002436}" srcOrd="6" destOrd="0" presId="urn:microsoft.com/office/officeart/2005/8/layout/default"/>
    <dgm:cxn modelId="{68619BD3-6AF9-4009-919A-F4A0EA046553}" type="presParOf" srcId="{DD53CBBC-E613-4630-87BE-40D815CA5331}" destId="{D049F6AE-C8AD-4FEF-AF6C-6AED91A1EE54}" srcOrd="7" destOrd="0" presId="urn:microsoft.com/office/officeart/2005/8/layout/default"/>
    <dgm:cxn modelId="{DDB65F80-EA05-48E2-88FF-396F9B51D874}" type="presParOf" srcId="{DD53CBBC-E613-4630-87BE-40D815CA5331}" destId="{E875FFC9-23A1-4DCC-86C2-C7CA1FAA3CA5}" srcOrd="8" destOrd="0" presId="urn:microsoft.com/office/officeart/2005/8/layout/default"/>
    <dgm:cxn modelId="{33B60C9E-F3C5-4D0A-B22D-98B5D8523B21}" type="presParOf" srcId="{DD53CBBC-E613-4630-87BE-40D815CA5331}" destId="{2E486989-F317-445A-AE69-0951560B1F7A}" srcOrd="9" destOrd="0" presId="urn:microsoft.com/office/officeart/2005/8/layout/default"/>
    <dgm:cxn modelId="{EF6F7FDF-229C-4267-867A-FAE85633EDCD}" type="presParOf" srcId="{DD53CBBC-E613-4630-87BE-40D815CA5331}" destId="{8A53A78B-F67F-4071-B966-95EA9153EDF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A5DC5F-A88C-48D3-9B3A-678785EAC06E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C095D6-240B-450C-B6B5-AF62C72911B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Objective</a:t>
          </a:r>
        </a:p>
      </dgm:t>
    </dgm:pt>
    <dgm:pt modelId="{19D1A178-7FB6-4B75-8601-CE007E3A8EE7}" type="parTrans" cxnId="{35E1F561-BED7-4C16-A3C1-44E3D0837C35}">
      <dgm:prSet/>
      <dgm:spPr/>
      <dgm:t>
        <a:bodyPr/>
        <a:lstStyle/>
        <a:p>
          <a:endParaRPr lang="en-US"/>
        </a:p>
      </dgm:t>
    </dgm:pt>
    <dgm:pt modelId="{57F99E1E-D534-4240-85B8-F3CF45D3957D}" type="sibTrans" cxnId="{35E1F561-BED7-4C16-A3C1-44E3D0837C35}">
      <dgm:prSet/>
      <dgm:spPr/>
      <dgm:t>
        <a:bodyPr/>
        <a:lstStyle/>
        <a:p>
          <a:endParaRPr lang="en-US"/>
        </a:p>
      </dgm:t>
    </dgm:pt>
    <dgm:pt modelId="{235DB1CD-EFFC-42DD-ACA7-1078D972C5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Fine-tune the cache hierarchy on X86 architecture based on the gem5</a:t>
          </a:r>
        </a:p>
      </dgm:t>
    </dgm:pt>
    <dgm:pt modelId="{E57EB66B-8E22-40AA-BAC9-19F1549A1521}" type="parTrans" cxnId="{9DD3D5FB-FF33-41F4-8D96-32571CC317E2}">
      <dgm:prSet/>
      <dgm:spPr/>
      <dgm:t>
        <a:bodyPr/>
        <a:lstStyle/>
        <a:p>
          <a:endParaRPr lang="en-US"/>
        </a:p>
      </dgm:t>
    </dgm:pt>
    <dgm:pt modelId="{BEB3BEB7-DC33-42D8-A8A5-35A4CE1E4A6C}" type="sibTrans" cxnId="{9DD3D5FB-FF33-41F4-8D96-32571CC317E2}">
      <dgm:prSet/>
      <dgm:spPr/>
      <dgm:t>
        <a:bodyPr/>
        <a:lstStyle/>
        <a:p>
          <a:endParaRPr lang="en-US"/>
        </a:p>
      </dgm:t>
    </dgm:pt>
    <dgm:pt modelId="{60C4F87C-3DF2-4993-9470-F1C886749A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simulator by changing the parameters of cache design</a:t>
          </a:r>
        </a:p>
      </dgm:t>
    </dgm:pt>
    <dgm:pt modelId="{DFDE783D-A0E1-4D12-973C-7149FF5E1094}" type="parTrans" cxnId="{613BFBF0-B08E-463A-A9B2-148C7F9539A1}">
      <dgm:prSet/>
      <dgm:spPr/>
      <dgm:t>
        <a:bodyPr/>
        <a:lstStyle/>
        <a:p>
          <a:endParaRPr lang="en-US"/>
        </a:p>
      </dgm:t>
    </dgm:pt>
    <dgm:pt modelId="{43F7EED5-4B37-4E6C-809C-E8E3225F97C7}" type="sibTrans" cxnId="{613BFBF0-B08E-463A-A9B2-148C7F9539A1}">
      <dgm:prSet/>
      <dgm:spPr/>
      <dgm:t>
        <a:bodyPr/>
        <a:lstStyle/>
        <a:p>
          <a:endParaRPr lang="en-US"/>
        </a:p>
      </dgm:t>
    </dgm:pt>
    <dgm:pt modelId="{9FDF4FEB-79E4-46A1-9DE4-F8C6FFC12BE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Tools used</a:t>
          </a:r>
        </a:p>
      </dgm:t>
    </dgm:pt>
    <dgm:pt modelId="{C2ABF68C-29CF-4639-A476-F47350114299}" type="parTrans" cxnId="{EF6D0349-D9C7-40E3-B988-B148C985E0F9}">
      <dgm:prSet/>
      <dgm:spPr/>
      <dgm:t>
        <a:bodyPr/>
        <a:lstStyle/>
        <a:p>
          <a:endParaRPr lang="en-US"/>
        </a:p>
      </dgm:t>
    </dgm:pt>
    <dgm:pt modelId="{116A3760-0344-476A-B16F-0A275AB6EA2A}" type="sibTrans" cxnId="{EF6D0349-D9C7-40E3-B988-B148C985E0F9}">
      <dgm:prSet/>
      <dgm:spPr/>
      <dgm:t>
        <a:bodyPr/>
        <a:lstStyle/>
        <a:p>
          <a:endParaRPr lang="en-US"/>
        </a:p>
      </dgm:t>
    </dgm:pt>
    <dgm:pt modelId="{F1F7DB3B-30AE-40E9-8457-9FD1D13620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gem5 simulator</a:t>
          </a:r>
        </a:p>
      </dgm:t>
    </dgm:pt>
    <dgm:pt modelId="{79DBB81F-532F-4278-8ACE-88E3F4EE9D3B}" type="parTrans" cxnId="{927F456F-0A65-4206-8B5B-70516FA9764B}">
      <dgm:prSet/>
      <dgm:spPr/>
      <dgm:t>
        <a:bodyPr/>
        <a:lstStyle/>
        <a:p>
          <a:endParaRPr lang="en-US"/>
        </a:p>
      </dgm:t>
    </dgm:pt>
    <dgm:pt modelId="{E6252015-B261-4DA3-A7A5-C3D96FD5B138}" type="sibTrans" cxnId="{927F456F-0A65-4206-8B5B-70516FA9764B}">
      <dgm:prSet/>
      <dgm:spPr/>
      <dgm:t>
        <a:bodyPr/>
        <a:lstStyle/>
        <a:p>
          <a:endParaRPr lang="en-US"/>
        </a:p>
      </dgm:t>
    </dgm:pt>
    <dgm:pt modelId="{F6ACA273-7064-4444-A6C0-9E65384723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Mobaxterm: for remote access</a:t>
          </a:r>
        </a:p>
      </dgm:t>
    </dgm:pt>
    <dgm:pt modelId="{6F35B188-8ADE-4126-B688-537FC4B0B705}" type="parTrans" cxnId="{188266EC-F629-4AC7-AFC4-6D8343E4AE23}">
      <dgm:prSet/>
      <dgm:spPr/>
      <dgm:t>
        <a:bodyPr/>
        <a:lstStyle/>
        <a:p>
          <a:endParaRPr lang="en-US"/>
        </a:p>
      </dgm:t>
    </dgm:pt>
    <dgm:pt modelId="{AA94F2D5-208E-4822-8E06-6862924C990A}" type="sibTrans" cxnId="{188266EC-F629-4AC7-AFC4-6D8343E4AE23}">
      <dgm:prSet/>
      <dgm:spPr/>
      <dgm:t>
        <a:bodyPr/>
        <a:lstStyle/>
        <a:p>
          <a:endParaRPr lang="en-US"/>
        </a:p>
      </dgm:t>
    </dgm:pt>
    <dgm:pt modelId="{6E50ED92-D911-408F-940D-817F34EA50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Benchmarks: 456.hmmr, 458.sjeng</a:t>
          </a:r>
        </a:p>
      </dgm:t>
    </dgm:pt>
    <dgm:pt modelId="{D52491B7-721D-4F13-AC18-2833A771D32E}" type="parTrans" cxnId="{B9B3CCB5-D74D-43FE-90FE-3A174519AAF2}">
      <dgm:prSet/>
      <dgm:spPr/>
      <dgm:t>
        <a:bodyPr/>
        <a:lstStyle/>
        <a:p>
          <a:endParaRPr lang="en-US"/>
        </a:p>
      </dgm:t>
    </dgm:pt>
    <dgm:pt modelId="{6D7CD004-B8C8-480D-9CC0-15F39A4E970E}" type="sibTrans" cxnId="{B9B3CCB5-D74D-43FE-90FE-3A174519AAF2}">
      <dgm:prSet/>
      <dgm:spPr/>
      <dgm:t>
        <a:bodyPr/>
        <a:lstStyle/>
        <a:p>
          <a:endParaRPr lang="en-US"/>
        </a:p>
      </dgm:t>
    </dgm:pt>
    <dgm:pt modelId="{40B44025-135D-4244-81C3-456D3390C8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Script: created a python script for run_project2.py the project</a:t>
          </a:r>
        </a:p>
      </dgm:t>
    </dgm:pt>
    <dgm:pt modelId="{204F2520-6C85-445E-B163-B99164141172}" type="parTrans" cxnId="{22359042-CDE4-467D-BBE4-137D5AAB40BE}">
      <dgm:prSet/>
      <dgm:spPr/>
      <dgm:t>
        <a:bodyPr/>
        <a:lstStyle/>
        <a:p>
          <a:endParaRPr lang="en-US"/>
        </a:p>
      </dgm:t>
    </dgm:pt>
    <dgm:pt modelId="{76393C3B-85F4-4738-B122-173A24478047}" type="sibTrans" cxnId="{22359042-CDE4-467D-BBE4-137D5AAB40BE}">
      <dgm:prSet/>
      <dgm:spPr/>
      <dgm:t>
        <a:bodyPr/>
        <a:lstStyle/>
        <a:p>
          <a:endParaRPr lang="en-US"/>
        </a:p>
      </dgm:t>
    </dgm:pt>
    <dgm:pt modelId="{564E4987-5DE2-4067-88AA-172B9DFE2AFB}" type="pres">
      <dgm:prSet presAssocID="{7AA5DC5F-A88C-48D3-9B3A-678785EAC06E}" presName="root" presStyleCnt="0">
        <dgm:presLayoutVars>
          <dgm:dir/>
          <dgm:resizeHandles val="exact"/>
        </dgm:presLayoutVars>
      </dgm:prSet>
      <dgm:spPr/>
    </dgm:pt>
    <dgm:pt modelId="{08456075-9039-4252-A771-F0A9CAE7CA7E}" type="pres">
      <dgm:prSet presAssocID="{0BC095D6-240B-450C-B6B5-AF62C72911B5}" presName="compNode" presStyleCnt="0"/>
      <dgm:spPr/>
    </dgm:pt>
    <dgm:pt modelId="{3580F08A-C909-452E-B1B0-57E3ED293772}" type="pres">
      <dgm:prSet presAssocID="{0BC095D6-240B-450C-B6B5-AF62C72911B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1ECAB2-ABF9-428C-9227-33157F000D9F}" type="pres">
      <dgm:prSet presAssocID="{0BC095D6-240B-450C-B6B5-AF62C72911B5}" presName="iconSpace" presStyleCnt="0"/>
      <dgm:spPr/>
    </dgm:pt>
    <dgm:pt modelId="{14E6FEC1-96E8-41D0-9FF1-C90083892335}" type="pres">
      <dgm:prSet presAssocID="{0BC095D6-240B-450C-B6B5-AF62C72911B5}" presName="parTx" presStyleLbl="revTx" presStyleIdx="0" presStyleCnt="4">
        <dgm:presLayoutVars>
          <dgm:chMax val="0"/>
          <dgm:chPref val="0"/>
        </dgm:presLayoutVars>
      </dgm:prSet>
      <dgm:spPr/>
    </dgm:pt>
    <dgm:pt modelId="{9AC4C7E4-212C-4F65-9CA2-4AB135D010A3}" type="pres">
      <dgm:prSet presAssocID="{0BC095D6-240B-450C-B6B5-AF62C72911B5}" presName="txSpace" presStyleCnt="0"/>
      <dgm:spPr/>
    </dgm:pt>
    <dgm:pt modelId="{EA460666-0F98-46C5-ADD0-8465EB0C0AC7}" type="pres">
      <dgm:prSet presAssocID="{0BC095D6-240B-450C-B6B5-AF62C72911B5}" presName="desTx" presStyleLbl="revTx" presStyleIdx="1" presStyleCnt="4">
        <dgm:presLayoutVars/>
      </dgm:prSet>
      <dgm:spPr/>
    </dgm:pt>
    <dgm:pt modelId="{D8AF7B14-9383-4A66-A8EB-B82185262F55}" type="pres">
      <dgm:prSet presAssocID="{57F99E1E-D534-4240-85B8-F3CF45D3957D}" presName="sibTrans" presStyleCnt="0"/>
      <dgm:spPr/>
    </dgm:pt>
    <dgm:pt modelId="{778CEF4C-5E93-4D03-8FE1-99A0519A4663}" type="pres">
      <dgm:prSet presAssocID="{9FDF4FEB-79E4-46A1-9DE4-F8C6FFC12BEB}" presName="compNode" presStyleCnt="0"/>
      <dgm:spPr/>
    </dgm:pt>
    <dgm:pt modelId="{137EEE1E-AE26-4AA0-BBC9-1CDFBC5B9D62}" type="pres">
      <dgm:prSet presAssocID="{9FDF4FEB-79E4-46A1-9DE4-F8C6FFC12BE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74CB6B8F-D4FB-4946-8EE3-391D789C9B03}" type="pres">
      <dgm:prSet presAssocID="{9FDF4FEB-79E4-46A1-9DE4-F8C6FFC12BEB}" presName="iconSpace" presStyleCnt="0"/>
      <dgm:spPr/>
    </dgm:pt>
    <dgm:pt modelId="{EAA268BC-54F7-4648-8D83-150F8189CC84}" type="pres">
      <dgm:prSet presAssocID="{9FDF4FEB-79E4-46A1-9DE4-F8C6FFC12BEB}" presName="parTx" presStyleLbl="revTx" presStyleIdx="2" presStyleCnt="4">
        <dgm:presLayoutVars>
          <dgm:chMax val="0"/>
          <dgm:chPref val="0"/>
        </dgm:presLayoutVars>
      </dgm:prSet>
      <dgm:spPr/>
    </dgm:pt>
    <dgm:pt modelId="{5F3B0E9F-8D05-4B01-9E8A-BE0A93341C8D}" type="pres">
      <dgm:prSet presAssocID="{9FDF4FEB-79E4-46A1-9DE4-F8C6FFC12BEB}" presName="txSpace" presStyleCnt="0"/>
      <dgm:spPr/>
    </dgm:pt>
    <dgm:pt modelId="{914EE84C-1E0C-41B5-ABCF-E71568578D86}" type="pres">
      <dgm:prSet presAssocID="{9FDF4FEB-79E4-46A1-9DE4-F8C6FFC12BEB}" presName="desTx" presStyleLbl="revTx" presStyleIdx="3" presStyleCnt="4">
        <dgm:presLayoutVars/>
      </dgm:prSet>
      <dgm:spPr/>
    </dgm:pt>
  </dgm:ptLst>
  <dgm:cxnLst>
    <dgm:cxn modelId="{13FF6203-A15D-46AB-8B5A-93961698DD8D}" type="presOf" srcId="{0BC095D6-240B-450C-B6B5-AF62C72911B5}" destId="{14E6FEC1-96E8-41D0-9FF1-C90083892335}" srcOrd="0" destOrd="0" presId="urn:microsoft.com/office/officeart/2018/2/layout/IconLabelDescriptionList"/>
    <dgm:cxn modelId="{35E1F561-BED7-4C16-A3C1-44E3D0837C35}" srcId="{7AA5DC5F-A88C-48D3-9B3A-678785EAC06E}" destId="{0BC095D6-240B-450C-B6B5-AF62C72911B5}" srcOrd="0" destOrd="0" parTransId="{19D1A178-7FB6-4B75-8601-CE007E3A8EE7}" sibTransId="{57F99E1E-D534-4240-85B8-F3CF45D3957D}"/>
    <dgm:cxn modelId="{22359042-CDE4-467D-BBE4-137D5AAB40BE}" srcId="{9FDF4FEB-79E4-46A1-9DE4-F8C6FFC12BEB}" destId="{40B44025-135D-4244-81C3-456D3390C84C}" srcOrd="3" destOrd="0" parTransId="{204F2520-6C85-445E-B163-B99164141172}" sibTransId="{76393C3B-85F4-4738-B122-173A24478047}"/>
    <dgm:cxn modelId="{B4FBC046-0225-4240-9FE0-BF9A065FCE25}" type="presOf" srcId="{F6ACA273-7064-4444-A6C0-9E653847231C}" destId="{914EE84C-1E0C-41B5-ABCF-E71568578D86}" srcOrd="0" destOrd="1" presId="urn:microsoft.com/office/officeart/2018/2/layout/IconLabelDescriptionList"/>
    <dgm:cxn modelId="{EF6D0349-D9C7-40E3-B988-B148C985E0F9}" srcId="{7AA5DC5F-A88C-48D3-9B3A-678785EAC06E}" destId="{9FDF4FEB-79E4-46A1-9DE4-F8C6FFC12BEB}" srcOrd="1" destOrd="0" parTransId="{C2ABF68C-29CF-4639-A476-F47350114299}" sibTransId="{116A3760-0344-476A-B16F-0A275AB6EA2A}"/>
    <dgm:cxn modelId="{927F456F-0A65-4206-8B5B-70516FA9764B}" srcId="{9FDF4FEB-79E4-46A1-9DE4-F8C6FFC12BEB}" destId="{F1F7DB3B-30AE-40E9-8457-9FD1D1362035}" srcOrd="0" destOrd="0" parTransId="{79DBB81F-532F-4278-8ACE-88E3F4EE9D3B}" sibTransId="{E6252015-B261-4DA3-A7A5-C3D96FD5B138}"/>
    <dgm:cxn modelId="{8F951678-63C6-4459-AD35-A32EACD47B40}" type="presOf" srcId="{F1F7DB3B-30AE-40E9-8457-9FD1D1362035}" destId="{914EE84C-1E0C-41B5-ABCF-E71568578D86}" srcOrd="0" destOrd="0" presId="urn:microsoft.com/office/officeart/2018/2/layout/IconLabelDescriptionList"/>
    <dgm:cxn modelId="{A0BB08AC-2869-4ECA-A503-2095317042B9}" type="presOf" srcId="{7AA5DC5F-A88C-48D3-9B3A-678785EAC06E}" destId="{564E4987-5DE2-4067-88AA-172B9DFE2AFB}" srcOrd="0" destOrd="0" presId="urn:microsoft.com/office/officeart/2018/2/layout/IconLabelDescriptionList"/>
    <dgm:cxn modelId="{B9B3CCB5-D74D-43FE-90FE-3A174519AAF2}" srcId="{9FDF4FEB-79E4-46A1-9DE4-F8C6FFC12BEB}" destId="{6E50ED92-D911-408F-940D-817F34EA5076}" srcOrd="2" destOrd="0" parTransId="{D52491B7-721D-4F13-AC18-2833A771D32E}" sibTransId="{6D7CD004-B8C8-480D-9CC0-15F39A4E970E}"/>
    <dgm:cxn modelId="{DB7F64BB-8907-4E9F-B76F-062403983589}" type="presOf" srcId="{40B44025-135D-4244-81C3-456D3390C84C}" destId="{914EE84C-1E0C-41B5-ABCF-E71568578D86}" srcOrd="0" destOrd="3" presId="urn:microsoft.com/office/officeart/2018/2/layout/IconLabelDescriptionList"/>
    <dgm:cxn modelId="{1AD1E9DC-E087-45A2-9845-29D75B819F3F}" type="presOf" srcId="{60C4F87C-3DF2-4993-9470-F1C886749AF4}" destId="{EA460666-0F98-46C5-ADD0-8465EB0C0AC7}" srcOrd="0" destOrd="1" presId="urn:microsoft.com/office/officeart/2018/2/layout/IconLabelDescriptionList"/>
    <dgm:cxn modelId="{2A5C05DD-50DD-4B09-84C9-FA220959F646}" type="presOf" srcId="{6E50ED92-D911-408F-940D-817F34EA5076}" destId="{914EE84C-1E0C-41B5-ABCF-E71568578D86}" srcOrd="0" destOrd="2" presId="urn:microsoft.com/office/officeart/2018/2/layout/IconLabelDescriptionList"/>
    <dgm:cxn modelId="{188266EC-F629-4AC7-AFC4-6D8343E4AE23}" srcId="{9FDF4FEB-79E4-46A1-9DE4-F8C6FFC12BEB}" destId="{F6ACA273-7064-4444-A6C0-9E653847231C}" srcOrd="1" destOrd="0" parTransId="{6F35B188-8ADE-4126-B688-537FC4B0B705}" sibTransId="{AA94F2D5-208E-4822-8E06-6862924C990A}"/>
    <dgm:cxn modelId="{613BFBF0-B08E-463A-A9B2-148C7F9539A1}" srcId="{0BC095D6-240B-450C-B6B5-AF62C72911B5}" destId="{60C4F87C-3DF2-4993-9470-F1C886749AF4}" srcOrd="1" destOrd="0" parTransId="{DFDE783D-A0E1-4D12-973C-7149FF5E1094}" sibTransId="{43F7EED5-4B37-4E6C-809C-E8E3225F97C7}"/>
    <dgm:cxn modelId="{56B2B8F1-2429-4B3F-B496-5F9253328FD3}" type="presOf" srcId="{235DB1CD-EFFC-42DD-ACA7-1078D972C5ED}" destId="{EA460666-0F98-46C5-ADD0-8465EB0C0AC7}" srcOrd="0" destOrd="0" presId="urn:microsoft.com/office/officeart/2018/2/layout/IconLabelDescriptionList"/>
    <dgm:cxn modelId="{E15021F9-4E9C-4C5B-AAF9-19CB3D5FDE1F}" type="presOf" srcId="{9FDF4FEB-79E4-46A1-9DE4-F8C6FFC12BEB}" destId="{EAA268BC-54F7-4648-8D83-150F8189CC84}" srcOrd="0" destOrd="0" presId="urn:microsoft.com/office/officeart/2018/2/layout/IconLabelDescriptionList"/>
    <dgm:cxn modelId="{9DD3D5FB-FF33-41F4-8D96-32571CC317E2}" srcId="{0BC095D6-240B-450C-B6B5-AF62C72911B5}" destId="{235DB1CD-EFFC-42DD-ACA7-1078D972C5ED}" srcOrd="0" destOrd="0" parTransId="{E57EB66B-8E22-40AA-BAC9-19F1549A1521}" sibTransId="{BEB3BEB7-DC33-42D8-A8A5-35A4CE1E4A6C}"/>
    <dgm:cxn modelId="{E0D11969-4B5E-47E9-9061-AD34ED172A65}" type="presParOf" srcId="{564E4987-5DE2-4067-88AA-172B9DFE2AFB}" destId="{08456075-9039-4252-A771-F0A9CAE7CA7E}" srcOrd="0" destOrd="0" presId="urn:microsoft.com/office/officeart/2018/2/layout/IconLabelDescriptionList"/>
    <dgm:cxn modelId="{FC237FA8-E114-49FE-A588-B1EF2BEFE520}" type="presParOf" srcId="{08456075-9039-4252-A771-F0A9CAE7CA7E}" destId="{3580F08A-C909-452E-B1B0-57E3ED293772}" srcOrd="0" destOrd="0" presId="urn:microsoft.com/office/officeart/2018/2/layout/IconLabelDescriptionList"/>
    <dgm:cxn modelId="{92FA1274-F988-4CAE-8A26-461A195E7E3A}" type="presParOf" srcId="{08456075-9039-4252-A771-F0A9CAE7CA7E}" destId="{D51ECAB2-ABF9-428C-9227-33157F000D9F}" srcOrd="1" destOrd="0" presId="urn:microsoft.com/office/officeart/2018/2/layout/IconLabelDescriptionList"/>
    <dgm:cxn modelId="{4632D13E-D110-41C5-A7DF-621BB041FBC1}" type="presParOf" srcId="{08456075-9039-4252-A771-F0A9CAE7CA7E}" destId="{14E6FEC1-96E8-41D0-9FF1-C90083892335}" srcOrd="2" destOrd="0" presId="urn:microsoft.com/office/officeart/2018/2/layout/IconLabelDescriptionList"/>
    <dgm:cxn modelId="{28BCA01C-45DF-4D52-9A6F-88A66DE3000D}" type="presParOf" srcId="{08456075-9039-4252-A771-F0A9CAE7CA7E}" destId="{9AC4C7E4-212C-4F65-9CA2-4AB135D010A3}" srcOrd="3" destOrd="0" presId="urn:microsoft.com/office/officeart/2018/2/layout/IconLabelDescriptionList"/>
    <dgm:cxn modelId="{CCA648F0-05E4-41FB-A691-606B80CE81F4}" type="presParOf" srcId="{08456075-9039-4252-A771-F0A9CAE7CA7E}" destId="{EA460666-0F98-46C5-ADD0-8465EB0C0AC7}" srcOrd="4" destOrd="0" presId="urn:microsoft.com/office/officeart/2018/2/layout/IconLabelDescriptionList"/>
    <dgm:cxn modelId="{54C58176-8ABF-45CA-8D64-9C0FCE40BAFD}" type="presParOf" srcId="{564E4987-5DE2-4067-88AA-172B9DFE2AFB}" destId="{D8AF7B14-9383-4A66-A8EB-B82185262F55}" srcOrd="1" destOrd="0" presId="urn:microsoft.com/office/officeart/2018/2/layout/IconLabelDescriptionList"/>
    <dgm:cxn modelId="{B05B07F4-2A5D-4532-A6EC-ED9AF3F82A05}" type="presParOf" srcId="{564E4987-5DE2-4067-88AA-172B9DFE2AFB}" destId="{778CEF4C-5E93-4D03-8FE1-99A0519A4663}" srcOrd="2" destOrd="0" presId="urn:microsoft.com/office/officeart/2018/2/layout/IconLabelDescriptionList"/>
    <dgm:cxn modelId="{002471B9-C789-4E58-99A6-4800C95F877D}" type="presParOf" srcId="{778CEF4C-5E93-4D03-8FE1-99A0519A4663}" destId="{137EEE1E-AE26-4AA0-BBC9-1CDFBC5B9D62}" srcOrd="0" destOrd="0" presId="urn:microsoft.com/office/officeart/2018/2/layout/IconLabelDescriptionList"/>
    <dgm:cxn modelId="{447BDEF6-4FD2-4B48-B1FE-F19266368AC3}" type="presParOf" srcId="{778CEF4C-5E93-4D03-8FE1-99A0519A4663}" destId="{74CB6B8F-D4FB-4946-8EE3-391D789C9B03}" srcOrd="1" destOrd="0" presId="urn:microsoft.com/office/officeart/2018/2/layout/IconLabelDescriptionList"/>
    <dgm:cxn modelId="{BE66692C-4CE8-4FCF-BB49-061FFDF1CA51}" type="presParOf" srcId="{778CEF4C-5E93-4D03-8FE1-99A0519A4663}" destId="{EAA268BC-54F7-4648-8D83-150F8189CC84}" srcOrd="2" destOrd="0" presId="urn:microsoft.com/office/officeart/2018/2/layout/IconLabelDescriptionList"/>
    <dgm:cxn modelId="{C5A091D9-C383-44D6-ADEC-89BEAFE87CC9}" type="presParOf" srcId="{778CEF4C-5E93-4D03-8FE1-99A0519A4663}" destId="{5F3B0E9F-8D05-4B01-9E8A-BE0A93341C8D}" srcOrd="3" destOrd="0" presId="urn:microsoft.com/office/officeart/2018/2/layout/IconLabelDescriptionList"/>
    <dgm:cxn modelId="{E85999E0-26C5-4DC0-BABD-3D0A6A3337C1}" type="presParOf" srcId="{778CEF4C-5E93-4D03-8FE1-99A0519A4663}" destId="{914EE84C-1E0C-41B5-ABCF-E71568578D8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7E113D-B36A-4ACB-9D1E-192AF99839B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F1496BE-C1EF-4001-BCAE-E8C56459C581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Calculate the CPI for a set of benchmarks </a:t>
          </a:r>
        </a:p>
      </dgm:t>
    </dgm:pt>
    <dgm:pt modelId="{3809565B-A212-43D1-9276-478B5F743778}" type="parTrans" cxnId="{96FAF182-1CCE-4A2A-B07E-445505421489}">
      <dgm:prSet/>
      <dgm:spPr/>
      <dgm:t>
        <a:bodyPr/>
        <a:lstStyle/>
        <a:p>
          <a:endParaRPr lang="en-US"/>
        </a:p>
      </dgm:t>
    </dgm:pt>
    <dgm:pt modelId="{C0949D95-7BC4-461F-9461-4B9352C0EA53}" type="sibTrans" cxnId="{96FAF182-1CCE-4A2A-B07E-445505421489}">
      <dgm:prSet/>
      <dgm:spPr>
        <a:ln w="28575">
          <a:solidFill>
            <a:schemeClr val="tx1">
              <a:lumMod val="95000"/>
            </a:schemeClr>
          </a:solidFill>
        </a:ln>
      </dgm:spPr>
      <dgm:t>
        <a:bodyPr/>
        <a:lstStyle/>
        <a:p>
          <a:endParaRPr lang="en-US"/>
        </a:p>
      </dgm:t>
    </dgm:pt>
    <dgm:pt modelId="{ACD656EE-7EA9-4A18-8ED8-25C686001A80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Optimize CPI for each benchmark </a:t>
          </a:r>
        </a:p>
      </dgm:t>
    </dgm:pt>
    <dgm:pt modelId="{B80EB114-69A0-48C0-AE42-AD87A73091E6}" type="parTrans" cxnId="{F5DE8687-B241-42F3-9270-3290AF727E0B}">
      <dgm:prSet/>
      <dgm:spPr/>
      <dgm:t>
        <a:bodyPr/>
        <a:lstStyle/>
        <a:p>
          <a:endParaRPr lang="en-US"/>
        </a:p>
      </dgm:t>
    </dgm:pt>
    <dgm:pt modelId="{911AAD8E-3190-441A-8D86-1BE3C2705137}" type="sibTrans" cxnId="{F5DE8687-B241-42F3-9270-3290AF727E0B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DD735EF-D986-464A-B3A5-F481DCE4114E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Define a cost function for the caches </a:t>
          </a:r>
        </a:p>
      </dgm:t>
    </dgm:pt>
    <dgm:pt modelId="{E6E9C7D2-E6C4-41BE-B691-84F8BD050CF2}" type="parTrans" cxnId="{910CB6F1-B1FA-4D20-94DA-90C08DE3A808}">
      <dgm:prSet/>
      <dgm:spPr/>
      <dgm:t>
        <a:bodyPr/>
        <a:lstStyle/>
        <a:p>
          <a:endParaRPr lang="en-US"/>
        </a:p>
      </dgm:t>
    </dgm:pt>
    <dgm:pt modelId="{6AAF4F30-B967-4DEE-B679-06E9F4A3BC3C}" type="sibTrans" cxnId="{910CB6F1-B1FA-4D20-94DA-90C08DE3A808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E3DB9F1-508D-494E-97C1-ED61196C8E7E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Define an Evaluation function using CPI and Cost function </a:t>
          </a:r>
        </a:p>
      </dgm:t>
    </dgm:pt>
    <dgm:pt modelId="{B85795DA-1786-4A2C-AAE8-61EB8C27318E}" type="parTrans" cxnId="{298E76B5-C0B0-41BB-B092-61145B3EC2C4}">
      <dgm:prSet/>
      <dgm:spPr/>
      <dgm:t>
        <a:bodyPr/>
        <a:lstStyle/>
        <a:p>
          <a:endParaRPr lang="en-US"/>
        </a:p>
      </dgm:t>
    </dgm:pt>
    <dgm:pt modelId="{3C409763-3288-4B8F-BBB6-D8FCB9D6CDA1}" type="sibTrans" cxnId="{298E76B5-C0B0-41BB-B092-61145B3EC2C4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FF4A626-D2E1-48B8-8481-5B08A327B57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Graph of CPI vs Cost for designs  </a:t>
          </a:r>
        </a:p>
      </dgm:t>
    </dgm:pt>
    <dgm:pt modelId="{D82C6F1F-48C9-43F8-B365-860A893DF503}" type="parTrans" cxnId="{1EB2C99F-1454-4324-AC60-6BFC9F08EE8C}">
      <dgm:prSet/>
      <dgm:spPr/>
      <dgm:t>
        <a:bodyPr/>
        <a:lstStyle/>
        <a:p>
          <a:endParaRPr lang="en-US"/>
        </a:p>
      </dgm:t>
    </dgm:pt>
    <dgm:pt modelId="{5780F266-D3F9-420E-A64E-634B113251A8}" type="sibTrans" cxnId="{1EB2C99F-1454-4324-AC60-6BFC9F08EE8C}">
      <dgm:prSet/>
      <dgm:spPr/>
      <dgm:t>
        <a:bodyPr/>
        <a:lstStyle/>
        <a:p>
          <a:endParaRPr lang="en-US"/>
        </a:p>
      </dgm:t>
    </dgm:pt>
    <dgm:pt modelId="{62038AE7-2B49-4F77-914E-12A32FF4A7FD}" type="pres">
      <dgm:prSet presAssocID="{A67E113D-B36A-4ACB-9D1E-192AF99839B0}" presName="Name0" presStyleCnt="0">
        <dgm:presLayoutVars>
          <dgm:dir/>
          <dgm:resizeHandles val="exact"/>
        </dgm:presLayoutVars>
      </dgm:prSet>
      <dgm:spPr/>
    </dgm:pt>
    <dgm:pt modelId="{95018FB8-7B4E-4796-BF78-94349E967898}" type="pres">
      <dgm:prSet presAssocID="{9F1496BE-C1EF-4001-BCAE-E8C56459C581}" presName="node" presStyleLbl="node1" presStyleIdx="0" presStyleCnt="5">
        <dgm:presLayoutVars>
          <dgm:bulletEnabled val="1"/>
        </dgm:presLayoutVars>
      </dgm:prSet>
      <dgm:spPr/>
    </dgm:pt>
    <dgm:pt modelId="{9155AA88-7CB8-4B7C-8469-0176D8C282F5}" type="pres">
      <dgm:prSet presAssocID="{C0949D95-7BC4-461F-9461-4B9352C0EA53}" presName="sibTrans" presStyleLbl="sibTrans1D1" presStyleIdx="0" presStyleCnt="4"/>
      <dgm:spPr/>
    </dgm:pt>
    <dgm:pt modelId="{8BC1E67D-BAAE-442C-99C6-A968B79C5EBF}" type="pres">
      <dgm:prSet presAssocID="{C0949D95-7BC4-461F-9461-4B9352C0EA53}" presName="connectorText" presStyleLbl="sibTrans1D1" presStyleIdx="0" presStyleCnt="4"/>
      <dgm:spPr/>
    </dgm:pt>
    <dgm:pt modelId="{674C8FFD-F8AD-43F0-A2DC-D3CF8EA6EC25}" type="pres">
      <dgm:prSet presAssocID="{ACD656EE-7EA9-4A18-8ED8-25C686001A80}" presName="node" presStyleLbl="node1" presStyleIdx="1" presStyleCnt="5">
        <dgm:presLayoutVars>
          <dgm:bulletEnabled val="1"/>
        </dgm:presLayoutVars>
      </dgm:prSet>
      <dgm:spPr/>
    </dgm:pt>
    <dgm:pt modelId="{A1F3ACFA-3BF2-4DEB-982C-B943876DEDEE}" type="pres">
      <dgm:prSet presAssocID="{911AAD8E-3190-441A-8D86-1BE3C2705137}" presName="sibTrans" presStyleLbl="sibTrans1D1" presStyleIdx="1" presStyleCnt="4"/>
      <dgm:spPr/>
    </dgm:pt>
    <dgm:pt modelId="{68BADD16-1AE9-4614-888B-5FA42D941D0B}" type="pres">
      <dgm:prSet presAssocID="{911AAD8E-3190-441A-8D86-1BE3C2705137}" presName="connectorText" presStyleLbl="sibTrans1D1" presStyleIdx="1" presStyleCnt="4"/>
      <dgm:spPr/>
    </dgm:pt>
    <dgm:pt modelId="{CF57DEE4-342F-4FA6-9B5D-095E9C60588C}" type="pres">
      <dgm:prSet presAssocID="{FDD735EF-D986-464A-B3A5-F481DCE4114E}" presName="node" presStyleLbl="node1" presStyleIdx="2" presStyleCnt="5">
        <dgm:presLayoutVars>
          <dgm:bulletEnabled val="1"/>
        </dgm:presLayoutVars>
      </dgm:prSet>
      <dgm:spPr/>
    </dgm:pt>
    <dgm:pt modelId="{B472A61F-4D8B-4796-8232-FEC40CB99BBC}" type="pres">
      <dgm:prSet presAssocID="{6AAF4F30-B967-4DEE-B679-06E9F4A3BC3C}" presName="sibTrans" presStyleLbl="sibTrans1D1" presStyleIdx="2" presStyleCnt="4"/>
      <dgm:spPr/>
    </dgm:pt>
    <dgm:pt modelId="{5DC4EC2D-5E88-492B-8B28-0C8F07091E7B}" type="pres">
      <dgm:prSet presAssocID="{6AAF4F30-B967-4DEE-B679-06E9F4A3BC3C}" presName="connectorText" presStyleLbl="sibTrans1D1" presStyleIdx="2" presStyleCnt="4"/>
      <dgm:spPr/>
    </dgm:pt>
    <dgm:pt modelId="{011CF7A4-9547-49E9-9B3A-D3DD7B5DC468}" type="pres">
      <dgm:prSet presAssocID="{4E3DB9F1-508D-494E-97C1-ED61196C8E7E}" presName="node" presStyleLbl="node1" presStyleIdx="3" presStyleCnt="5">
        <dgm:presLayoutVars>
          <dgm:bulletEnabled val="1"/>
        </dgm:presLayoutVars>
      </dgm:prSet>
      <dgm:spPr/>
    </dgm:pt>
    <dgm:pt modelId="{7B9001B7-7ABD-4274-B4F9-781C00BDCA3F}" type="pres">
      <dgm:prSet presAssocID="{3C409763-3288-4B8F-BBB6-D8FCB9D6CDA1}" presName="sibTrans" presStyleLbl="sibTrans1D1" presStyleIdx="3" presStyleCnt="4"/>
      <dgm:spPr/>
    </dgm:pt>
    <dgm:pt modelId="{DF788DCD-51A0-4D22-98CB-5B25663C6649}" type="pres">
      <dgm:prSet presAssocID="{3C409763-3288-4B8F-BBB6-D8FCB9D6CDA1}" presName="connectorText" presStyleLbl="sibTrans1D1" presStyleIdx="3" presStyleCnt="4"/>
      <dgm:spPr/>
    </dgm:pt>
    <dgm:pt modelId="{1E67BCE3-BF53-439B-BD97-FE4D6675F8DA}" type="pres">
      <dgm:prSet presAssocID="{CFF4A626-D2E1-48B8-8481-5B08A327B573}" presName="node" presStyleLbl="node1" presStyleIdx="4" presStyleCnt="5">
        <dgm:presLayoutVars>
          <dgm:bulletEnabled val="1"/>
        </dgm:presLayoutVars>
      </dgm:prSet>
      <dgm:spPr/>
    </dgm:pt>
  </dgm:ptLst>
  <dgm:cxnLst>
    <dgm:cxn modelId="{17FC0A23-7B23-40A3-95D1-B1193E36D5ED}" type="presOf" srcId="{9F1496BE-C1EF-4001-BCAE-E8C56459C581}" destId="{95018FB8-7B4E-4796-BF78-94349E967898}" srcOrd="0" destOrd="0" presId="urn:microsoft.com/office/officeart/2016/7/layout/RepeatingBendingProcessNew"/>
    <dgm:cxn modelId="{D3C3B769-DAB3-4E00-A18D-DA583E0959D2}" type="presOf" srcId="{CFF4A626-D2E1-48B8-8481-5B08A327B573}" destId="{1E67BCE3-BF53-439B-BD97-FE4D6675F8DA}" srcOrd="0" destOrd="0" presId="urn:microsoft.com/office/officeart/2016/7/layout/RepeatingBendingProcessNew"/>
    <dgm:cxn modelId="{1468BE50-EA52-4378-A9D1-D3F79E048AF4}" type="presOf" srcId="{ACD656EE-7EA9-4A18-8ED8-25C686001A80}" destId="{674C8FFD-F8AD-43F0-A2DC-D3CF8EA6EC25}" srcOrd="0" destOrd="0" presId="urn:microsoft.com/office/officeart/2016/7/layout/RepeatingBendingProcessNew"/>
    <dgm:cxn modelId="{96FAF182-1CCE-4A2A-B07E-445505421489}" srcId="{A67E113D-B36A-4ACB-9D1E-192AF99839B0}" destId="{9F1496BE-C1EF-4001-BCAE-E8C56459C581}" srcOrd="0" destOrd="0" parTransId="{3809565B-A212-43D1-9276-478B5F743778}" sibTransId="{C0949D95-7BC4-461F-9461-4B9352C0EA53}"/>
    <dgm:cxn modelId="{F5DE8687-B241-42F3-9270-3290AF727E0B}" srcId="{A67E113D-B36A-4ACB-9D1E-192AF99839B0}" destId="{ACD656EE-7EA9-4A18-8ED8-25C686001A80}" srcOrd="1" destOrd="0" parTransId="{B80EB114-69A0-48C0-AE42-AD87A73091E6}" sibTransId="{911AAD8E-3190-441A-8D86-1BE3C2705137}"/>
    <dgm:cxn modelId="{08CC1B91-3E3F-4219-93E2-5A535777EA58}" type="presOf" srcId="{4E3DB9F1-508D-494E-97C1-ED61196C8E7E}" destId="{011CF7A4-9547-49E9-9B3A-D3DD7B5DC468}" srcOrd="0" destOrd="0" presId="urn:microsoft.com/office/officeart/2016/7/layout/RepeatingBendingProcessNew"/>
    <dgm:cxn modelId="{D89AF491-2F8D-4C3A-8FD0-3679097443F0}" type="presOf" srcId="{3C409763-3288-4B8F-BBB6-D8FCB9D6CDA1}" destId="{7B9001B7-7ABD-4274-B4F9-781C00BDCA3F}" srcOrd="0" destOrd="0" presId="urn:microsoft.com/office/officeart/2016/7/layout/RepeatingBendingProcessNew"/>
    <dgm:cxn modelId="{C4237092-3DE8-4D92-854A-A640BEFF886C}" type="presOf" srcId="{C0949D95-7BC4-461F-9461-4B9352C0EA53}" destId="{9155AA88-7CB8-4B7C-8469-0176D8C282F5}" srcOrd="0" destOrd="0" presId="urn:microsoft.com/office/officeart/2016/7/layout/RepeatingBendingProcessNew"/>
    <dgm:cxn modelId="{00C6A897-23B4-484F-A0A7-52276C9EBFDA}" type="presOf" srcId="{911AAD8E-3190-441A-8D86-1BE3C2705137}" destId="{68BADD16-1AE9-4614-888B-5FA42D941D0B}" srcOrd="1" destOrd="0" presId="urn:microsoft.com/office/officeart/2016/7/layout/RepeatingBendingProcessNew"/>
    <dgm:cxn modelId="{1EB2C99F-1454-4324-AC60-6BFC9F08EE8C}" srcId="{A67E113D-B36A-4ACB-9D1E-192AF99839B0}" destId="{CFF4A626-D2E1-48B8-8481-5B08A327B573}" srcOrd="4" destOrd="0" parTransId="{D82C6F1F-48C9-43F8-B365-860A893DF503}" sibTransId="{5780F266-D3F9-420E-A64E-634B113251A8}"/>
    <dgm:cxn modelId="{3C0068A3-5DE2-46C6-BA27-0DAF80050370}" type="presOf" srcId="{6AAF4F30-B967-4DEE-B679-06E9F4A3BC3C}" destId="{B472A61F-4D8B-4796-8232-FEC40CB99BBC}" srcOrd="0" destOrd="0" presId="urn:microsoft.com/office/officeart/2016/7/layout/RepeatingBendingProcessNew"/>
    <dgm:cxn modelId="{298E76B5-C0B0-41BB-B092-61145B3EC2C4}" srcId="{A67E113D-B36A-4ACB-9D1E-192AF99839B0}" destId="{4E3DB9F1-508D-494E-97C1-ED61196C8E7E}" srcOrd="3" destOrd="0" parTransId="{B85795DA-1786-4A2C-AAE8-61EB8C27318E}" sibTransId="{3C409763-3288-4B8F-BBB6-D8FCB9D6CDA1}"/>
    <dgm:cxn modelId="{F650DABB-218C-47A8-A779-E05DEEBA7A84}" type="presOf" srcId="{6AAF4F30-B967-4DEE-B679-06E9F4A3BC3C}" destId="{5DC4EC2D-5E88-492B-8B28-0C8F07091E7B}" srcOrd="1" destOrd="0" presId="urn:microsoft.com/office/officeart/2016/7/layout/RepeatingBendingProcessNew"/>
    <dgm:cxn modelId="{96E04BBC-190C-4489-9FD2-4A239785401E}" type="presOf" srcId="{FDD735EF-D986-464A-B3A5-F481DCE4114E}" destId="{CF57DEE4-342F-4FA6-9B5D-095E9C60588C}" srcOrd="0" destOrd="0" presId="urn:microsoft.com/office/officeart/2016/7/layout/RepeatingBendingProcessNew"/>
    <dgm:cxn modelId="{8FFA11D1-DA7B-4FBF-A39D-21197895F73F}" type="presOf" srcId="{911AAD8E-3190-441A-8D86-1BE3C2705137}" destId="{A1F3ACFA-3BF2-4DEB-982C-B943876DEDEE}" srcOrd="0" destOrd="0" presId="urn:microsoft.com/office/officeart/2016/7/layout/RepeatingBendingProcessNew"/>
    <dgm:cxn modelId="{B95829DB-9668-4253-8036-C052EB593539}" type="presOf" srcId="{3C409763-3288-4B8F-BBB6-D8FCB9D6CDA1}" destId="{DF788DCD-51A0-4D22-98CB-5B25663C6649}" srcOrd="1" destOrd="0" presId="urn:microsoft.com/office/officeart/2016/7/layout/RepeatingBendingProcessNew"/>
    <dgm:cxn modelId="{235294EF-0E7A-44F7-AD17-C0FE880163B2}" type="presOf" srcId="{C0949D95-7BC4-461F-9461-4B9352C0EA53}" destId="{8BC1E67D-BAAE-442C-99C6-A968B79C5EBF}" srcOrd="1" destOrd="0" presId="urn:microsoft.com/office/officeart/2016/7/layout/RepeatingBendingProcessNew"/>
    <dgm:cxn modelId="{910CB6F1-B1FA-4D20-94DA-90C08DE3A808}" srcId="{A67E113D-B36A-4ACB-9D1E-192AF99839B0}" destId="{FDD735EF-D986-464A-B3A5-F481DCE4114E}" srcOrd="2" destOrd="0" parTransId="{E6E9C7D2-E6C4-41BE-B691-84F8BD050CF2}" sibTransId="{6AAF4F30-B967-4DEE-B679-06E9F4A3BC3C}"/>
    <dgm:cxn modelId="{3A19D5FD-CBBE-4651-8E3C-6E7164CC79EE}" type="presOf" srcId="{A67E113D-B36A-4ACB-9D1E-192AF99839B0}" destId="{62038AE7-2B49-4F77-914E-12A32FF4A7FD}" srcOrd="0" destOrd="0" presId="urn:microsoft.com/office/officeart/2016/7/layout/RepeatingBendingProcessNew"/>
    <dgm:cxn modelId="{B1674119-65D9-418C-82C4-4DA1167B2E62}" type="presParOf" srcId="{62038AE7-2B49-4F77-914E-12A32FF4A7FD}" destId="{95018FB8-7B4E-4796-BF78-94349E967898}" srcOrd="0" destOrd="0" presId="urn:microsoft.com/office/officeart/2016/7/layout/RepeatingBendingProcessNew"/>
    <dgm:cxn modelId="{0F600867-4B03-47B7-9ABB-95B6A079BC6F}" type="presParOf" srcId="{62038AE7-2B49-4F77-914E-12A32FF4A7FD}" destId="{9155AA88-7CB8-4B7C-8469-0176D8C282F5}" srcOrd="1" destOrd="0" presId="urn:microsoft.com/office/officeart/2016/7/layout/RepeatingBendingProcessNew"/>
    <dgm:cxn modelId="{5E9D7A32-6596-45CB-9559-39E218B4FA81}" type="presParOf" srcId="{9155AA88-7CB8-4B7C-8469-0176D8C282F5}" destId="{8BC1E67D-BAAE-442C-99C6-A968B79C5EBF}" srcOrd="0" destOrd="0" presId="urn:microsoft.com/office/officeart/2016/7/layout/RepeatingBendingProcessNew"/>
    <dgm:cxn modelId="{11450BD4-A547-4DAC-B2AD-44898D3B589A}" type="presParOf" srcId="{62038AE7-2B49-4F77-914E-12A32FF4A7FD}" destId="{674C8FFD-F8AD-43F0-A2DC-D3CF8EA6EC25}" srcOrd="2" destOrd="0" presId="urn:microsoft.com/office/officeart/2016/7/layout/RepeatingBendingProcessNew"/>
    <dgm:cxn modelId="{23C3A47F-BF63-4559-8172-8DD18A66B5A9}" type="presParOf" srcId="{62038AE7-2B49-4F77-914E-12A32FF4A7FD}" destId="{A1F3ACFA-3BF2-4DEB-982C-B943876DEDEE}" srcOrd="3" destOrd="0" presId="urn:microsoft.com/office/officeart/2016/7/layout/RepeatingBendingProcessNew"/>
    <dgm:cxn modelId="{86BAF3DF-7938-4FA8-A32C-E2EBC3AFCD0D}" type="presParOf" srcId="{A1F3ACFA-3BF2-4DEB-982C-B943876DEDEE}" destId="{68BADD16-1AE9-4614-888B-5FA42D941D0B}" srcOrd="0" destOrd="0" presId="urn:microsoft.com/office/officeart/2016/7/layout/RepeatingBendingProcessNew"/>
    <dgm:cxn modelId="{05B18B9A-D2FF-426C-8906-65E0E00571C1}" type="presParOf" srcId="{62038AE7-2B49-4F77-914E-12A32FF4A7FD}" destId="{CF57DEE4-342F-4FA6-9B5D-095E9C60588C}" srcOrd="4" destOrd="0" presId="urn:microsoft.com/office/officeart/2016/7/layout/RepeatingBendingProcessNew"/>
    <dgm:cxn modelId="{0ABC0E73-077A-4B2F-B605-A5E1FA2B8ECB}" type="presParOf" srcId="{62038AE7-2B49-4F77-914E-12A32FF4A7FD}" destId="{B472A61F-4D8B-4796-8232-FEC40CB99BBC}" srcOrd="5" destOrd="0" presId="urn:microsoft.com/office/officeart/2016/7/layout/RepeatingBendingProcessNew"/>
    <dgm:cxn modelId="{A6FD4AC1-0189-4725-8D1C-C7B9113C8BA4}" type="presParOf" srcId="{B472A61F-4D8B-4796-8232-FEC40CB99BBC}" destId="{5DC4EC2D-5E88-492B-8B28-0C8F07091E7B}" srcOrd="0" destOrd="0" presId="urn:microsoft.com/office/officeart/2016/7/layout/RepeatingBendingProcessNew"/>
    <dgm:cxn modelId="{75ADDFB3-D2CE-47EC-AA29-A88699CDB2B1}" type="presParOf" srcId="{62038AE7-2B49-4F77-914E-12A32FF4A7FD}" destId="{011CF7A4-9547-49E9-9B3A-D3DD7B5DC468}" srcOrd="6" destOrd="0" presId="urn:microsoft.com/office/officeart/2016/7/layout/RepeatingBendingProcessNew"/>
    <dgm:cxn modelId="{F752340B-CF28-4BBF-80F1-9D77ADE51147}" type="presParOf" srcId="{62038AE7-2B49-4F77-914E-12A32FF4A7FD}" destId="{7B9001B7-7ABD-4274-B4F9-781C00BDCA3F}" srcOrd="7" destOrd="0" presId="urn:microsoft.com/office/officeart/2016/7/layout/RepeatingBendingProcessNew"/>
    <dgm:cxn modelId="{41BE9C06-56FB-498E-8743-20ECAAFDB85D}" type="presParOf" srcId="{7B9001B7-7ABD-4274-B4F9-781C00BDCA3F}" destId="{DF788DCD-51A0-4D22-98CB-5B25663C6649}" srcOrd="0" destOrd="0" presId="urn:microsoft.com/office/officeart/2016/7/layout/RepeatingBendingProcessNew"/>
    <dgm:cxn modelId="{1BFD66EE-2B15-4122-9FEE-E147D772B367}" type="presParOf" srcId="{62038AE7-2B49-4F77-914E-12A32FF4A7FD}" destId="{1E67BCE3-BF53-439B-BD97-FE4D6675F8DA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0392BB-BDE7-409F-8D20-57A982EF3C0A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90C532D-2A63-4573-B4A9-2C0511D03B5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chemeClr val="tx1"/>
              </a:solidFill>
            </a:rPr>
            <a:t>CPI  decreases </a:t>
          </a:r>
        </a:p>
      </dgm:t>
    </dgm:pt>
    <dgm:pt modelId="{9EBD27CC-7FE3-42E6-8A57-4A61217ABC84}" type="parTrans" cxnId="{FE4DF1E5-71E4-481A-AE72-0B7D438418B9}">
      <dgm:prSet/>
      <dgm:spPr/>
      <dgm:t>
        <a:bodyPr/>
        <a:lstStyle/>
        <a:p>
          <a:endParaRPr lang="en-US"/>
        </a:p>
      </dgm:t>
    </dgm:pt>
    <dgm:pt modelId="{690EE15D-BC10-4A16-A5D0-6899E3768B08}" type="sibTrans" cxnId="{FE4DF1E5-71E4-481A-AE72-0B7D438418B9}">
      <dgm:prSet/>
      <dgm:spPr/>
      <dgm:t>
        <a:bodyPr/>
        <a:lstStyle/>
        <a:p>
          <a:endParaRPr lang="en-US"/>
        </a:p>
      </dgm:t>
    </dgm:pt>
    <dgm:pt modelId="{756EA5C2-F9AE-4BA4-AD26-A57EF251A4F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tx1"/>
              </a:solidFill>
            </a:rPr>
            <a:t>as L1 &amp; L2 Cache Size increases.</a:t>
          </a:r>
          <a:endParaRPr lang="en-US" sz="2000" dirty="0">
            <a:solidFill>
              <a:schemeClr val="tx1"/>
            </a:solidFill>
          </a:endParaRPr>
        </a:p>
      </dgm:t>
    </dgm:pt>
    <dgm:pt modelId="{A3C8882C-BE5F-4307-8C9A-26C3299632C5}" type="parTrans" cxnId="{784C6D1A-E363-4A8A-AD60-22A1A0CF56D3}">
      <dgm:prSet/>
      <dgm:spPr/>
      <dgm:t>
        <a:bodyPr/>
        <a:lstStyle/>
        <a:p>
          <a:endParaRPr lang="en-US"/>
        </a:p>
      </dgm:t>
    </dgm:pt>
    <dgm:pt modelId="{AE3486EC-5BA8-4F94-A33D-85F834A304F2}" type="sibTrans" cxnId="{784C6D1A-E363-4A8A-AD60-22A1A0CF56D3}">
      <dgm:prSet/>
      <dgm:spPr/>
      <dgm:t>
        <a:bodyPr/>
        <a:lstStyle/>
        <a:p>
          <a:endParaRPr lang="en-US"/>
        </a:p>
      </dgm:t>
    </dgm:pt>
    <dgm:pt modelId="{D336FE20-CA52-4841-ACF5-2E0F29F5E26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tx1"/>
              </a:solidFill>
            </a:rPr>
            <a:t>as L1 &amp; L2 Associativity increases</a:t>
          </a:r>
          <a:endParaRPr lang="en-US" sz="2000" dirty="0">
            <a:solidFill>
              <a:schemeClr val="tx1"/>
            </a:solidFill>
          </a:endParaRPr>
        </a:p>
      </dgm:t>
    </dgm:pt>
    <dgm:pt modelId="{4F3B497B-6E39-4B48-B095-F308BDA53A49}" type="parTrans" cxnId="{5460424C-6894-48A2-B694-68874E190E28}">
      <dgm:prSet/>
      <dgm:spPr/>
      <dgm:t>
        <a:bodyPr/>
        <a:lstStyle/>
        <a:p>
          <a:endParaRPr lang="en-US"/>
        </a:p>
      </dgm:t>
    </dgm:pt>
    <dgm:pt modelId="{CBD7B54A-7C50-4360-8E3A-B013CCE766B4}" type="sibTrans" cxnId="{5460424C-6894-48A2-B694-68874E190E28}">
      <dgm:prSet/>
      <dgm:spPr/>
      <dgm:t>
        <a:bodyPr/>
        <a:lstStyle/>
        <a:p>
          <a:endParaRPr lang="en-US"/>
        </a:p>
      </dgm:t>
    </dgm:pt>
    <dgm:pt modelId="{DA10D2A4-FA0E-4F24-96A6-9F07D54084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tx1"/>
              </a:solidFill>
            </a:rPr>
            <a:t>performance increases</a:t>
          </a:r>
          <a:endParaRPr lang="en-US" sz="2000" dirty="0">
            <a:solidFill>
              <a:schemeClr val="tx1"/>
            </a:solidFill>
          </a:endParaRPr>
        </a:p>
      </dgm:t>
    </dgm:pt>
    <dgm:pt modelId="{699200ED-82E9-4121-8EAF-5472CB0E0AEC}" type="parTrans" cxnId="{F3AE7368-50F7-4042-947C-A4306D248BA9}">
      <dgm:prSet/>
      <dgm:spPr/>
      <dgm:t>
        <a:bodyPr/>
        <a:lstStyle/>
        <a:p>
          <a:endParaRPr lang="en-US"/>
        </a:p>
      </dgm:t>
    </dgm:pt>
    <dgm:pt modelId="{E76D0754-8446-4017-9770-850EF6FB349D}" type="sibTrans" cxnId="{F3AE7368-50F7-4042-947C-A4306D248BA9}">
      <dgm:prSet/>
      <dgm:spPr/>
      <dgm:t>
        <a:bodyPr/>
        <a:lstStyle/>
        <a:p>
          <a:endParaRPr lang="en-US"/>
        </a:p>
      </dgm:t>
    </dgm:pt>
    <dgm:pt modelId="{FFB2220A-669E-49C8-B988-809999F775E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solidFill>
                <a:schemeClr val="tx1"/>
              </a:solidFill>
            </a:rPr>
            <a:t>Optimal configuration – Lowest CPI</a:t>
          </a:r>
        </a:p>
      </dgm:t>
    </dgm:pt>
    <dgm:pt modelId="{8F0978AF-03C6-4C0F-9271-17E20AFEB360}" type="parTrans" cxnId="{3C37B451-474B-46EC-8D45-A2EC64857161}">
      <dgm:prSet/>
      <dgm:spPr/>
      <dgm:t>
        <a:bodyPr/>
        <a:lstStyle/>
        <a:p>
          <a:endParaRPr lang="en-US"/>
        </a:p>
      </dgm:t>
    </dgm:pt>
    <dgm:pt modelId="{B6F17C56-5113-4B7D-978E-8CF518DE476D}" type="sibTrans" cxnId="{3C37B451-474B-46EC-8D45-A2EC64857161}">
      <dgm:prSet/>
      <dgm:spPr/>
      <dgm:t>
        <a:bodyPr/>
        <a:lstStyle/>
        <a:p>
          <a:endParaRPr lang="en-US"/>
        </a:p>
      </dgm:t>
    </dgm:pt>
    <dgm:pt modelId="{B1AD24B9-45B8-4AEB-A79D-DBB407BBC0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solidFill>
                <a:schemeClr val="tx1"/>
              </a:solidFill>
            </a:rPr>
            <a:t>For 456.hmmer </a:t>
          </a:r>
        </a:p>
      </dgm:t>
    </dgm:pt>
    <dgm:pt modelId="{C0042116-3DB7-4E3F-95A6-3FFC2AC15718}" type="parTrans" cxnId="{7FB01458-0491-49F1-AAE5-B974A7954403}">
      <dgm:prSet/>
      <dgm:spPr/>
      <dgm:t>
        <a:bodyPr/>
        <a:lstStyle/>
        <a:p>
          <a:endParaRPr lang="en-US"/>
        </a:p>
      </dgm:t>
    </dgm:pt>
    <dgm:pt modelId="{0D71C3B7-E8C8-460A-BE1E-9F61A8034A16}" type="sibTrans" cxnId="{7FB01458-0491-49F1-AAE5-B974A7954403}">
      <dgm:prSet/>
      <dgm:spPr/>
      <dgm:t>
        <a:bodyPr/>
        <a:lstStyle/>
        <a:p>
          <a:endParaRPr lang="en-US"/>
        </a:p>
      </dgm:t>
    </dgm:pt>
    <dgm:pt modelId="{BF128358-028D-4F97-A193-E91893C3F993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L1</a:t>
          </a:r>
          <a:r>
            <a:rPr lang="en-US" sz="1600" i="0" dirty="0">
              <a:solidFill>
                <a:schemeClr val="tx1"/>
              </a:solidFill>
            </a:rPr>
            <a:t>.d = </a:t>
          </a:r>
          <a:r>
            <a:rPr lang="en-US" sz="1600" dirty="0">
              <a:solidFill>
                <a:schemeClr val="tx1"/>
              </a:solidFill>
            </a:rPr>
            <a:t>128kB</a:t>
          </a:r>
          <a:r>
            <a:rPr lang="en-US" sz="1600" i="0" dirty="0">
              <a:solidFill>
                <a:schemeClr val="tx1"/>
              </a:solidFill>
            </a:rPr>
            <a:t>, L1.i = </a:t>
          </a:r>
          <a:r>
            <a:rPr lang="en-US" sz="1600" dirty="0">
              <a:solidFill>
                <a:schemeClr val="tx1"/>
              </a:solidFill>
            </a:rPr>
            <a:t>128kB</a:t>
          </a:r>
          <a:r>
            <a:rPr lang="en-US" sz="1600" i="0" dirty="0">
              <a:solidFill>
                <a:schemeClr val="tx1"/>
              </a:solidFill>
            </a:rPr>
            <a:t>, L2 = 64MB, L1.d Associativity = 8, L1.i Associativity =8,L2 Associativity = 4, </a:t>
          </a:r>
          <a:r>
            <a:rPr lang="en-US" sz="1600" dirty="0">
              <a:solidFill>
                <a:schemeClr val="tx1"/>
              </a:solidFill>
            </a:rPr>
            <a:t>Cache </a:t>
          </a:r>
          <a:r>
            <a:rPr lang="en-US" sz="1600" i="0" dirty="0">
              <a:solidFill>
                <a:schemeClr val="tx1"/>
              </a:solidFill>
            </a:rPr>
            <a:t>Size = 512; </a:t>
          </a:r>
          <a:r>
            <a:rPr lang="en-US" sz="1600" b="1" i="0" dirty="0">
              <a:solidFill>
                <a:schemeClr val="tx1"/>
              </a:solidFill>
            </a:rPr>
            <a:t>the</a:t>
          </a:r>
          <a:r>
            <a:rPr lang="en-US" sz="1600" b="1" dirty="0">
              <a:solidFill>
                <a:schemeClr val="tx1"/>
              </a:solidFill>
            </a:rPr>
            <a:t> CPI is </a:t>
          </a:r>
          <a:r>
            <a:rPr lang="en-US" sz="1600" b="1" u="sng" dirty="0">
              <a:solidFill>
                <a:schemeClr val="tx1"/>
              </a:solidFill>
            </a:rPr>
            <a:t>1.000125</a:t>
          </a:r>
          <a:r>
            <a:rPr lang="en-US" sz="1600" dirty="0">
              <a:solidFill>
                <a:schemeClr val="tx1"/>
              </a:solidFill>
            </a:rPr>
            <a:t>. </a:t>
          </a:r>
        </a:p>
      </dgm:t>
    </dgm:pt>
    <dgm:pt modelId="{5D1A6918-E6EE-49B8-A21C-9DEACBB03E23}" type="parTrans" cxnId="{A8C7B812-6714-4275-A953-1307843BFDCD}">
      <dgm:prSet/>
      <dgm:spPr/>
      <dgm:t>
        <a:bodyPr/>
        <a:lstStyle/>
        <a:p>
          <a:endParaRPr lang="en-US"/>
        </a:p>
      </dgm:t>
    </dgm:pt>
    <dgm:pt modelId="{BC47E06E-4E8E-4A16-94AE-B33680E5F2AB}" type="sibTrans" cxnId="{A8C7B812-6714-4275-A953-1307843BFDCD}">
      <dgm:prSet/>
      <dgm:spPr/>
      <dgm:t>
        <a:bodyPr/>
        <a:lstStyle/>
        <a:p>
          <a:endParaRPr lang="en-US"/>
        </a:p>
      </dgm:t>
    </dgm:pt>
    <dgm:pt modelId="{233C36CF-9B9D-422C-8312-46C2B68799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solidFill>
                <a:schemeClr val="tx1"/>
              </a:solidFill>
            </a:rPr>
            <a:t>For 458.sjeng</a:t>
          </a:r>
        </a:p>
      </dgm:t>
    </dgm:pt>
    <dgm:pt modelId="{7FF39B91-40ED-4C96-BEED-80988EF7FCE4}" type="parTrans" cxnId="{FCE671FF-6FE1-414B-8A3F-6F7D6C662D6F}">
      <dgm:prSet/>
      <dgm:spPr/>
      <dgm:t>
        <a:bodyPr/>
        <a:lstStyle/>
        <a:p>
          <a:endParaRPr lang="en-US"/>
        </a:p>
      </dgm:t>
    </dgm:pt>
    <dgm:pt modelId="{C20608D4-73A2-4E7E-BA23-1D18872CADA2}" type="sibTrans" cxnId="{FCE671FF-6FE1-414B-8A3F-6F7D6C662D6F}">
      <dgm:prSet/>
      <dgm:spPr/>
      <dgm:t>
        <a:bodyPr/>
        <a:lstStyle/>
        <a:p>
          <a:endParaRPr lang="en-US"/>
        </a:p>
      </dgm:t>
    </dgm:pt>
    <dgm:pt modelId="{2F5D8871-2BDE-4426-879A-CBA808A9CBB1}">
      <dgm:prSet custT="1"/>
      <dgm:spPr/>
      <dgm:t>
        <a:bodyPr/>
        <a:lstStyle/>
        <a:p>
          <a:r>
            <a:rPr lang="en-US" sz="1600" i="0" dirty="0">
              <a:solidFill>
                <a:schemeClr val="tx1"/>
              </a:solidFill>
            </a:rPr>
            <a:t>L1.d = </a:t>
          </a:r>
          <a:r>
            <a:rPr lang="en-US" sz="1600" dirty="0">
              <a:solidFill>
                <a:schemeClr val="tx1"/>
              </a:solidFill>
            </a:rPr>
            <a:t>128kB</a:t>
          </a:r>
          <a:r>
            <a:rPr lang="en-US" sz="1600" i="0" dirty="0">
              <a:solidFill>
                <a:schemeClr val="tx1"/>
              </a:solidFill>
            </a:rPr>
            <a:t>, L1.i = </a:t>
          </a:r>
          <a:r>
            <a:rPr lang="en-US" sz="1600" dirty="0">
              <a:solidFill>
                <a:schemeClr val="tx1"/>
              </a:solidFill>
            </a:rPr>
            <a:t>128kB</a:t>
          </a:r>
          <a:r>
            <a:rPr lang="en-US" sz="1600" i="0" dirty="0">
              <a:solidFill>
                <a:schemeClr val="tx1"/>
              </a:solidFill>
            </a:rPr>
            <a:t>, L2 = 128MB, L1.d Associativity = 1, L1.i Associativity </a:t>
          </a:r>
          <a:r>
            <a:rPr lang="en-US" sz="1600" dirty="0">
              <a:solidFill>
                <a:schemeClr val="tx1"/>
              </a:solidFill>
            </a:rPr>
            <a:t>=1,</a:t>
          </a:r>
          <a:r>
            <a:rPr lang="en-US" sz="1600" i="0" dirty="0">
              <a:solidFill>
                <a:schemeClr val="tx1"/>
              </a:solidFill>
            </a:rPr>
            <a:t> L2 Associativity = 4, </a:t>
          </a:r>
          <a:r>
            <a:rPr lang="en-US" sz="1600" dirty="0">
              <a:solidFill>
                <a:schemeClr val="tx1"/>
              </a:solidFill>
            </a:rPr>
            <a:t>Cache </a:t>
          </a:r>
          <a:r>
            <a:rPr lang="en-US" sz="1600" i="0" dirty="0">
              <a:solidFill>
                <a:schemeClr val="tx1"/>
              </a:solidFill>
            </a:rPr>
            <a:t>Size = 512 ; </a:t>
          </a:r>
          <a:r>
            <a:rPr lang="en-US" sz="1600" b="1" i="0" dirty="0">
              <a:solidFill>
                <a:schemeClr val="tx1"/>
              </a:solidFill>
            </a:rPr>
            <a:t>the </a:t>
          </a:r>
          <a:r>
            <a:rPr lang="en-US" sz="1600" b="1" dirty="0">
              <a:solidFill>
                <a:schemeClr val="tx1"/>
              </a:solidFill>
            </a:rPr>
            <a:t>CPI is </a:t>
          </a:r>
          <a:r>
            <a:rPr lang="en-US" sz="1600" b="1" i="0" u="sng" dirty="0">
              <a:solidFill>
                <a:schemeClr val="tx1"/>
              </a:solidFill>
            </a:rPr>
            <a:t>1.061851</a:t>
          </a:r>
          <a:r>
            <a:rPr lang="en-US" sz="1100" b="0" i="0" dirty="0">
              <a:solidFill>
                <a:schemeClr val="tx1"/>
              </a:solidFill>
            </a:rPr>
            <a:t>.</a:t>
          </a:r>
          <a:endParaRPr lang="en-US" sz="1100" dirty="0">
            <a:solidFill>
              <a:schemeClr val="tx1"/>
            </a:solidFill>
          </a:endParaRPr>
        </a:p>
      </dgm:t>
    </dgm:pt>
    <dgm:pt modelId="{7BB9E0A4-91FA-4965-96B2-317A57572EB6}" type="parTrans" cxnId="{CA343922-4A7B-4749-9A3C-2B05FC4482B4}">
      <dgm:prSet/>
      <dgm:spPr/>
      <dgm:t>
        <a:bodyPr/>
        <a:lstStyle/>
        <a:p>
          <a:endParaRPr lang="en-US"/>
        </a:p>
      </dgm:t>
    </dgm:pt>
    <dgm:pt modelId="{21762846-2B78-4EE0-A02F-6ACB92165D5D}" type="sibTrans" cxnId="{CA343922-4A7B-4749-9A3C-2B05FC4482B4}">
      <dgm:prSet/>
      <dgm:spPr/>
      <dgm:t>
        <a:bodyPr/>
        <a:lstStyle/>
        <a:p>
          <a:endParaRPr lang="en-US"/>
        </a:p>
      </dgm:t>
    </dgm:pt>
    <dgm:pt modelId="{774E69E1-D990-4814-A024-889A0D3D1EC2}" type="pres">
      <dgm:prSet presAssocID="{D30392BB-BDE7-409F-8D20-57A982EF3C0A}" presName="root" presStyleCnt="0">
        <dgm:presLayoutVars>
          <dgm:dir/>
          <dgm:resizeHandles val="exact"/>
        </dgm:presLayoutVars>
      </dgm:prSet>
      <dgm:spPr/>
    </dgm:pt>
    <dgm:pt modelId="{59D6BE5E-2439-4041-B24F-893EC0B4742E}" type="pres">
      <dgm:prSet presAssocID="{A90C532D-2A63-4573-B4A9-2C0511D03B5F}" presName="compNode" presStyleCnt="0"/>
      <dgm:spPr/>
    </dgm:pt>
    <dgm:pt modelId="{845EB858-FDE0-4989-9CBF-52B914937693}" type="pres">
      <dgm:prSet presAssocID="{A90C532D-2A63-4573-B4A9-2C0511D03B5F}" presName="iconRect" presStyleLbl="node1" presStyleIdx="0" presStyleCnt="2" custLinFactNeighborX="-764" custLinFactNeighborY="-852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F8A744FB-D4E0-4655-B175-D809F0F7404E}" type="pres">
      <dgm:prSet presAssocID="{A90C532D-2A63-4573-B4A9-2C0511D03B5F}" presName="iconSpace" presStyleCnt="0"/>
      <dgm:spPr/>
    </dgm:pt>
    <dgm:pt modelId="{30A5260E-B475-4BD3-945A-273951E074F3}" type="pres">
      <dgm:prSet presAssocID="{A90C532D-2A63-4573-B4A9-2C0511D03B5F}" presName="parTx" presStyleLbl="revTx" presStyleIdx="0" presStyleCnt="4" custLinFactNeighborX="-268" custLinFactNeighborY="-24875">
        <dgm:presLayoutVars>
          <dgm:chMax val="0"/>
          <dgm:chPref val="0"/>
        </dgm:presLayoutVars>
      </dgm:prSet>
      <dgm:spPr/>
    </dgm:pt>
    <dgm:pt modelId="{71068F23-A451-45AD-9B61-D20AD5A6B883}" type="pres">
      <dgm:prSet presAssocID="{A90C532D-2A63-4573-B4A9-2C0511D03B5F}" presName="txSpace" presStyleCnt="0"/>
      <dgm:spPr/>
    </dgm:pt>
    <dgm:pt modelId="{963C181C-5E07-4DA2-855A-65ADA224C725}" type="pres">
      <dgm:prSet presAssocID="{A90C532D-2A63-4573-B4A9-2C0511D03B5F}" presName="desTx" presStyleLbl="revTx" presStyleIdx="1" presStyleCnt="4">
        <dgm:presLayoutVars/>
      </dgm:prSet>
      <dgm:spPr/>
    </dgm:pt>
    <dgm:pt modelId="{21424A54-AB3B-4C8B-AE5D-A9502F92FCE0}" type="pres">
      <dgm:prSet presAssocID="{690EE15D-BC10-4A16-A5D0-6899E3768B08}" presName="sibTrans" presStyleCnt="0"/>
      <dgm:spPr/>
    </dgm:pt>
    <dgm:pt modelId="{265714DA-AAF9-4FCD-831A-DF3EBF5AF1AA}" type="pres">
      <dgm:prSet presAssocID="{FFB2220A-669E-49C8-B988-809999F775E9}" presName="compNode" presStyleCnt="0"/>
      <dgm:spPr/>
    </dgm:pt>
    <dgm:pt modelId="{66D5720F-35B7-463F-B796-EEF114E72B71}" type="pres">
      <dgm:prSet presAssocID="{FFB2220A-669E-49C8-B988-809999F775E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03B7FD0-9950-4916-9D2D-BB0443BF41BD}" type="pres">
      <dgm:prSet presAssocID="{FFB2220A-669E-49C8-B988-809999F775E9}" presName="iconSpace" presStyleCnt="0"/>
      <dgm:spPr/>
    </dgm:pt>
    <dgm:pt modelId="{0B6492DE-163A-4EDC-BF66-5604DED1D4F1}" type="pres">
      <dgm:prSet presAssocID="{FFB2220A-669E-49C8-B988-809999F775E9}" presName="parTx" presStyleLbl="revTx" presStyleIdx="2" presStyleCnt="4">
        <dgm:presLayoutVars>
          <dgm:chMax val="0"/>
          <dgm:chPref val="0"/>
        </dgm:presLayoutVars>
      </dgm:prSet>
      <dgm:spPr/>
    </dgm:pt>
    <dgm:pt modelId="{8E0ED6EC-0887-4D3D-A1E9-715FD337348A}" type="pres">
      <dgm:prSet presAssocID="{FFB2220A-669E-49C8-B988-809999F775E9}" presName="txSpace" presStyleCnt="0"/>
      <dgm:spPr/>
    </dgm:pt>
    <dgm:pt modelId="{6DCCCB15-91EF-4E36-B607-6D0060485CCF}" type="pres">
      <dgm:prSet presAssocID="{FFB2220A-669E-49C8-B988-809999F775E9}" presName="desTx" presStyleLbl="revTx" presStyleIdx="3" presStyleCnt="4" custScaleX="146053">
        <dgm:presLayoutVars/>
      </dgm:prSet>
      <dgm:spPr/>
    </dgm:pt>
  </dgm:ptLst>
  <dgm:cxnLst>
    <dgm:cxn modelId="{E8F02C00-21BE-439E-B1DF-F82A5F536100}" type="presOf" srcId="{BF128358-028D-4F97-A193-E91893C3F993}" destId="{6DCCCB15-91EF-4E36-B607-6D0060485CCF}" srcOrd="0" destOrd="1" presId="urn:microsoft.com/office/officeart/2018/2/layout/IconLabelDescriptionList"/>
    <dgm:cxn modelId="{A8C7B812-6714-4275-A953-1307843BFDCD}" srcId="{B1AD24B9-45B8-4AEB-A79D-DBB407BBC0B0}" destId="{BF128358-028D-4F97-A193-E91893C3F993}" srcOrd="0" destOrd="0" parTransId="{5D1A6918-E6EE-49B8-A21C-9DEACBB03E23}" sibTransId="{BC47E06E-4E8E-4A16-94AE-B33680E5F2AB}"/>
    <dgm:cxn modelId="{784C6D1A-E363-4A8A-AD60-22A1A0CF56D3}" srcId="{A90C532D-2A63-4573-B4A9-2C0511D03B5F}" destId="{756EA5C2-F9AE-4BA4-AD26-A57EF251A4F0}" srcOrd="0" destOrd="0" parTransId="{A3C8882C-BE5F-4307-8C9A-26C3299632C5}" sibTransId="{AE3486EC-5BA8-4F94-A33D-85F834A304F2}"/>
    <dgm:cxn modelId="{CA343922-4A7B-4749-9A3C-2B05FC4482B4}" srcId="{233C36CF-9B9D-422C-8312-46C2B68799BC}" destId="{2F5D8871-2BDE-4426-879A-CBA808A9CBB1}" srcOrd="0" destOrd="0" parTransId="{7BB9E0A4-91FA-4965-96B2-317A57572EB6}" sibTransId="{21762846-2B78-4EE0-A02F-6ACB92165D5D}"/>
    <dgm:cxn modelId="{BAD7BA2D-8822-4EA0-B994-0D736580EE4B}" type="presOf" srcId="{2F5D8871-2BDE-4426-879A-CBA808A9CBB1}" destId="{6DCCCB15-91EF-4E36-B607-6D0060485CCF}" srcOrd="0" destOrd="3" presId="urn:microsoft.com/office/officeart/2018/2/layout/IconLabelDescriptionList"/>
    <dgm:cxn modelId="{F9832139-7AEB-4423-95CE-FA70CDB0E39B}" type="presOf" srcId="{756EA5C2-F9AE-4BA4-AD26-A57EF251A4F0}" destId="{963C181C-5E07-4DA2-855A-65ADA224C725}" srcOrd="0" destOrd="0" presId="urn:microsoft.com/office/officeart/2018/2/layout/IconLabelDescriptionList"/>
    <dgm:cxn modelId="{D9B53B5C-A204-4797-AE27-AB6304807AF8}" type="presOf" srcId="{D30392BB-BDE7-409F-8D20-57A982EF3C0A}" destId="{774E69E1-D990-4814-A024-889A0D3D1EC2}" srcOrd="0" destOrd="0" presId="urn:microsoft.com/office/officeart/2018/2/layout/IconLabelDescriptionList"/>
    <dgm:cxn modelId="{F3AE7368-50F7-4042-947C-A4306D248BA9}" srcId="{A90C532D-2A63-4573-B4A9-2C0511D03B5F}" destId="{DA10D2A4-FA0E-4F24-96A6-9F07D5408477}" srcOrd="2" destOrd="0" parTransId="{699200ED-82E9-4121-8EAF-5472CB0E0AEC}" sibTransId="{E76D0754-8446-4017-9770-850EF6FB349D}"/>
    <dgm:cxn modelId="{5460424C-6894-48A2-B694-68874E190E28}" srcId="{A90C532D-2A63-4573-B4A9-2C0511D03B5F}" destId="{D336FE20-CA52-4841-ACF5-2E0F29F5E262}" srcOrd="1" destOrd="0" parTransId="{4F3B497B-6E39-4B48-B095-F308BDA53A49}" sibTransId="{CBD7B54A-7C50-4360-8E3A-B013CCE766B4}"/>
    <dgm:cxn modelId="{3C37B451-474B-46EC-8D45-A2EC64857161}" srcId="{D30392BB-BDE7-409F-8D20-57A982EF3C0A}" destId="{FFB2220A-669E-49C8-B988-809999F775E9}" srcOrd="1" destOrd="0" parTransId="{8F0978AF-03C6-4C0F-9271-17E20AFEB360}" sibTransId="{B6F17C56-5113-4B7D-978E-8CF518DE476D}"/>
    <dgm:cxn modelId="{AF4A2474-CBE2-4148-A84F-589676461400}" type="presOf" srcId="{B1AD24B9-45B8-4AEB-A79D-DBB407BBC0B0}" destId="{6DCCCB15-91EF-4E36-B607-6D0060485CCF}" srcOrd="0" destOrd="0" presId="urn:microsoft.com/office/officeart/2018/2/layout/IconLabelDescriptionList"/>
    <dgm:cxn modelId="{7FB01458-0491-49F1-AAE5-B974A7954403}" srcId="{FFB2220A-669E-49C8-B988-809999F775E9}" destId="{B1AD24B9-45B8-4AEB-A79D-DBB407BBC0B0}" srcOrd="0" destOrd="0" parTransId="{C0042116-3DB7-4E3F-95A6-3FFC2AC15718}" sibTransId="{0D71C3B7-E8C8-460A-BE1E-9F61A8034A16}"/>
    <dgm:cxn modelId="{D81D3991-597A-4D56-BF09-AD50CD2ECE12}" type="presOf" srcId="{DA10D2A4-FA0E-4F24-96A6-9F07D5408477}" destId="{963C181C-5E07-4DA2-855A-65ADA224C725}" srcOrd="0" destOrd="2" presId="urn:microsoft.com/office/officeart/2018/2/layout/IconLabelDescriptionList"/>
    <dgm:cxn modelId="{D85139B8-F932-4C87-8A9E-A72773753C57}" type="presOf" srcId="{233C36CF-9B9D-422C-8312-46C2B68799BC}" destId="{6DCCCB15-91EF-4E36-B607-6D0060485CCF}" srcOrd="0" destOrd="2" presId="urn:microsoft.com/office/officeart/2018/2/layout/IconLabelDescriptionList"/>
    <dgm:cxn modelId="{BE7025CE-0A4F-4116-8FB5-66A9BFB57DAF}" type="presOf" srcId="{FFB2220A-669E-49C8-B988-809999F775E9}" destId="{0B6492DE-163A-4EDC-BF66-5604DED1D4F1}" srcOrd="0" destOrd="0" presId="urn:microsoft.com/office/officeart/2018/2/layout/IconLabelDescriptionList"/>
    <dgm:cxn modelId="{DBE9A7D2-0FCB-4A67-85D0-2B417DEDD0E8}" type="presOf" srcId="{A90C532D-2A63-4573-B4A9-2C0511D03B5F}" destId="{30A5260E-B475-4BD3-945A-273951E074F3}" srcOrd="0" destOrd="0" presId="urn:microsoft.com/office/officeart/2018/2/layout/IconLabelDescriptionList"/>
    <dgm:cxn modelId="{1AB497D7-0226-4B6A-854C-FA587251EAAC}" type="presOf" srcId="{D336FE20-CA52-4841-ACF5-2E0F29F5E262}" destId="{963C181C-5E07-4DA2-855A-65ADA224C725}" srcOrd="0" destOrd="1" presId="urn:microsoft.com/office/officeart/2018/2/layout/IconLabelDescriptionList"/>
    <dgm:cxn modelId="{FE4DF1E5-71E4-481A-AE72-0B7D438418B9}" srcId="{D30392BB-BDE7-409F-8D20-57A982EF3C0A}" destId="{A90C532D-2A63-4573-B4A9-2C0511D03B5F}" srcOrd="0" destOrd="0" parTransId="{9EBD27CC-7FE3-42E6-8A57-4A61217ABC84}" sibTransId="{690EE15D-BC10-4A16-A5D0-6899E3768B08}"/>
    <dgm:cxn modelId="{FCE671FF-6FE1-414B-8A3F-6F7D6C662D6F}" srcId="{FFB2220A-669E-49C8-B988-809999F775E9}" destId="{233C36CF-9B9D-422C-8312-46C2B68799BC}" srcOrd="1" destOrd="0" parTransId="{7FF39B91-40ED-4C96-BEED-80988EF7FCE4}" sibTransId="{C20608D4-73A2-4E7E-BA23-1D18872CADA2}"/>
    <dgm:cxn modelId="{82D1678A-5107-474E-89E4-1EE582B549C9}" type="presParOf" srcId="{774E69E1-D990-4814-A024-889A0D3D1EC2}" destId="{59D6BE5E-2439-4041-B24F-893EC0B4742E}" srcOrd="0" destOrd="0" presId="urn:microsoft.com/office/officeart/2018/2/layout/IconLabelDescriptionList"/>
    <dgm:cxn modelId="{57F17AE6-D3A2-4613-A87D-F80258FC60C7}" type="presParOf" srcId="{59D6BE5E-2439-4041-B24F-893EC0B4742E}" destId="{845EB858-FDE0-4989-9CBF-52B914937693}" srcOrd="0" destOrd="0" presId="urn:microsoft.com/office/officeart/2018/2/layout/IconLabelDescriptionList"/>
    <dgm:cxn modelId="{D400E5B7-B754-43AF-8640-1A85F116E42D}" type="presParOf" srcId="{59D6BE5E-2439-4041-B24F-893EC0B4742E}" destId="{F8A744FB-D4E0-4655-B175-D809F0F7404E}" srcOrd="1" destOrd="0" presId="urn:microsoft.com/office/officeart/2018/2/layout/IconLabelDescriptionList"/>
    <dgm:cxn modelId="{AAC1D19E-8096-45B1-9D7C-D3164D9B3BEA}" type="presParOf" srcId="{59D6BE5E-2439-4041-B24F-893EC0B4742E}" destId="{30A5260E-B475-4BD3-945A-273951E074F3}" srcOrd="2" destOrd="0" presId="urn:microsoft.com/office/officeart/2018/2/layout/IconLabelDescriptionList"/>
    <dgm:cxn modelId="{1B8ADB31-4822-44D0-BE80-7928768C1E5C}" type="presParOf" srcId="{59D6BE5E-2439-4041-B24F-893EC0B4742E}" destId="{71068F23-A451-45AD-9B61-D20AD5A6B883}" srcOrd="3" destOrd="0" presId="urn:microsoft.com/office/officeart/2018/2/layout/IconLabelDescriptionList"/>
    <dgm:cxn modelId="{BD1045D9-C116-4396-9DB3-7BD64780AF47}" type="presParOf" srcId="{59D6BE5E-2439-4041-B24F-893EC0B4742E}" destId="{963C181C-5E07-4DA2-855A-65ADA224C725}" srcOrd="4" destOrd="0" presId="urn:microsoft.com/office/officeart/2018/2/layout/IconLabelDescriptionList"/>
    <dgm:cxn modelId="{C22F80FA-219E-4BD6-84AA-B38B6CC10E0E}" type="presParOf" srcId="{774E69E1-D990-4814-A024-889A0D3D1EC2}" destId="{21424A54-AB3B-4C8B-AE5D-A9502F92FCE0}" srcOrd="1" destOrd="0" presId="urn:microsoft.com/office/officeart/2018/2/layout/IconLabelDescriptionList"/>
    <dgm:cxn modelId="{8F7C68DD-714E-482A-9747-E76102FCFC15}" type="presParOf" srcId="{774E69E1-D990-4814-A024-889A0D3D1EC2}" destId="{265714DA-AAF9-4FCD-831A-DF3EBF5AF1AA}" srcOrd="2" destOrd="0" presId="urn:microsoft.com/office/officeart/2018/2/layout/IconLabelDescriptionList"/>
    <dgm:cxn modelId="{1208E59A-F642-45A8-8845-1BE49CC1E774}" type="presParOf" srcId="{265714DA-AAF9-4FCD-831A-DF3EBF5AF1AA}" destId="{66D5720F-35B7-463F-B796-EEF114E72B71}" srcOrd="0" destOrd="0" presId="urn:microsoft.com/office/officeart/2018/2/layout/IconLabelDescriptionList"/>
    <dgm:cxn modelId="{E901F61C-8963-43C1-8435-0DD340750A32}" type="presParOf" srcId="{265714DA-AAF9-4FCD-831A-DF3EBF5AF1AA}" destId="{203B7FD0-9950-4916-9D2D-BB0443BF41BD}" srcOrd="1" destOrd="0" presId="urn:microsoft.com/office/officeart/2018/2/layout/IconLabelDescriptionList"/>
    <dgm:cxn modelId="{B9E4DD9B-0830-4282-B616-86BC19237B05}" type="presParOf" srcId="{265714DA-AAF9-4FCD-831A-DF3EBF5AF1AA}" destId="{0B6492DE-163A-4EDC-BF66-5604DED1D4F1}" srcOrd="2" destOrd="0" presId="urn:microsoft.com/office/officeart/2018/2/layout/IconLabelDescriptionList"/>
    <dgm:cxn modelId="{4938E5A1-E728-4145-8C04-D4FAC5727413}" type="presParOf" srcId="{265714DA-AAF9-4FCD-831A-DF3EBF5AF1AA}" destId="{8E0ED6EC-0887-4D3D-A1E9-715FD337348A}" srcOrd="3" destOrd="0" presId="urn:microsoft.com/office/officeart/2018/2/layout/IconLabelDescriptionList"/>
    <dgm:cxn modelId="{3B867B27-946B-4912-A95D-0CA51D2D23B5}" type="presParOf" srcId="{265714DA-AAF9-4FCD-831A-DF3EBF5AF1AA}" destId="{6DCCCB15-91EF-4E36-B607-6D0060485CC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7B5AB0-3A56-4E1C-8A03-018E2AC30B3D}" type="doc">
      <dgm:prSet loTypeId="urn:microsoft.com/office/officeart/2018/2/layout/IconVerticalSolidList" loCatId="icon" qsTypeId="urn:microsoft.com/office/officeart/2005/8/quickstyle/3d3" qsCatId="3D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420935DE-1259-42F4-AA84-86A73DBC0C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After evaluation of the CPI and Costs for the benchmarks we observe that the benchmark 456.hmmer is giving us the lowest CPI of 1.000125 at cost $664. </a:t>
          </a:r>
        </a:p>
      </dgm:t>
    </dgm:pt>
    <dgm:pt modelId="{002532F2-5617-4DB7-BB1A-541E05024450}" type="parTrans" cxnId="{4C6EBDA8-A410-4567-9E3A-E4452B8133B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F16897A-A261-48D8-9370-6C347A74C0E0}" type="sibTrans" cxnId="{4C6EBDA8-A410-4567-9E3A-E4452B8133B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D4335A3-AB6C-4807-BBF0-F4D0D46B1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After the tradeoff between the CPI and Cost we get that we are getting a CPI closer to the lowest CPI with lesser Cost. </a:t>
          </a:r>
        </a:p>
      </dgm:t>
    </dgm:pt>
    <dgm:pt modelId="{D2F078EA-F3A6-4433-A748-3AE571B4A845}" type="parTrans" cxnId="{736878D3-5562-47EF-9CCD-5CDD393AD48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1F36808-D6EE-4B5D-8467-1834F576BBBF}" type="sibTrans" cxnId="{736878D3-5562-47EF-9CCD-5CDD393AD48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6654C4A-75B1-47DF-8247-06F73BB809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Therefore, the Optimal value of CPI is 1.000183 for a cost of $384 as per the graph for benchmark 456.hmmer </a:t>
          </a:r>
        </a:p>
      </dgm:t>
    </dgm:pt>
    <dgm:pt modelId="{E6C88EFF-DD76-4838-9C0B-25B2627573B5}" type="parTrans" cxnId="{413013E7-BEA9-4F6B-B3C3-75E2793DD5E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02E5F87-3802-4DA1-B062-F400B4C71192}" type="sibTrans" cxnId="{413013E7-BEA9-4F6B-B3C3-75E2793DD5E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D7FE02A-0002-416A-9C75-F033F69ED1DF}" type="pres">
      <dgm:prSet presAssocID="{4A7B5AB0-3A56-4E1C-8A03-018E2AC30B3D}" presName="root" presStyleCnt="0">
        <dgm:presLayoutVars>
          <dgm:dir/>
          <dgm:resizeHandles val="exact"/>
        </dgm:presLayoutVars>
      </dgm:prSet>
      <dgm:spPr/>
    </dgm:pt>
    <dgm:pt modelId="{23F86D36-5D14-4197-9E55-13E9AF8A3C01}" type="pres">
      <dgm:prSet presAssocID="{420935DE-1259-42F4-AA84-86A73DBC0C1C}" presName="compNode" presStyleCnt="0"/>
      <dgm:spPr/>
    </dgm:pt>
    <dgm:pt modelId="{D08DC5BD-F2F4-46D5-BD75-3528FC880312}" type="pres">
      <dgm:prSet presAssocID="{420935DE-1259-42F4-AA84-86A73DBC0C1C}" presName="bgRect" presStyleLbl="bgShp" presStyleIdx="0" presStyleCnt="3"/>
      <dgm:spPr/>
    </dgm:pt>
    <dgm:pt modelId="{5E976909-6589-447D-A639-43348BD2FE7F}" type="pres">
      <dgm:prSet presAssocID="{420935DE-1259-42F4-AA84-86A73DBC0C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EA7D6CC-1D77-468C-A97B-6BC6D84E1DBC}" type="pres">
      <dgm:prSet presAssocID="{420935DE-1259-42F4-AA84-86A73DBC0C1C}" presName="spaceRect" presStyleCnt="0"/>
      <dgm:spPr/>
    </dgm:pt>
    <dgm:pt modelId="{D486C5D8-C462-4AC0-A5B7-A309FDBC6209}" type="pres">
      <dgm:prSet presAssocID="{420935DE-1259-42F4-AA84-86A73DBC0C1C}" presName="parTx" presStyleLbl="revTx" presStyleIdx="0" presStyleCnt="3">
        <dgm:presLayoutVars>
          <dgm:chMax val="0"/>
          <dgm:chPref val="0"/>
        </dgm:presLayoutVars>
      </dgm:prSet>
      <dgm:spPr/>
    </dgm:pt>
    <dgm:pt modelId="{EBA12C91-2C35-4644-B5FF-21F995FCA700}" type="pres">
      <dgm:prSet presAssocID="{8F16897A-A261-48D8-9370-6C347A74C0E0}" presName="sibTrans" presStyleCnt="0"/>
      <dgm:spPr/>
    </dgm:pt>
    <dgm:pt modelId="{71E2433C-CE2B-409D-91AB-CB49439BA967}" type="pres">
      <dgm:prSet presAssocID="{DD4335A3-AB6C-4807-BBF0-F4D0D46B1FDA}" presName="compNode" presStyleCnt="0"/>
      <dgm:spPr/>
    </dgm:pt>
    <dgm:pt modelId="{0E3E8EA7-E709-4462-8200-384743E03910}" type="pres">
      <dgm:prSet presAssocID="{DD4335A3-AB6C-4807-BBF0-F4D0D46B1FDA}" presName="bgRect" presStyleLbl="bgShp" presStyleIdx="1" presStyleCnt="3"/>
      <dgm:spPr/>
    </dgm:pt>
    <dgm:pt modelId="{2E3DAFEB-D283-43D9-8118-C393B172F861}" type="pres">
      <dgm:prSet presAssocID="{DD4335A3-AB6C-4807-BBF0-F4D0D46B1F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71699767-4026-4FE7-A61F-8B2D9D54E33E}" type="pres">
      <dgm:prSet presAssocID="{DD4335A3-AB6C-4807-BBF0-F4D0D46B1FDA}" presName="spaceRect" presStyleCnt="0"/>
      <dgm:spPr/>
    </dgm:pt>
    <dgm:pt modelId="{E47B301A-1227-4BDC-A640-FB0E21132447}" type="pres">
      <dgm:prSet presAssocID="{DD4335A3-AB6C-4807-BBF0-F4D0D46B1FDA}" presName="parTx" presStyleLbl="revTx" presStyleIdx="1" presStyleCnt="3">
        <dgm:presLayoutVars>
          <dgm:chMax val="0"/>
          <dgm:chPref val="0"/>
        </dgm:presLayoutVars>
      </dgm:prSet>
      <dgm:spPr/>
    </dgm:pt>
    <dgm:pt modelId="{AFCBCC24-4665-4E37-A210-473268C7384A}" type="pres">
      <dgm:prSet presAssocID="{51F36808-D6EE-4B5D-8467-1834F576BBBF}" presName="sibTrans" presStyleCnt="0"/>
      <dgm:spPr/>
    </dgm:pt>
    <dgm:pt modelId="{30A53ADE-B683-4706-89BC-B039CD090C50}" type="pres">
      <dgm:prSet presAssocID="{16654C4A-75B1-47DF-8247-06F73BB80994}" presName="compNode" presStyleCnt="0"/>
      <dgm:spPr/>
    </dgm:pt>
    <dgm:pt modelId="{B6A0AF38-85A8-4D09-84D6-846C73A1950B}" type="pres">
      <dgm:prSet presAssocID="{16654C4A-75B1-47DF-8247-06F73BB80994}" presName="bgRect" presStyleLbl="bgShp" presStyleIdx="2" presStyleCnt="3"/>
      <dgm:spPr/>
    </dgm:pt>
    <dgm:pt modelId="{44CAC596-8C59-4FBA-845F-64ABB4CCAC8A}" type="pres">
      <dgm:prSet presAssocID="{16654C4A-75B1-47DF-8247-06F73BB80994}" presName="iconRect" presStyleLbl="node1" presStyleIdx="2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E876FD1F-036D-443E-ADC8-5EAF0911A84E}" type="pres">
      <dgm:prSet presAssocID="{16654C4A-75B1-47DF-8247-06F73BB80994}" presName="spaceRect" presStyleCnt="0"/>
      <dgm:spPr/>
    </dgm:pt>
    <dgm:pt modelId="{FD35953F-4E31-4B8C-A449-9858DA0F069E}" type="pres">
      <dgm:prSet presAssocID="{16654C4A-75B1-47DF-8247-06F73BB8099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76EA907-CFA3-4DFC-ACF2-C210DC95E44D}" type="presOf" srcId="{16654C4A-75B1-47DF-8247-06F73BB80994}" destId="{FD35953F-4E31-4B8C-A449-9858DA0F069E}" srcOrd="0" destOrd="0" presId="urn:microsoft.com/office/officeart/2018/2/layout/IconVerticalSolidList"/>
    <dgm:cxn modelId="{B5F9420F-145A-42D8-A8AD-A312E1328317}" type="presOf" srcId="{420935DE-1259-42F4-AA84-86A73DBC0C1C}" destId="{D486C5D8-C462-4AC0-A5B7-A309FDBC6209}" srcOrd="0" destOrd="0" presId="urn:microsoft.com/office/officeart/2018/2/layout/IconVerticalSolidList"/>
    <dgm:cxn modelId="{712F451E-3F85-4435-AE66-E3C84E8861B4}" type="presOf" srcId="{DD4335A3-AB6C-4807-BBF0-F4D0D46B1FDA}" destId="{E47B301A-1227-4BDC-A640-FB0E21132447}" srcOrd="0" destOrd="0" presId="urn:microsoft.com/office/officeart/2018/2/layout/IconVerticalSolidList"/>
    <dgm:cxn modelId="{4C6EBDA8-A410-4567-9E3A-E4452B8133B0}" srcId="{4A7B5AB0-3A56-4E1C-8A03-018E2AC30B3D}" destId="{420935DE-1259-42F4-AA84-86A73DBC0C1C}" srcOrd="0" destOrd="0" parTransId="{002532F2-5617-4DB7-BB1A-541E05024450}" sibTransId="{8F16897A-A261-48D8-9370-6C347A74C0E0}"/>
    <dgm:cxn modelId="{736878D3-5562-47EF-9CCD-5CDD393AD48A}" srcId="{4A7B5AB0-3A56-4E1C-8A03-018E2AC30B3D}" destId="{DD4335A3-AB6C-4807-BBF0-F4D0D46B1FDA}" srcOrd="1" destOrd="0" parTransId="{D2F078EA-F3A6-4433-A748-3AE571B4A845}" sibTransId="{51F36808-D6EE-4B5D-8467-1834F576BBBF}"/>
    <dgm:cxn modelId="{413013E7-BEA9-4F6B-B3C3-75E2793DD5E9}" srcId="{4A7B5AB0-3A56-4E1C-8A03-018E2AC30B3D}" destId="{16654C4A-75B1-47DF-8247-06F73BB80994}" srcOrd="2" destOrd="0" parTransId="{E6C88EFF-DD76-4838-9C0B-25B2627573B5}" sibTransId="{C02E5F87-3802-4DA1-B062-F400B4C71192}"/>
    <dgm:cxn modelId="{0FE9E7EE-8B36-4146-84D0-9DF58F06812E}" type="presOf" srcId="{4A7B5AB0-3A56-4E1C-8A03-018E2AC30B3D}" destId="{1D7FE02A-0002-416A-9C75-F033F69ED1DF}" srcOrd="0" destOrd="0" presId="urn:microsoft.com/office/officeart/2018/2/layout/IconVerticalSolidList"/>
    <dgm:cxn modelId="{6C2E6249-259B-4FA3-9254-54010CBCC922}" type="presParOf" srcId="{1D7FE02A-0002-416A-9C75-F033F69ED1DF}" destId="{23F86D36-5D14-4197-9E55-13E9AF8A3C01}" srcOrd="0" destOrd="0" presId="urn:microsoft.com/office/officeart/2018/2/layout/IconVerticalSolidList"/>
    <dgm:cxn modelId="{9FECF742-DA76-43D7-B036-99CCB38F3CE9}" type="presParOf" srcId="{23F86D36-5D14-4197-9E55-13E9AF8A3C01}" destId="{D08DC5BD-F2F4-46D5-BD75-3528FC880312}" srcOrd="0" destOrd="0" presId="urn:microsoft.com/office/officeart/2018/2/layout/IconVerticalSolidList"/>
    <dgm:cxn modelId="{B3B98201-2F1F-4DDC-A762-F38FC1EB2E29}" type="presParOf" srcId="{23F86D36-5D14-4197-9E55-13E9AF8A3C01}" destId="{5E976909-6589-447D-A639-43348BD2FE7F}" srcOrd="1" destOrd="0" presId="urn:microsoft.com/office/officeart/2018/2/layout/IconVerticalSolidList"/>
    <dgm:cxn modelId="{0D185A64-EC36-49BA-AA4B-F1C912F4FCBB}" type="presParOf" srcId="{23F86D36-5D14-4197-9E55-13E9AF8A3C01}" destId="{7EA7D6CC-1D77-468C-A97B-6BC6D84E1DBC}" srcOrd="2" destOrd="0" presId="urn:microsoft.com/office/officeart/2018/2/layout/IconVerticalSolidList"/>
    <dgm:cxn modelId="{FD8E962D-DE9B-4B71-9EA9-02782046732E}" type="presParOf" srcId="{23F86D36-5D14-4197-9E55-13E9AF8A3C01}" destId="{D486C5D8-C462-4AC0-A5B7-A309FDBC6209}" srcOrd="3" destOrd="0" presId="urn:microsoft.com/office/officeart/2018/2/layout/IconVerticalSolidList"/>
    <dgm:cxn modelId="{CC281FD4-D41D-4AB4-A166-51C75063C2F2}" type="presParOf" srcId="{1D7FE02A-0002-416A-9C75-F033F69ED1DF}" destId="{EBA12C91-2C35-4644-B5FF-21F995FCA700}" srcOrd="1" destOrd="0" presId="urn:microsoft.com/office/officeart/2018/2/layout/IconVerticalSolidList"/>
    <dgm:cxn modelId="{FB75F420-4E2C-41D5-B645-3D7B6D2A948D}" type="presParOf" srcId="{1D7FE02A-0002-416A-9C75-F033F69ED1DF}" destId="{71E2433C-CE2B-409D-91AB-CB49439BA967}" srcOrd="2" destOrd="0" presId="urn:microsoft.com/office/officeart/2018/2/layout/IconVerticalSolidList"/>
    <dgm:cxn modelId="{B29D37F0-C0A5-4BB4-AA79-1224E6F81277}" type="presParOf" srcId="{71E2433C-CE2B-409D-91AB-CB49439BA967}" destId="{0E3E8EA7-E709-4462-8200-384743E03910}" srcOrd="0" destOrd="0" presId="urn:microsoft.com/office/officeart/2018/2/layout/IconVerticalSolidList"/>
    <dgm:cxn modelId="{C636762E-6CA1-4670-9803-2ADA1CC336B0}" type="presParOf" srcId="{71E2433C-CE2B-409D-91AB-CB49439BA967}" destId="{2E3DAFEB-D283-43D9-8118-C393B172F861}" srcOrd="1" destOrd="0" presId="urn:microsoft.com/office/officeart/2018/2/layout/IconVerticalSolidList"/>
    <dgm:cxn modelId="{B6087442-2E16-41B2-8419-8B5056EE5223}" type="presParOf" srcId="{71E2433C-CE2B-409D-91AB-CB49439BA967}" destId="{71699767-4026-4FE7-A61F-8B2D9D54E33E}" srcOrd="2" destOrd="0" presId="urn:microsoft.com/office/officeart/2018/2/layout/IconVerticalSolidList"/>
    <dgm:cxn modelId="{F04F41E8-200E-4E57-8B77-474FCD98E1B5}" type="presParOf" srcId="{71E2433C-CE2B-409D-91AB-CB49439BA967}" destId="{E47B301A-1227-4BDC-A640-FB0E21132447}" srcOrd="3" destOrd="0" presId="urn:microsoft.com/office/officeart/2018/2/layout/IconVerticalSolidList"/>
    <dgm:cxn modelId="{EF2F75F0-5EC1-43A5-B866-B0F8B5012062}" type="presParOf" srcId="{1D7FE02A-0002-416A-9C75-F033F69ED1DF}" destId="{AFCBCC24-4665-4E37-A210-473268C7384A}" srcOrd="3" destOrd="0" presId="urn:microsoft.com/office/officeart/2018/2/layout/IconVerticalSolidList"/>
    <dgm:cxn modelId="{2FE1E078-08E1-4F65-BAA3-B67809620C00}" type="presParOf" srcId="{1D7FE02A-0002-416A-9C75-F033F69ED1DF}" destId="{30A53ADE-B683-4706-89BC-B039CD090C50}" srcOrd="4" destOrd="0" presId="urn:microsoft.com/office/officeart/2018/2/layout/IconVerticalSolidList"/>
    <dgm:cxn modelId="{30C1855D-E2F8-48F6-B93E-FE2732FB23B5}" type="presParOf" srcId="{30A53ADE-B683-4706-89BC-B039CD090C50}" destId="{B6A0AF38-85A8-4D09-84D6-846C73A1950B}" srcOrd="0" destOrd="0" presId="urn:microsoft.com/office/officeart/2018/2/layout/IconVerticalSolidList"/>
    <dgm:cxn modelId="{CCBF22EC-A4B5-48F6-8F3A-DF95BFF5CF89}" type="presParOf" srcId="{30A53ADE-B683-4706-89BC-B039CD090C50}" destId="{44CAC596-8C59-4FBA-845F-64ABB4CCAC8A}" srcOrd="1" destOrd="0" presId="urn:microsoft.com/office/officeart/2018/2/layout/IconVerticalSolidList"/>
    <dgm:cxn modelId="{F8D2E2F5-5E1B-4407-A84F-485FCF1B9A50}" type="presParOf" srcId="{30A53ADE-B683-4706-89BC-B039CD090C50}" destId="{E876FD1F-036D-443E-ADC8-5EAF0911A84E}" srcOrd="2" destOrd="0" presId="urn:microsoft.com/office/officeart/2018/2/layout/IconVerticalSolidList"/>
    <dgm:cxn modelId="{0DCE5991-580E-4424-B8BA-B82C1EA30947}" type="presParOf" srcId="{30A53ADE-B683-4706-89BC-B039CD090C50}" destId="{FD35953F-4E31-4B8C-A449-9858DA0F06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DB490-68E2-4280-8EB0-5DAB8147D3EE}">
      <dsp:nvSpPr>
        <dsp:cNvPr id="0" name=""/>
        <dsp:cNvSpPr/>
      </dsp:nvSpPr>
      <dsp:spPr>
        <a:xfrm>
          <a:off x="789384" y="2249"/>
          <a:ext cx="2602259" cy="15613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It is smaller and faster memory that stores frequently accessed data or instructions </a:t>
          </a:r>
        </a:p>
      </dsp:txBody>
      <dsp:txXfrm>
        <a:off x="789384" y="2249"/>
        <a:ext cx="2602259" cy="1561355"/>
      </dsp:txXfrm>
    </dsp:sp>
    <dsp:sp modelId="{0A980567-9954-4854-840D-39EDE39EDF54}">
      <dsp:nvSpPr>
        <dsp:cNvPr id="0" name=""/>
        <dsp:cNvSpPr/>
      </dsp:nvSpPr>
      <dsp:spPr>
        <a:xfrm>
          <a:off x="3651870" y="2249"/>
          <a:ext cx="2602259" cy="15613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It reduces the memory access time of the processors. </a:t>
          </a:r>
        </a:p>
      </dsp:txBody>
      <dsp:txXfrm>
        <a:off x="3651870" y="2249"/>
        <a:ext cx="2602259" cy="1561355"/>
      </dsp:txXfrm>
    </dsp:sp>
    <dsp:sp modelId="{B764970F-A164-4F38-9540-CDF7132976ED}">
      <dsp:nvSpPr>
        <dsp:cNvPr id="0" name=""/>
        <dsp:cNvSpPr/>
      </dsp:nvSpPr>
      <dsp:spPr>
        <a:xfrm>
          <a:off x="6514355" y="2249"/>
          <a:ext cx="2602259" cy="15613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There could be multi-level caches (L1, L2) in a processor each with different speeds, sizes and access times. </a:t>
          </a:r>
        </a:p>
      </dsp:txBody>
      <dsp:txXfrm>
        <a:off x="6514355" y="2249"/>
        <a:ext cx="2602259" cy="1561355"/>
      </dsp:txXfrm>
    </dsp:sp>
    <dsp:sp modelId="{FCDD7B0E-080D-4AA0-A40E-062BA4002436}">
      <dsp:nvSpPr>
        <dsp:cNvPr id="0" name=""/>
        <dsp:cNvSpPr/>
      </dsp:nvSpPr>
      <dsp:spPr>
        <a:xfrm>
          <a:off x="789384" y="1823830"/>
          <a:ext cx="2602259" cy="15613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In multilevel cache hierarchy the L1 is the smallest but fastest cache located on the same chip as the processor. </a:t>
          </a:r>
        </a:p>
      </dsp:txBody>
      <dsp:txXfrm>
        <a:off x="789384" y="1823830"/>
        <a:ext cx="2602259" cy="1561355"/>
      </dsp:txXfrm>
    </dsp:sp>
    <dsp:sp modelId="{E875FFC9-23A1-4DCC-86C2-C7CA1FAA3CA5}">
      <dsp:nvSpPr>
        <dsp:cNvPr id="0" name=""/>
        <dsp:cNvSpPr/>
      </dsp:nvSpPr>
      <dsp:spPr>
        <a:xfrm>
          <a:off x="3651870" y="1823830"/>
          <a:ext cx="2602259" cy="15613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  <a:lumOff val="5000"/>
                </a:schemeClr>
              </a:solidFill>
            </a:rPr>
            <a:t>L2 is larger and slower, can or can’t be on the same chip as the processor. </a:t>
          </a:r>
        </a:p>
      </dsp:txBody>
      <dsp:txXfrm>
        <a:off x="3651870" y="1823830"/>
        <a:ext cx="2602259" cy="1561355"/>
      </dsp:txXfrm>
    </dsp:sp>
    <dsp:sp modelId="{8A53A78B-F67F-4071-B966-95EA9153EDF5}">
      <dsp:nvSpPr>
        <dsp:cNvPr id="0" name=""/>
        <dsp:cNvSpPr/>
      </dsp:nvSpPr>
      <dsp:spPr>
        <a:xfrm>
          <a:off x="6514355" y="1823830"/>
          <a:ext cx="2602259" cy="15613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Caches help improve the overall speed and efficiency of a computer system by reducing the time to access data and instructions </a:t>
          </a:r>
        </a:p>
      </dsp:txBody>
      <dsp:txXfrm>
        <a:off x="6514355" y="1823830"/>
        <a:ext cx="2602259" cy="1561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0F08A-C909-452E-B1B0-57E3ED293772}">
      <dsp:nvSpPr>
        <dsp:cNvPr id="0" name=""/>
        <dsp:cNvSpPr/>
      </dsp:nvSpPr>
      <dsp:spPr>
        <a:xfrm>
          <a:off x="259586" y="41372"/>
          <a:ext cx="1510523" cy="14771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6FEC1-96E8-41D0-9FF1-C90083892335}">
      <dsp:nvSpPr>
        <dsp:cNvPr id="0" name=""/>
        <dsp:cNvSpPr/>
      </dsp:nvSpPr>
      <dsp:spPr>
        <a:xfrm>
          <a:off x="259586" y="1676143"/>
          <a:ext cx="4315781" cy="633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Objective</a:t>
          </a:r>
        </a:p>
      </dsp:txBody>
      <dsp:txXfrm>
        <a:off x="259586" y="1676143"/>
        <a:ext cx="4315781" cy="633074"/>
      </dsp:txXfrm>
    </dsp:sp>
    <dsp:sp modelId="{EA460666-0F98-46C5-ADD0-8465EB0C0AC7}">
      <dsp:nvSpPr>
        <dsp:cNvPr id="0" name=""/>
        <dsp:cNvSpPr/>
      </dsp:nvSpPr>
      <dsp:spPr>
        <a:xfrm>
          <a:off x="259586" y="2382518"/>
          <a:ext cx="4315781" cy="1323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Fine-tune the cache hierarchy on X86 architecture based on the gem5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simulator by changing the parameters of cache design</a:t>
          </a:r>
        </a:p>
      </dsp:txBody>
      <dsp:txXfrm>
        <a:off x="259586" y="2382518"/>
        <a:ext cx="4315781" cy="1323905"/>
      </dsp:txXfrm>
    </dsp:sp>
    <dsp:sp modelId="{137EEE1E-AE26-4AA0-BBC9-1CDFBC5B9D62}">
      <dsp:nvSpPr>
        <dsp:cNvPr id="0" name=""/>
        <dsp:cNvSpPr/>
      </dsp:nvSpPr>
      <dsp:spPr>
        <a:xfrm>
          <a:off x="5330629" y="41372"/>
          <a:ext cx="1510523" cy="14771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268BC-54F7-4648-8D83-150F8189CC84}">
      <dsp:nvSpPr>
        <dsp:cNvPr id="0" name=""/>
        <dsp:cNvSpPr/>
      </dsp:nvSpPr>
      <dsp:spPr>
        <a:xfrm>
          <a:off x="5330629" y="1676143"/>
          <a:ext cx="4315781" cy="633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Tools used</a:t>
          </a:r>
        </a:p>
      </dsp:txBody>
      <dsp:txXfrm>
        <a:off x="5330629" y="1676143"/>
        <a:ext cx="4315781" cy="633074"/>
      </dsp:txXfrm>
    </dsp:sp>
    <dsp:sp modelId="{914EE84C-1E0C-41B5-ABCF-E71568578D86}">
      <dsp:nvSpPr>
        <dsp:cNvPr id="0" name=""/>
        <dsp:cNvSpPr/>
      </dsp:nvSpPr>
      <dsp:spPr>
        <a:xfrm>
          <a:off x="5330629" y="2382518"/>
          <a:ext cx="4315781" cy="1323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gem5 simulator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Mobaxterm: for remote access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Benchmarks: 456.hmmr, 458.sjeng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Script: created a python script for run_project2.py the project</a:t>
          </a:r>
        </a:p>
      </dsp:txBody>
      <dsp:txXfrm>
        <a:off x="5330629" y="2382518"/>
        <a:ext cx="4315781" cy="13239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5AA88-7CB8-4B7C-8469-0176D8C282F5}">
      <dsp:nvSpPr>
        <dsp:cNvPr id="0" name=""/>
        <dsp:cNvSpPr/>
      </dsp:nvSpPr>
      <dsp:spPr>
        <a:xfrm>
          <a:off x="3222801" y="665415"/>
          <a:ext cx="5139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963" y="45720"/>
              </a:lnTo>
            </a:path>
          </a:pathLst>
        </a:custGeom>
        <a:noFill/>
        <a:ln w="28575" cap="flat" cmpd="sng" algn="ctr">
          <a:solidFill>
            <a:schemeClr val="tx1">
              <a:lumMod val="9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66169" y="708412"/>
        <a:ext cx="27228" cy="5445"/>
      </dsp:txXfrm>
    </dsp:sp>
    <dsp:sp modelId="{95018FB8-7B4E-4796-BF78-94349E967898}">
      <dsp:nvSpPr>
        <dsp:cNvPr id="0" name=""/>
        <dsp:cNvSpPr/>
      </dsp:nvSpPr>
      <dsp:spPr>
        <a:xfrm>
          <a:off x="856931" y="834"/>
          <a:ext cx="2367669" cy="1420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8" tIns="121781" rIns="116018" bIns="12178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Calculate the CPI for a set of benchmarks </a:t>
          </a:r>
        </a:p>
      </dsp:txBody>
      <dsp:txXfrm>
        <a:off x="856931" y="834"/>
        <a:ext cx="2367669" cy="1420601"/>
      </dsp:txXfrm>
    </dsp:sp>
    <dsp:sp modelId="{A1F3ACFA-3BF2-4DEB-982C-B943876DEDEE}">
      <dsp:nvSpPr>
        <dsp:cNvPr id="0" name=""/>
        <dsp:cNvSpPr/>
      </dsp:nvSpPr>
      <dsp:spPr>
        <a:xfrm>
          <a:off x="6135034" y="665415"/>
          <a:ext cx="5139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963" y="45720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78402" y="708412"/>
        <a:ext cx="27228" cy="5445"/>
      </dsp:txXfrm>
    </dsp:sp>
    <dsp:sp modelId="{674C8FFD-F8AD-43F0-A2DC-D3CF8EA6EC25}">
      <dsp:nvSpPr>
        <dsp:cNvPr id="0" name=""/>
        <dsp:cNvSpPr/>
      </dsp:nvSpPr>
      <dsp:spPr>
        <a:xfrm>
          <a:off x="3769165" y="834"/>
          <a:ext cx="2367669" cy="1420601"/>
        </a:xfrm>
        <a:prstGeom prst="rect">
          <a:avLst/>
        </a:prstGeom>
        <a:solidFill>
          <a:schemeClr val="accent2">
            <a:hueOff val="-367258"/>
            <a:satOff val="-8124"/>
            <a:lumOff val="-16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8" tIns="121781" rIns="116018" bIns="12178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Optimize CPI for each benchmark </a:t>
          </a:r>
        </a:p>
      </dsp:txBody>
      <dsp:txXfrm>
        <a:off x="3769165" y="834"/>
        <a:ext cx="2367669" cy="1420601"/>
      </dsp:txXfrm>
    </dsp:sp>
    <dsp:sp modelId="{B472A61F-4D8B-4796-8232-FEC40CB99BBC}">
      <dsp:nvSpPr>
        <dsp:cNvPr id="0" name=""/>
        <dsp:cNvSpPr/>
      </dsp:nvSpPr>
      <dsp:spPr>
        <a:xfrm>
          <a:off x="2040766" y="1419636"/>
          <a:ext cx="5824466" cy="513963"/>
        </a:xfrm>
        <a:custGeom>
          <a:avLst/>
          <a:gdLst/>
          <a:ahLst/>
          <a:cxnLst/>
          <a:rect l="0" t="0" r="0" b="0"/>
          <a:pathLst>
            <a:path>
              <a:moveTo>
                <a:pt x="5824466" y="0"/>
              </a:moveTo>
              <a:lnTo>
                <a:pt x="5824466" y="274081"/>
              </a:lnTo>
              <a:lnTo>
                <a:pt x="0" y="274081"/>
              </a:lnTo>
              <a:lnTo>
                <a:pt x="0" y="513963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06753" y="1673895"/>
        <a:ext cx="292493" cy="5445"/>
      </dsp:txXfrm>
    </dsp:sp>
    <dsp:sp modelId="{CF57DEE4-342F-4FA6-9B5D-095E9C60588C}">
      <dsp:nvSpPr>
        <dsp:cNvPr id="0" name=""/>
        <dsp:cNvSpPr/>
      </dsp:nvSpPr>
      <dsp:spPr>
        <a:xfrm>
          <a:off x="6681398" y="834"/>
          <a:ext cx="2367669" cy="1420601"/>
        </a:xfrm>
        <a:prstGeom prst="rect">
          <a:avLst/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8" tIns="121781" rIns="116018" bIns="12178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Define a cost function for the caches </a:t>
          </a:r>
        </a:p>
      </dsp:txBody>
      <dsp:txXfrm>
        <a:off x="6681398" y="834"/>
        <a:ext cx="2367669" cy="1420601"/>
      </dsp:txXfrm>
    </dsp:sp>
    <dsp:sp modelId="{7B9001B7-7ABD-4274-B4F9-781C00BDCA3F}">
      <dsp:nvSpPr>
        <dsp:cNvPr id="0" name=""/>
        <dsp:cNvSpPr/>
      </dsp:nvSpPr>
      <dsp:spPr>
        <a:xfrm>
          <a:off x="3222801" y="2630580"/>
          <a:ext cx="5139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963" y="45720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66169" y="2673577"/>
        <a:ext cx="27228" cy="5445"/>
      </dsp:txXfrm>
    </dsp:sp>
    <dsp:sp modelId="{011CF7A4-9547-49E9-9B3A-D3DD7B5DC468}">
      <dsp:nvSpPr>
        <dsp:cNvPr id="0" name=""/>
        <dsp:cNvSpPr/>
      </dsp:nvSpPr>
      <dsp:spPr>
        <a:xfrm>
          <a:off x="856931" y="1965999"/>
          <a:ext cx="2367669" cy="1420601"/>
        </a:xfrm>
        <a:prstGeom prst="rect">
          <a:avLst/>
        </a:prstGeom>
        <a:solidFill>
          <a:schemeClr val="accent2">
            <a:hueOff val="-1101773"/>
            <a:satOff val="-24371"/>
            <a:lumOff val="-48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8" tIns="121781" rIns="116018" bIns="12178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Define an Evaluation function using CPI and Cost function </a:t>
          </a:r>
        </a:p>
      </dsp:txBody>
      <dsp:txXfrm>
        <a:off x="856931" y="1965999"/>
        <a:ext cx="2367669" cy="1420601"/>
      </dsp:txXfrm>
    </dsp:sp>
    <dsp:sp modelId="{1E67BCE3-BF53-439B-BD97-FE4D6675F8DA}">
      <dsp:nvSpPr>
        <dsp:cNvPr id="0" name=""/>
        <dsp:cNvSpPr/>
      </dsp:nvSpPr>
      <dsp:spPr>
        <a:xfrm>
          <a:off x="3769165" y="1965999"/>
          <a:ext cx="2367669" cy="1420601"/>
        </a:xfrm>
        <a:prstGeom prst="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8" tIns="121781" rIns="116018" bIns="12178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Graph of CPI vs Cost for designs  </a:t>
          </a:r>
        </a:p>
      </dsp:txBody>
      <dsp:txXfrm>
        <a:off x="3769165" y="1965999"/>
        <a:ext cx="2367669" cy="14206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EB858-FDE0-4989-9CBF-52B914937693}">
      <dsp:nvSpPr>
        <dsp:cNvPr id="0" name=""/>
        <dsp:cNvSpPr/>
      </dsp:nvSpPr>
      <dsp:spPr>
        <a:xfrm>
          <a:off x="5" y="665694"/>
          <a:ext cx="1312857" cy="13128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5260E-B475-4BD3-945A-273951E074F3}">
      <dsp:nvSpPr>
        <dsp:cNvPr id="0" name=""/>
        <dsp:cNvSpPr/>
      </dsp:nvSpPr>
      <dsp:spPr>
        <a:xfrm>
          <a:off x="0" y="2084579"/>
          <a:ext cx="3751020" cy="562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chemeClr val="tx1"/>
              </a:solidFill>
            </a:rPr>
            <a:t>CPI  decreases </a:t>
          </a:r>
        </a:p>
      </dsp:txBody>
      <dsp:txXfrm>
        <a:off x="0" y="2084579"/>
        <a:ext cx="3751020" cy="562653"/>
      </dsp:txXfrm>
    </dsp:sp>
    <dsp:sp modelId="{963C181C-5E07-4DA2-855A-65ADA224C725}">
      <dsp:nvSpPr>
        <dsp:cNvPr id="0" name=""/>
        <dsp:cNvSpPr/>
      </dsp:nvSpPr>
      <dsp:spPr>
        <a:xfrm>
          <a:off x="10035" y="2849524"/>
          <a:ext cx="3751020" cy="1044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</a:rPr>
            <a:t>as L1 &amp; L2 Cache Size increases.</a:t>
          </a:r>
          <a:endParaRPr lang="en-US" sz="2000" kern="1200" dirty="0">
            <a:solidFill>
              <a:schemeClr val="tx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</a:rPr>
            <a:t>as L1 &amp; L2 Associativity increases</a:t>
          </a:r>
          <a:endParaRPr lang="en-US" sz="2000" kern="1200" dirty="0">
            <a:solidFill>
              <a:schemeClr val="tx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</a:rPr>
            <a:t>performance increases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10035" y="2849524"/>
        <a:ext cx="3751020" cy="1044746"/>
      </dsp:txXfrm>
    </dsp:sp>
    <dsp:sp modelId="{66D5720F-35B7-463F-B796-EEF114E72B71}">
      <dsp:nvSpPr>
        <dsp:cNvPr id="0" name=""/>
        <dsp:cNvSpPr/>
      </dsp:nvSpPr>
      <dsp:spPr>
        <a:xfrm>
          <a:off x="5281213" y="706466"/>
          <a:ext cx="1312857" cy="13128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492DE-163A-4EDC-BF66-5604DED1D4F1}">
      <dsp:nvSpPr>
        <dsp:cNvPr id="0" name=""/>
        <dsp:cNvSpPr/>
      </dsp:nvSpPr>
      <dsp:spPr>
        <a:xfrm>
          <a:off x="5281213" y="2153337"/>
          <a:ext cx="3751020" cy="562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>
              <a:solidFill>
                <a:schemeClr val="tx1"/>
              </a:solidFill>
            </a:rPr>
            <a:t>Optimal configuration – Lowest CPI</a:t>
          </a:r>
        </a:p>
      </dsp:txBody>
      <dsp:txXfrm>
        <a:off x="5281213" y="2153337"/>
        <a:ext cx="3751020" cy="562653"/>
      </dsp:txXfrm>
    </dsp:sp>
    <dsp:sp modelId="{6DCCCB15-91EF-4E36-B607-6D0060485CCF}">
      <dsp:nvSpPr>
        <dsp:cNvPr id="0" name=""/>
        <dsp:cNvSpPr/>
      </dsp:nvSpPr>
      <dsp:spPr>
        <a:xfrm>
          <a:off x="4417485" y="2635919"/>
          <a:ext cx="5478478" cy="1329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For 456.hmmer 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L1</a:t>
          </a:r>
          <a:r>
            <a:rPr lang="en-US" sz="1600" i="0" kern="1200" dirty="0">
              <a:solidFill>
                <a:schemeClr val="tx1"/>
              </a:solidFill>
            </a:rPr>
            <a:t>.d = </a:t>
          </a:r>
          <a:r>
            <a:rPr lang="en-US" sz="1600" kern="1200" dirty="0">
              <a:solidFill>
                <a:schemeClr val="tx1"/>
              </a:solidFill>
            </a:rPr>
            <a:t>128kB</a:t>
          </a:r>
          <a:r>
            <a:rPr lang="en-US" sz="1600" i="0" kern="1200" dirty="0">
              <a:solidFill>
                <a:schemeClr val="tx1"/>
              </a:solidFill>
            </a:rPr>
            <a:t>, L1.i = </a:t>
          </a:r>
          <a:r>
            <a:rPr lang="en-US" sz="1600" kern="1200" dirty="0">
              <a:solidFill>
                <a:schemeClr val="tx1"/>
              </a:solidFill>
            </a:rPr>
            <a:t>128kB</a:t>
          </a:r>
          <a:r>
            <a:rPr lang="en-US" sz="1600" i="0" kern="1200" dirty="0">
              <a:solidFill>
                <a:schemeClr val="tx1"/>
              </a:solidFill>
            </a:rPr>
            <a:t>, L2 = 64MB, L1.d Associativity = 8, L1.i Associativity =8,L2 Associativity = 4, </a:t>
          </a:r>
          <a:r>
            <a:rPr lang="en-US" sz="1600" kern="1200" dirty="0">
              <a:solidFill>
                <a:schemeClr val="tx1"/>
              </a:solidFill>
            </a:rPr>
            <a:t>Cache </a:t>
          </a:r>
          <a:r>
            <a:rPr lang="en-US" sz="1600" i="0" kern="1200" dirty="0">
              <a:solidFill>
                <a:schemeClr val="tx1"/>
              </a:solidFill>
            </a:rPr>
            <a:t>Size = 512; </a:t>
          </a:r>
          <a:r>
            <a:rPr lang="en-US" sz="1600" b="1" i="0" kern="1200" dirty="0">
              <a:solidFill>
                <a:schemeClr val="tx1"/>
              </a:solidFill>
            </a:rPr>
            <a:t>the</a:t>
          </a:r>
          <a:r>
            <a:rPr lang="en-US" sz="1600" b="1" kern="1200" dirty="0">
              <a:solidFill>
                <a:schemeClr val="tx1"/>
              </a:solidFill>
            </a:rPr>
            <a:t> CPI is </a:t>
          </a:r>
          <a:r>
            <a:rPr lang="en-US" sz="1600" b="1" u="sng" kern="1200" dirty="0">
              <a:solidFill>
                <a:schemeClr val="tx1"/>
              </a:solidFill>
            </a:rPr>
            <a:t>1.000125</a:t>
          </a:r>
          <a:r>
            <a:rPr lang="en-US" sz="1600" kern="1200" dirty="0">
              <a:solidFill>
                <a:schemeClr val="tx1"/>
              </a:solidFill>
            </a:rPr>
            <a:t>. 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For 458.sjeng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0" kern="1200" dirty="0">
              <a:solidFill>
                <a:schemeClr val="tx1"/>
              </a:solidFill>
            </a:rPr>
            <a:t>L1.d = </a:t>
          </a:r>
          <a:r>
            <a:rPr lang="en-US" sz="1600" kern="1200" dirty="0">
              <a:solidFill>
                <a:schemeClr val="tx1"/>
              </a:solidFill>
            </a:rPr>
            <a:t>128kB</a:t>
          </a:r>
          <a:r>
            <a:rPr lang="en-US" sz="1600" i="0" kern="1200" dirty="0">
              <a:solidFill>
                <a:schemeClr val="tx1"/>
              </a:solidFill>
            </a:rPr>
            <a:t>, L1.i = </a:t>
          </a:r>
          <a:r>
            <a:rPr lang="en-US" sz="1600" kern="1200" dirty="0">
              <a:solidFill>
                <a:schemeClr val="tx1"/>
              </a:solidFill>
            </a:rPr>
            <a:t>128kB</a:t>
          </a:r>
          <a:r>
            <a:rPr lang="en-US" sz="1600" i="0" kern="1200" dirty="0">
              <a:solidFill>
                <a:schemeClr val="tx1"/>
              </a:solidFill>
            </a:rPr>
            <a:t>, L2 = 128MB, L1.d Associativity = 1, L1.i Associativity </a:t>
          </a:r>
          <a:r>
            <a:rPr lang="en-US" sz="1600" kern="1200" dirty="0">
              <a:solidFill>
                <a:schemeClr val="tx1"/>
              </a:solidFill>
            </a:rPr>
            <a:t>=1,</a:t>
          </a:r>
          <a:r>
            <a:rPr lang="en-US" sz="1600" i="0" kern="1200" dirty="0">
              <a:solidFill>
                <a:schemeClr val="tx1"/>
              </a:solidFill>
            </a:rPr>
            <a:t> L2 Associativity = 4, </a:t>
          </a:r>
          <a:r>
            <a:rPr lang="en-US" sz="1600" kern="1200" dirty="0">
              <a:solidFill>
                <a:schemeClr val="tx1"/>
              </a:solidFill>
            </a:rPr>
            <a:t>Cache </a:t>
          </a:r>
          <a:r>
            <a:rPr lang="en-US" sz="1600" i="0" kern="1200" dirty="0">
              <a:solidFill>
                <a:schemeClr val="tx1"/>
              </a:solidFill>
            </a:rPr>
            <a:t>Size = 512 ; </a:t>
          </a:r>
          <a:r>
            <a:rPr lang="en-US" sz="1600" b="1" i="0" kern="1200" dirty="0">
              <a:solidFill>
                <a:schemeClr val="tx1"/>
              </a:solidFill>
            </a:rPr>
            <a:t>the </a:t>
          </a:r>
          <a:r>
            <a:rPr lang="en-US" sz="1600" b="1" kern="1200" dirty="0">
              <a:solidFill>
                <a:schemeClr val="tx1"/>
              </a:solidFill>
            </a:rPr>
            <a:t>CPI is </a:t>
          </a:r>
          <a:r>
            <a:rPr lang="en-US" sz="1600" b="1" i="0" u="sng" kern="1200" dirty="0">
              <a:solidFill>
                <a:schemeClr val="tx1"/>
              </a:solidFill>
            </a:rPr>
            <a:t>1.061851</a:t>
          </a:r>
          <a:r>
            <a:rPr lang="en-US" sz="1100" b="0" i="0" kern="1200" dirty="0">
              <a:solidFill>
                <a:schemeClr val="tx1"/>
              </a:solidFill>
            </a:rPr>
            <a:t>.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4417485" y="2635919"/>
        <a:ext cx="5478478" cy="13295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DC5BD-F2F4-46D5-BD75-3528FC880312}">
      <dsp:nvSpPr>
        <dsp:cNvPr id="0" name=""/>
        <dsp:cNvSpPr/>
      </dsp:nvSpPr>
      <dsp:spPr>
        <a:xfrm>
          <a:off x="0" y="432"/>
          <a:ext cx="9905999" cy="101167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76909-6589-447D-A639-43348BD2FE7F}">
      <dsp:nvSpPr>
        <dsp:cNvPr id="0" name=""/>
        <dsp:cNvSpPr/>
      </dsp:nvSpPr>
      <dsp:spPr>
        <a:xfrm>
          <a:off x="306030" y="228058"/>
          <a:ext cx="556419" cy="5564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86C5D8-C462-4AC0-A5B7-A309FDBC6209}">
      <dsp:nvSpPr>
        <dsp:cNvPr id="0" name=""/>
        <dsp:cNvSpPr/>
      </dsp:nvSpPr>
      <dsp:spPr>
        <a:xfrm>
          <a:off x="1168480" y="432"/>
          <a:ext cx="8737518" cy="1011671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After evaluation of the CPI and Costs for the benchmarks we observe that the benchmark 456.hmmer is giving us the lowest CPI of 1.000125 at cost $664. </a:t>
          </a:r>
        </a:p>
      </dsp:txBody>
      <dsp:txXfrm>
        <a:off x="1168480" y="432"/>
        <a:ext cx="8737518" cy="1011671"/>
      </dsp:txXfrm>
    </dsp:sp>
    <dsp:sp modelId="{0E3E8EA7-E709-4462-8200-384743E03910}">
      <dsp:nvSpPr>
        <dsp:cNvPr id="0" name=""/>
        <dsp:cNvSpPr/>
      </dsp:nvSpPr>
      <dsp:spPr>
        <a:xfrm>
          <a:off x="0" y="1265021"/>
          <a:ext cx="9905999" cy="101167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DAFEB-D283-43D9-8118-C393B172F861}">
      <dsp:nvSpPr>
        <dsp:cNvPr id="0" name=""/>
        <dsp:cNvSpPr/>
      </dsp:nvSpPr>
      <dsp:spPr>
        <a:xfrm>
          <a:off x="306030" y="1492647"/>
          <a:ext cx="556419" cy="5564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7B301A-1227-4BDC-A640-FB0E21132447}">
      <dsp:nvSpPr>
        <dsp:cNvPr id="0" name=""/>
        <dsp:cNvSpPr/>
      </dsp:nvSpPr>
      <dsp:spPr>
        <a:xfrm>
          <a:off x="1168480" y="1265021"/>
          <a:ext cx="8737518" cy="1011671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solidFill>
                <a:schemeClr val="bg1"/>
              </a:solidFill>
            </a:rPr>
            <a:t>After the tradeoff between the CPI and Cost we get that we are getting a CPI closer to the lowest CPI with lesser Cost. </a:t>
          </a:r>
        </a:p>
      </dsp:txBody>
      <dsp:txXfrm>
        <a:off x="1168480" y="1265021"/>
        <a:ext cx="8737518" cy="1011671"/>
      </dsp:txXfrm>
    </dsp:sp>
    <dsp:sp modelId="{B6A0AF38-85A8-4D09-84D6-846C73A1950B}">
      <dsp:nvSpPr>
        <dsp:cNvPr id="0" name=""/>
        <dsp:cNvSpPr/>
      </dsp:nvSpPr>
      <dsp:spPr>
        <a:xfrm>
          <a:off x="0" y="2529610"/>
          <a:ext cx="9905999" cy="101167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AC596-8C59-4FBA-845F-64ABB4CCAC8A}">
      <dsp:nvSpPr>
        <dsp:cNvPr id="0" name=""/>
        <dsp:cNvSpPr/>
      </dsp:nvSpPr>
      <dsp:spPr>
        <a:xfrm>
          <a:off x="306030" y="2757236"/>
          <a:ext cx="556419" cy="556419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35953F-4E31-4B8C-A449-9858DA0F069E}">
      <dsp:nvSpPr>
        <dsp:cNvPr id="0" name=""/>
        <dsp:cNvSpPr/>
      </dsp:nvSpPr>
      <dsp:spPr>
        <a:xfrm>
          <a:off x="1168480" y="2529610"/>
          <a:ext cx="8737518" cy="1011671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solidFill>
                <a:schemeClr val="bg1"/>
              </a:solidFill>
            </a:rPr>
            <a:t>Therefore, the Optimal value of CPI is 1.000183 for a cost of $384 as per the graph for benchmark 456.hmmer </a:t>
          </a:r>
        </a:p>
      </dsp:txBody>
      <dsp:txXfrm>
        <a:off x="1168480" y="2529610"/>
        <a:ext cx="8737518" cy="1011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B1B33E3-F0A6-4535-B3EF-E65247FBE8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AAE4C8B-DA34-4169-BC3A-CFE58302E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8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3E3-F0A6-4535-B3EF-E65247FBE8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C8B-DA34-4169-BC3A-CFE58302E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5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3E3-F0A6-4535-B3EF-E65247FBE8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C8B-DA34-4169-BC3A-CFE58302E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43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3E3-F0A6-4535-B3EF-E65247FBE8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C8B-DA34-4169-BC3A-CFE58302EF8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3434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3E3-F0A6-4535-B3EF-E65247FBE8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C8B-DA34-4169-BC3A-CFE58302E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21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3E3-F0A6-4535-B3EF-E65247FBE8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C8B-DA34-4169-BC3A-CFE58302E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6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3E3-F0A6-4535-B3EF-E65247FBE8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C8B-DA34-4169-BC3A-CFE58302E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98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3E3-F0A6-4535-B3EF-E65247FBE8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C8B-DA34-4169-BC3A-CFE58302E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12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3E3-F0A6-4535-B3EF-E65247FBE8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C8B-DA34-4169-BC3A-CFE58302E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9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3E3-F0A6-4535-B3EF-E65247FBE8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C8B-DA34-4169-BC3A-CFE58302E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3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3E3-F0A6-4535-B3EF-E65247FBE8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C8B-DA34-4169-BC3A-CFE58302E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3E3-F0A6-4535-B3EF-E65247FBE8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C8B-DA34-4169-BC3A-CFE58302E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3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3E3-F0A6-4535-B3EF-E65247FBE8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C8B-DA34-4169-BC3A-CFE58302E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1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3E3-F0A6-4535-B3EF-E65247FBE8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C8B-DA34-4169-BC3A-CFE58302E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3E3-F0A6-4535-B3EF-E65247FBE8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C8B-DA34-4169-BC3A-CFE58302E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9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3E3-F0A6-4535-B3EF-E65247FBE8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C8B-DA34-4169-BC3A-CFE58302E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7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33E3-F0A6-4535-B3EF-E65247FBE8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C8B-DA34-4169-BC3A-CFE58302E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8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B33E3-F0A6-4535-B3EF-E65247FBE8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E4C8B-DA34-4169-BC3A-CFE58302E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02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293CB0-9ACC-F5A3-D310-F5917482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23202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and analysis of various cache design choices on CPU performance using gem5 simulator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3A15F5-3ACD-5C1E-46FF-EF12D9E48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75" y="714376"/>
            <a:ext cx="5199062" cy="5199062"/>
          </a:xfrm>
          <a:prstGeom prst="roundRect">
            <a:avLst>
              <a:gd name="adj" fmla="val 3517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C7CD25-47A6-0F09-8B18-1332DE749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192" y="3928189"/>
            <a:ext cx="6573684" cy="1955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Saumya Shah (sxs220366)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Padmani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(dmp210005)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5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91B2-C735-6FB3-E490-7C4D39657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5347"/>
          </a:xfrm>
        </p:spPr>
        <p:txBody>
          <a:bodyPr/>
          <a:lstStyle/>
          <a:p>
            <a:r>
              <a:rPr lang="en-US" dirty="0"/>
              <a:t>458.Sjeng CPI vs. configurations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BCF35A-B415-147F-6F62-C39240F6CF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64070"/>
              </p:ext>
            </p:extLst>
          </p:nvPr>
        </p:nvGraphicFramePr>
        <p:xfrm>
          <a:off x="783771" y="1567543"/>
          <a:ext cx="10599576" cy="4766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253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7A30-BEDE-C5F4-280B-D3CB920B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456.Hmmer cpi vs configurations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845283-535A-72F9-1AC5-7446FE88B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855418"/>
              </p:ext>
            </p:extLst>
          </p:nvPr>
        </p:nvGraphicFramePr>
        <p:xfrm>
          <a:off x="1141413" y="1651518"/>
          <a:ext cx="9906000" cy="4907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163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B9F2-B53F-6EC4-2FC9-FCEA2711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939DCAF-800C-250E-43BE-D2CDD8BF03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594854"/>
              </p:ext>
            </p:extLst>
          </p:nvPr>
        </p:nvGraphicFramePr>
        <p:xfrm>
          <a:off x="1141412" y="1567544"/>
          <a:ext cx="9905999" cy="467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93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E0DE-34BA-798F-1C1C-A906EDE0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57470"/>
            <a:ext cx="9905998" cy="817984"/>
          </a:xfrm>
        </p:spPr>
        <p:txBody>
          <a:bodyPr/>
          <a:lstStyle/>
          <a:p>
            <a:r>
              <a:rPr lang="en-US" dirty="0"/>
              <a:t>Cache 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B94D-A7AD-7228-2722-5FE2227BF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0057"/>
            <a:ext cx="9905998" cy="2936033"/>
          </a:xfrm>
        </p:spPr>
        <p:txBody>
          <a:bodyPr>
            <a:normAutofit/>
          </a:bodyPr>
          <a:lstStyle/>
          <a:p>
            <a:r>
              <a:rPr lang="en-US" b="1" dirty="0">
                <a:cs typeface="Times New Roman"/>
              </a:rPr>
              <a:t>Conditions considered for getting the Cost Function </a:t>
            </a:r>
          </a:p>
          <a:p>
            <a:pPr lvl="1">
              <a:buClr>
                <a:srgbClr val="9E3611"/>
              </a:buClr>
            </a:pPr>
            <a:r>
              <a:rPr lang="en-US" dirty="0">
                <a:cs typeface="Times New Roman"/>
              </a:rPr>
              <a:t>Cost Function is directly Proportional to cache size; that implies larger the cache, higher the cost.</a:t>
            </a:r>
            <a:endParaRPr lang="en-US" dirty="0"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cs typeface="Times New Roman"/>
              </a:rPr>
              <a:t>Cost function is directly proportional to the associativity of cache i.e. More the associativity higher the cost </a:t>
            </a:r>
          </a:p>
          <a:p>
            <a:pPr lvl="1"/>
            <a:r>
              <a:rPr lang="en-US" dirty="0">
                <a:cs typeface="Times New Roman"/>
              </a:rPr>
              <a:t>L1 caches are costlier than L2 Caches therefore cost of L1 will be more. 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23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E40F587-56C5-752E-22EF-99300BF89C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385744"/>
              </p:ext>
            </p:extLst>
          </p:nvPr>
        </p:nvGraphicFramePr>
        <p:xfrm>
          <a:off x="6721119" y="177800"/>
          <a:ext cx="5203404" cy="11870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01702">
                  <a:extLst>
                    <a:ext uri="{9D8B030D-6E8A-4147-A177-3AD203B41FA5}">
                      <a16:colId xmlns:a16="http://schemas.microsoft.com/office/drawing/2014/main" val="1317233070"/>
                    </a:ext>
                  </a:extLst>
                </a:gridCol>
                <a:gridCol w="2601702">
                  <a:extLst>
                    <a:ext uri="{9D8B030D-6E8A-4147-A177-3AD203B41FA5}">
                      <a16:colId xmlns:a16="http://schemas.microsoft.com/office/drawing/2014/main" val="4067672804"/>
                    </a:ext>
                  </a:extLst>
                </a:gridCol>
              </a:tblGrid>
              <a:tr h="455488">
                <a:tc>
                  <a:txBody>
                    <a:bodyPr/>
                    <a:lstStyle/>
                    <a:p>
                      <a:r>
                        <a:rPr lang="en-US" dirty="0"/>
                        <a:t>L1 size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82562"/>
                  </a:ext>
                </a:extLst>
              </a:tr>
              <a:tr h="255488">
                <a:tc>
                  <a:txBody>
                    <a:bodyPr/>
                    <a:lstStyle/>
                    <a:p>
                      <a:r>
                        <a:rPr lang="en-US" dirty="0"/>
                        <a:t>64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89446"/>
                  </a:ext>
                </a:extLst>
              </a:tr>
              <a:tr h="255488">
                <a:tc>
                  <a:txBody>
                    <a:bodyPr/>
                    <a:lstStyle/>
                    <a:p>
                      <a:r>
                        <a:rPr lang="en-US" dirty="0"/>
                        <a:t>128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11225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270F1AAC-9B7B-9FF3-464C-74C1E50F33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465124"/>
              </p:ext>
            </p:extLst>
          </p:nvPr>
        </p:nvGraphicFramePr>
        <p:xfrm>
          <a:off x="6721119" y="1612044"/>
          <a:ext cx="5203404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01702">
                  <a:extLst>
                    <a:ext uri="{9D8B030D-6E8A-4147-A177-3AD203B41FA5}">
                      <a16:colId xmlns:a16="http://schemas.microsoft.com/office/drawing/2014/main" val="1317233070"/>
                    </a:ext>
                  </a:extLst>
                </a:gridCol>
                <a:gridCol w="2601702">
                  <a:extLst>
                    <a:ext uri="{9D8B030D-6E8A-4147-A177-3AD203B41FA5}">
                      <a16:colId xmlns:a16="http://schemas.microsoft.com/office/drawing/2014/main" val="406767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L2 size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8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8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128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11225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162CC67B-3243-9B9D-5A52-305105867A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404177"/>
              </p:ext>
            </p:extLst>
          </p:nvPr>
        </p:nvGraphicFramePr>
        <p:xfrm>
          <a:off x="6721119" y="4926252"/>
          <a:ext cx="5203403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06620">
                  <a:extLst>
                    <a:ext uri="{9D8B030D-6E8A-4147-A177-3AD203B41FA5}">
                      <a16:colId xmlns:a16="http://schemas.microsoft.com/office/drawing/2014/main" val="1317233070"/>
                    </a:ext>
                  </a:extLst>
                </a:gridCol>
                <a:gridCol w="2596783">
                  <a:extLst>
                    <a:ext uri="{9D8B030D-6E8A-4147-A177-3AD203B41FA5}">
                      <a16:colId xmlns:a16="http://schemas.microsoft.com/office/drawing/2014/main" val="406767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L2 associativity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8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8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1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0145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380354E4-8212-D1C5-F0C0-CC949E63C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6232550"/>
              </p:ext>
            </p:extLst>
          </p:nvPr>
        </p:nvGraphicFramePr>
        <p:xfrm>
          <a:off x="6721119" y="3008811"/>
          <a:ext cx="5203404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01702">
                  <a:extLst>
                    <a:ext uri="{9D8B030D-6E8A-4147-A177-3AD203B41FA5}">
                      <a16:colId xmlns:a16="http://schemas.microsoft.com/office/drawing/2014/main" val="1317233070"/>
                    </a:ext>
                  </a:extLst>
                </a:gridCol>
                <a:gridCol w="2601702">
                  <a:extLst>
                    <a:ext uri="{9D8B030D-6E8A-4147-A177-3AD203B41FA5}">
                      <a16:colId xmlns:a16="http://schemas.microsoft.com/office/drawing/2014/main" val="406767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L1 associativity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8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8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1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014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2174ECB-3028-ABC4-F6F3-868C4588FBC6}"/>
              </a:ext>
            </a:extLst>
          </p:cNvPr>
          <p:cNvSpPr txBox="1"/>
          <p:nvPr/>
        </p:nvSpPr>
        <p:spPr>
          <a:xfrm>
            <a:off x="267477" y="1078926"/>
            <a:ext cx="609600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b="1" dirty="0"/>
              <a:t>L1 Cache: </a:t>
            </a:r>
            <a:r>
              <a:rPr lang="en-US" sz="1800" dirty="0"/>
              <a:t>From the table, we can see that the cost of the Cache doubles when the Cache size doubles.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b="1" dirty="0"/>
              <a:t>L1 Associativity: </a:t>
            </a:r>
            <a:r>
              <a:rPr lang="en-US" sz="1800" dirty="0"/>
              <a:t>We can see from the table that direct mapped cache costs 1$ and as the  associativity increases, the cost also increases.</a:t>
            </a:r>
            <a:endParaRPr lang="en-US" sz="1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FD747-B1AE-9B14-5A0A-F97CD9BD56CB}"/>
              </a:ext>
            </a:extLst>
          </p:cNvPr>
          <p:cNvSpPr txBox="1"/>
          <p:nvPr/>
        </p:nvSpPr>
        <p:spPr>
          <a:xfrm>
            <a:off x="267477" y="3304442"/>
            <a:ext cx="6097554" cy="1742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b="1" dirty="0"/>
              <a:t>L2 Cache: </a:t>
            </a:r>
            <a:r>
              <a:rPr lang="en-US" sz="1800" dirty="0"/>
              <a:t>L2 Cache is relatively cheaper than L1. The cost doubles as the Cache size doubles.</a:t>
            </a:r>
            <a:endParaRPr lang="en-US" sz="1800" b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b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b="1" dirty="0"/>
              <a:t>L2 Associativity: </a:t>
            </a:r>
            <a:r>
              <a:rPr lang="en-US" sz="1800" dirty="0">
                <a:ea typeface="+mn-lt"/>
                <a:cs typeface="+mn-lt"/>
              </a:rPr>
              <a:t>We can see from the table that directly mapped cache costs 1$ and as the associativity increases, the cost also increases.</a:t>
            </a:r>
          </a:p>
        </p:txBody>
      </p:sp>
    </p:spTree>
    <p:extLst>
      <p:ext uri="{BB962C8B-B14F-4D97-AF65-F5344CB8AC3E}">
        <p14:creationId xmlns:p14="http://schemas.microsoft.com/office/powerpoint/2010/main" val="1826773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9C417C71-B14B-7FC8-DFFD-12E92FD6B0C3}"/>
              </a:ext>
            </a:extLst>
          </p:cNvPr>
          <p:cNvSpPr txBox="1"/>
          <p:nvPr/>
        </p:nvSpPr>
        <p:spPr>
          <a:xfrm>
            <a:off x="430435" y="338738"/>
            <a:ext cx="11160549" cy="261610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109220" algn="l"/>
            <a:r>
              <a:rPr lang="en-US" sz="2000" b="1" i="0" u="none" strike="noStrike" baseline="0" dirty="0">
                <a:cs typeface="Times New Roman"/>
              </a:rPr>
              <a:t>456.hmmer: COST vs CPI</a:t>
            </a:r>
            <a:endParaRPr lang="en-US" dirty="0"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u="none" strike="noStrike" baseline="0" dirty="0">
                <a:cs typeface="Times New Roman"/>
              </a:rPr>
              <a:t>The configuration with the lowest cost CPI = 1.001192 [l1d_size = 64KB, l1d_size = 64KB, l2_size = 64MB, l1 </a:t>
            </a:r>
            <a:r>
              <a:rPr lang="en-US" sz="1600" i="0" u="none" strike="noStrike" baseline="0" dirty="0" err="1">
                <a:cs typeface="Times New Roman"/>
              </a:rPr>
              <a:t>d_assoc</a:t>
            </a:r>
            <a:r>
              <a:rPr lang="en-US" sz="1600" i="0" u="none" strike="noStrike" baseline="0" dirty="0">
                <a:cs typeface="Times New Roman"/>
              </a:rPr>
              <a:t> = 1, l1 </a:t>
            </a:r>
            <a:r>
              <a:rPr lang="en-US" sz="1600" i="0" u="none" strike="noStrike" baseline="0" dirty="0" err="1">
                <a:cs typeface="Times New Roman"/>
              </a:rPr>
              <a:t>i_assoc</a:t>
            </a:r>
            <a:r>
              <a:rPr lang="en-US" sz="1600" i="0" u="none" strike="noStrike" baseline="0" dirty="0">
                <a:cs typeface="Times New Roman"/>
              </a:rPr>
              <a:t> = 1, l2_assoc = 1, cache size = 256]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cs typeface="Times New Roman"/>
              </a:rPr>
              <a:t>Cost</a:t>
            </a:r>
            <a:r>
              <a:rPr lang="en-US" sz="1600" b="1" i="0" u="none" strike="noStrike" baseline="0" dirty="0">
                <a:cs typeface="Times New Roman"/>
              </a:rPr>
              <a:t> = $</a:t>
            </a:r>
            <a:r>
              <a:rPr lang="en-US" sz="1600" b="1" dirty="0">
                <a:cs typeface="Times New Roman"/>
              </a:rPr>
              <a:t>360</a:t>
            </a:r>
            <a:endParaRPr lang="en-US" sz="1600" b="1" i="0" u="none" strike="noStrike" baseline="0" dirty="0"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u="none" strike="noStrike" baseline="0" dirty="0">
                <a:cs typeface="Times New Roman"/>
              </a:rPr>
              <a:t>The configuration for the lowest CPI = 1.000125 [l1d_size = 128KB, l1d_size = 128KB, l2_size = 64MB, l1 </a:t>
            </a:r>
            <a:r>
              <a:rPr lang="en-US" sz="1600" i="0" u="none" strike="noStrike" baseline="0" dirty="0" err="1">
                <a:cs typeface="Times New Roman"/>
              </a:rPr>
              <a:t>d_assoc</a:t>
            </a:r>
            <a:r>
              <a:rPr lang="en-US" sz="1600" i="0" u="none" strike="noStrike" baseline="0" dirty="0">
                <a:cs typeface="Times New Roman"/>
              </a:rPr>
              <a:t> =8, l1 </a:t>
            </a:r>
            <a:r>
              <a:rPr lang="en-US" sz="1600" i="0" u="none" strike="noStrike" baseline="0" dirty="0" err="1">
                <a:cs typeface="Times New Roman"/>
              </a:rPr>
              <a:t>i_assoc</a:t>
            </a:r>
            <a:r>
              <a:rPr lang="en-US" sz="1600" i="0" u="none" strike="noStrike" baseline="0" dirty="0">
                <a:cs typeface="Times New Roman"/>
              </a:rPr>
              <a:t> =8, l2_assoc =4, cache size =</a:t>
            </a:r>
            <a:r>
              <a:rPr lang="en-US" sz="1600" dirty="0">
                <a:cs typeface="Times New Roman"/>
              </a:rPr>
              <a:t>512</a:t>
            </a:r>
            <a:r>
              <a:rPr lang="en-US" sz="1600" i="0" u="none" strike="noStrike" baseline="0" dirty="0">
                <a:cs typeface="Times New Roman"/>
              </a:rPr>
              <a:t>]</a:t>
            </a:r>
            <a:r>
              <a:rPr lang="en-US" sz="1600" dirty="0">
                <a:cs typeface="Times New Roman"/>
              </a:rPr>
              <a:t> </a:t>
            </a:r>
            <a:endParaRPr lang="en-US" sz="1600" i="0" u="none" strike="noStrike" baseline="0" dirty="0"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cs typeface="Times New Roman"/>
              </a:rPr>
              <a:t>Cost</a:t>
            </a:r>
            <a:r>
              <a:rPr lang="en-US" sz="1600" b="1" i="0" u="none" strike="noStrike" baseline="0" dirty="0">
                <a:cs typeface="Times New Roman"/>
              </a:rPr>
              <a:t>  = $664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u="none" strike="noStrike" baseline="0" dirty="0">
                <a:cs typeface="Times New Roman"/>
              </a:rPr>
              <a:t>Optimal Configuration</a:t>
            </a:r>
            <a:r>
              <a:rPr lang="en-US" sz="1600" dirty="0">
                <a:cs typeface="Times New Roman"/>
              </a:rPr>
              <a:t> </a:t>
            </a:r>
            <a:r>
              <a:rPr lang="en-US" sz="1600" i="0" u="none" strike="noStrike" baseline="0" dirty="0">
                <a:cs typeface="Times New Roman"/>
              </a:rPr>
              <a:t>CPI = 1.000183 [l1d_size = 64KB, l1d_size = 64KB, l2_size = 64MB, l1 </a:t>
            </a:r>
            <a:r>
              <a:rPr lang="en-US" sz="1600" i="0" u="none" strike="noStrike" baseline="0" dirty="0" err="1">
                <a:cs typeface="Times New Roman"/>
              </a:rPr>
              <a:t>d_assoc</a:t>
            </a:r>
            <a:r>
              <a:rPr lang="en-US" sz="1600" i="0" u="none" strike="noStrike" baseline="0" dirty="0">
                <a:cs typeface="Times New Roman"/>
              </a:rPr>
              <a:t> =4, l1 </a:t>
            </a:r>
            <a:r>
              <a:rPr lang="en-US" sz="1600" i="0" u="none" strike="noStrike" baseline="0" dirty="0" err="1">
                <a:cs typeface="Times New Roman"/>
              </a:rPr>
              <a:t>i_assoc</a:t>
            </a:r>
            <a:r>
              <a:rPr lang="en-US" sz="1600" i="0" u="none" strike="noStrike" baseline="0" dirty="0">
                <a:cs typeface="Times New Roman"/>
              </a:rPr>
              <a:t> = 4, l2_assoc = 4, cache size = </a:t>
            </a:r>
            <a:r>
              <a:rPr lang="en-US" sz="1600" dirty="0">
                <a:cs typeface="Times New Roman"/>
              </a:rPr>
              <a:t>512</a:t>
            </a:r>
            <a:r>
              <a:rPr lang="en-US" sz="1600" i="0" u="none" strike="noStrike" baseline="0" dirty="0">
                <a:cs typeface="Times New Roman"/>
              </a:rPr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cs typeface="Times New Roman"/>
              </a:rPr>
              <a:t>Cost = $384</a:t>
            </a:r>
            <a:endParaRPr lang="en-US" sz="1600" b="1" i="0" u="none" strike="noStrike" baseline="0" dirty="0"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3EB64-EE5B-1E04-34EE-1F5ADA73D3B5}"/>
              </a:ext>
            </a:extLst>
          </p:cNvPr>
          <p:cNvSpPr txBox="1"/>
          <p:nvPr/>
        </p:nvSpPr>
        <p:spPr>
          <a:xfrm>
            <a:off x="441320" y="3353395"/>
            <a:ext cx="11156147" cy="261610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109220" algn="l"/>
            <a:r>
              <a:rPr lang="en-US" sz="2000" b="1" i="0" u="none" strike="noStrike" baseline="0" dirty="0">
                <a:cs typeface="Times New Roman"/>
              </a:rPr>
              <a:t>458.sjeng: COST vs CPI</a:t>
            </a:r>
            <a:endParaRPr lang="en-US" dirty="0"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u="none" strike="noStrike" baseline="0" dirty="0">
                <a:cs typeface="Times New Roman"/>
              </a:rPr>
              <a:t>The configuration with the lowest cost CPI = </a:t>
            </a:r>
            <a:r>
              <a:rPr lang="en-US" sz="1600" dirty="0">
                <a:cs typeface="Times New Roman"/>
              </a:rPr>
              <a:t>1.090903</a:t>
            </a:r>
            <a:r>
              <a:rPr lang="en-US" sz="1600" i="0" u="none" strike="noStrike" baseline="0" dirty="0">
                <a:cs typeface="Times New Roman"/>
              </a:rPr>
              <a:t> [l1d_size = </a:t>
            </a:r>
            <a:r>
              <a:rPr lang="en-US" sz="1600" dirty="0">
                <a:cs typeface="Times New Roman"/>
              </a:rPr>
              <a:t>64</a:t>
            </a:r>
            <a:r>
              <a:rPr lang="en-US" sz="1600" i="0" u="none" strike="noStrike" baseline="0" dirty="0">
                <a:cs typeface="Times New Roman"/>
              </a:rPr>
              <a:t>KB, l1d_size = </a:t>
            </a:r>
            <a:r>
              <a:rPr lang="en-US" sz="1600" dirty="0">
                <a:cs typeface="Times New Roman"/>
              </a:rPr>
              <a:t>64</a:t>
            </a:r>
            <a:r>
              <a:rPr lang="en-US" sz="1600" i="0" u="none" strike="noStrike" baseline="0" dirty="0">
                <a:cs typeface="Times New Roman"/>
              </a:rPr>
              <a:t>KB, l2_size = 64KB, l1 </a:t>
            </a:r>
            <a:r>
              <a:rPr lang="en-US" sz="1600" i="0" u="none" strike="noStrike" baseline="0" dirty="0" err="1">
                <a:cs typeface="Times New Roman"/>
              </a:rPr>
              <a:t>d_assoc</a:t>
            </a:r>
            <a:r>
              <a:rPr lang="en-US" sz="1600" i="0" u="none" strike="noStrike" baseline="0" dirty="0">
                <a:cs typeface="Times New Roman"/>
              </a:rPr>
              <a:t> = 1, l1 </a:t>
            </a:r>
            <a:r>
              <a:rPr lang="en-US" sz="1600" i="0" u="none" strike="noStrike" baseline="0" dirty="0" err="1">
                <a:cs typeface="Times New Roman"/>
              </a:rPr>
              <a:t>i_assoc</a:t>
            </a:r>
            <a:r>
              <a:rPr lang="en-US" sz="1600" i="0" u="none" strike="noStrike" baseline="0" dirty="0">
                <a:cs typeface="Times New Roman"/>
              </a:rPr>
              <a:t> = 1, l2_assoc = 1, cache size = </a:t>
            </a:r>
            <a:r>
              <a:rPr lang="en-US" sz="1600" dirty="0">
                <a:cs typeface="Times New Roman"/>
              </a:rPr>
              <a:t>512</a:t>
            </a:r>
            <a:r>
              <a:rPr lang="en-US" sz="1600" i="0" u="none" strike="noStrike" baseline="0" dirty="0">
                <a:cs typeface="Times New Roman"/>
              </a:rPr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cs typeface="Times New Roman"/>
              </a:rPr>
              <a:t>Cost</a:t>
            </a:r>
            <a:r>
              <a:rPr lang="en-US" sz="1600" b="1" i="0" u="none" strike="noStrike" baseline="0" dirty="0">
                <a:cs typeface="Times New Roman"/>
              </a:rPr>
              <a:t> = $</a:t>
            </a:r>
            <a:r>
              <a:rPr lang="en-US" sz="1600" b="1" dirty="0">
                <a:cs typeface="Times New Roman"/>
              </a:rPr>
              <a:t>360</a:t>
            </a:r>
            <a:endParaRPr lang="en-US" sz="1600" b="1" i="0" u="none" strike="noStrike" baseline="0" dirty="0"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u="none" strike="noStrike" baseline="0" dirty="0">
                <a:cs typeface="Times New Roman"/>
              </a:rPr>
              <a:t>The configuration for the lowest CPI = </a:t>
            </a:r>
            <a:r>
              <a:rPr lang="en-US" sz="1600" dirty="0">
                <a:cs typeface="Times New Roman"/>
              </a:rPr>
              <a:t>1.061851</a:t>
            </a:r>
            <a:r>
              <a:rPr lang="en-US" sz="1600" i="0" u="none" strike="noStrike" baseline="0" dirty="0">
                <a:cs typeface="Times New Roman"/>
              </a:rPr>
              <a:t> [l1d_size = 128KB, l1d_size = 128KB, l2_size = </a:t>
            </a:r>
            <a:r>
              <a:rPr lang="en-US" sz="1600" dirty="0">
                <a:cs typeface="Times New Roman"/>
              </a:rPr>
              <a:t>1</a:t>
            </a:r>
            <a:r>
              <a:rPr lang="en-US" sz="1600" i="0" u="none" strike="noStrike" baseline="0" dirty="0">
                <a:cs typeface="Times New Roman"/>
              </a:rPr>
              <a:t>28MB, l1 </a:t>
            </a:r>
            <a:r>
              <a:rPr lang="en-US" sz="1600" i="0" u="none" strike="noStrike" baseline="0" dirty="0" err="1">
                <a:cs typeface="Times New Roman"/>
              </a:rPr>
              <a:t>d_assoc</a:t>
            </a:r>
            <a:r>
              <a:rPr lang="en-US" sz="1600" i="0" u="none" strike="noStrike" baseline="0" dirty="0">
                <a:cs typeface="Times New Roman"/>
              </a:rPr>
              <a:t> =1, l1 </a:t>
            </a:r>
            <a:r>
              <a:rPr lang="en-US" sz="1600" i="0" u="none" strike="noStrike" baseline="0" dirty="0" err="1">
                <a:cs typeface="Times New Roman"/>
              </a:rPr>
              <a:t>i_assoc</a:t>
            </a:r>
            <a:r>
              <a:rPr lang="en-US" sz="1600" i="0" u="none" strike="noStrike" baseline="0" dirty="0">
                <a:cs typeface="Times New Roman"/>
              </a:rPr>
              <a:t> =1, l2_assoc =4, cache size =</a:t>
            </a:r>
            <a:r>
              <a:rPr lang="en-US" sz="1600" dirty="0">
                <a:cs typeface="Times New Roman"/>
              </a:rPr>
              <a:t>512</a:t>
            </a:r>
            <a:r>
              <a:rPr lang="en-US" sz="1600" i="0" u="none" strike="noStrike" baseline="0" dirty="0">
                <a:cs typeface="Times New Roman"/>
              </a:rPr>
              <a:t>]</a:t>
            </a:r>
            <a:r>
              <a:rPr lang="en-US" sz="1600" dirty="0">
                <a:cs typeface="Times New Roman"/>
              </a:rPr>
              <a:t> </a:t>
            </a:r>
            <a:endParaRPr lang="en-US" sz="1600" i="0" u="none" strike="noStrike" baseline="0" dirty="0"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cs typeface="Times New Roman"/>
              </a:rPr>
              <a:t>Cost</a:t>
            </a:r>
            <a:r>
              <a:rPr lang="en-US" sz="1600" b="1" i="0" u="none" strike="noStrike" baseline="0" dirty="0">
                <a:cs typeface="Times New Roman"/>
              </a:rPr>
              <a:t> = $718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u="none" strike="noStrike" baseline="0" dirty="0">
                <a:cs typeface="Times New Roman"/>
              </a:rPr>
              <a:t>Optimal Configuration</a:t>
            </a:r>
            <a:r>
              <a:rPr lang="en-US" sz="1600" dirty="0">
                <a:cs typeface="Times New Roman"/>
              </a:rPr>
              <a:t> </a:t>
            </a:r>
            <a:r>
              <a:rPr lang="en-US" sz="1600" i="0" u="none" strike="noStrike" baseline="0" dirty="0">
                <a:cs typeface="Times New Roman"/>
              </a:rPr>
              <a:t>CPI = </a:t>
            </a:r>
            <a:r>
              <a:rPr lang="en-US" sz="1600" dirty="0">
                <a:cs typeface="Times New Roman"/>
              </a:rPr>
              <a:t>1.061931 </a:t>
            </a:r>
            <a:r>
              <a:rPr lang="en-US" sz="1600" i="0" u="none" strike="noStrike" baseline="0" dirty="0">
                <a:cs typeface="Times New Roman"/>
              </a:rPr>
              <a:t>[l1d_size = 64KB, l1d_size = 64KB, l2_size = 128MB, l1 </a:t>
            </a:r>
            <a:r>
              <a:rPr lang="en-US" sz="1600" i="0" u="none" strike="noStrike" baseline="0" dirty="0" err="1">
                <a:cs typeface="Times New Roman"/>
              </a:rPr>
              <a:t>d_assoc</a:t>
            </a:r>
            <a:r>
              <a:rPr lang="en-US" sz="1600" i="0" u="none" strike="noStrike" baseline="0" dirty="0">
                <a:cs typeface="Times New Roman"/>
              </a:rPr>
              <a:t> =1, l1 </a:t>
            </a:r>
            <a:r>
              <a:rPr lang="en-US" sz="1600" i="0" u="none" strike="noStrike" baseline="0" dirty="0" err="1">
                <a:cs typeface="Times New Roman"/>
              </a:rPr>
              <a:t>i_assoc</a:t>
            </a:r>
            <a:r>
              <a:rPr lang="en-US" sz="1600" i="0" u="none" strike="noStrike" baseline="0" dirty="0">
                <a:cs typeface="Times New Roman"/>
              </a:rPr>
              <a:t> = 1, l2_assoc = 1, cache size = </a:t>
            </a:r>
            <a:r>
              <a:rPr lang="en-US" sz="1600" dirty="0">
                <a:cs typeface="Times New Roman"/>
              </a:rPr>
              <a:t>512</a:t>
            </a:r>
            <a:r>
              <a:rPr lang="en-US" sz="1600" i="0" u="none" strike="noStrike" baseline="0" dirty="0">
                <a:cs typeface="Times New Roman"/>
              </a:rPr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cs typeface="Times New Roman"/>
              </a:rPr>
              <a:t>Cost = $456</a:t>
            </a:r>
          </a:p>
        </p:txBody>
      </p:sp>
    </p:spTree>
    <p:extLst>
      <p:ext uri="{BB962C8B-B14F-4D97-AF65-F5344CB8AC3E}">
        <p14:creationId xmlns:p14="http://schemas.microsoft.com/office/powerpoint/2010/main" val="1691501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5D89-C11D-E10D-3B8B-629442F9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456</a:t>
            </a:r>
            <a:r>
              <a:rPr lang="en-US"/>
              <a:t>.Hmmer </a:t>
            </a:r>
            <a:r>
              <a:rPr lang="en-US" dirty="0"/>
              <a:t>Cost vs CPI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208529-DF7D-E0A7-454A-730BD99CD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00464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2241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132A-4E9F-570C-93EC-028F0946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458.Sjeng COST VS CPI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B1D249-C10E-5DED-6B89-A46D6A755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80344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5999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5B34-706F-B562-AB5B-8FE64F10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conclusion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1EF04AB-33A8-771D-8BC3-C9EBEA3CB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477207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5265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B2A5-7FB6-A2F7-45D2-2FE2BEF9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C0B071-4BF9-8A2C-C76D-5E7968865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1929601"/>
            <a:ext cx="10210168" cy="43098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34A052-6DDF-77C9-973E-E20F5005D31E}"/>
              </a:ext>
            </a:extLst>
          </p:cNvPr>
          <p:cNvSpPr txBox="1"/>
          <p:nvPr/>
        </p:nvSpPr>
        <p:spPr>
          <a:xfrm>
            <a:off x="1141413" y="1533525"/>
            <a:ext cx="1021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script for the automation and execution of both benchmarks</a:t>
            </a:r>
          </a:p>
        </p:txBody>
      </p:sp>
    </p:spTree>
    <p:extLst>
      <p:ext uri="{BB962C8B-B14F-4D97-AF65-F5344CB8AC3E}">
        <p14:creationId xmlns:p14="http://schemas.microsoft.com/office/powerpoint/2010/main" val="154300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43CFDD-E6CB-2852-BA59-BEE68989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What is cache?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33E1D70-267B-688E-F5D9-0859A1393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981303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9916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36DB09-8C09-44B2-5AA7-434DC73E88A7}"/>
              </a:ext>
            </a:extLst>
          </p:cNvPr>
          <p:cNvSpPr/>
          <p:nvPr/>
        </p:nvSpPr>
        <p:spPr>
          <a:xfrm>
            <a:off x="2708988" y="2603241"/>
            <a:ext cx="677402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689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6ED5-9704-9ED4-3B73-B5D662F0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3380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 and specifications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A31C4D-4CBE-99CC-CF68-DF191DF412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043405"/>
          <a:ext cx="9905998" cy="3747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69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B36D-CD1C-76DC-4207-21AB4001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Deliverables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497AD2-FC0F-474E-5713-1A6A9F48D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252256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390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4A6E-74A1-8D73-5B21-4B5F28B6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17275"/>
            <a:ext cx="9905998" cy="1478570"/>
          </a:xfrm>
        </p:spPr>
        <p:txBody>
          <a:bodyPr/>
          <a:lstStyle/>
          <a:p>
            <a:r>
              <a:rPr lang="en-US" dirty="0"/>
              <a:t>Calculate CPI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FEA150-25C2-2EBE-AC04-1C0589A939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7616" y="981076"/>
            <a:ext cx="10876767" cy="2289800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8A9F17-E8F0-E100-CC60-608B53DC0D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7616" y="3587125"/>
            <a:ext cx="10885153" cy="168044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23A225-6578-D6B7-D7E6-6A4D75AC77FE}"/>
              </a:ext>
            </a:extLst>
          </p:cNvPr>
          <p:cNvSpPr txBox="1"/>
          <p:nvPr/>
        </p:nvSpPr>
        <p:spPr>
          <a:xfrm>
            <a:off x="649230" y="5374433"/>
            <a:ext cx="1088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made the following changes in the runGem5.sh of the benchmarks 456.hmmer and 458.sjeng. </a:t>
            </a:r>
          </a:p>
          <a:p>
            <a:r>
              <a:rPr lang="en-US" dirty="0"/>
              <a:t>We stored the values in a separate file and calculated the CPI for each benchmark </a:t>
            </a:r>
          </a:p>
        </p:txBody>
      </p:sp>
    </p:spTree>
    <p:extLst>
      <p:ext uri="{BB962C8B-B14F-4D97-AF65-F5344CB8AC3E}">
        <p14:creationId xmlns:p14="http://schemas.microsoft.com/office/powerpoint/2010/main" val="348317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9AC6-540E-7CED-FA7B-1D93B8AE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cycle per instruction (cpi)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3E45E77-63F5-8C64-2292-6FA3127766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Measures efficiency of a processor in executing instructions </a:t>
                </a:r>
              </a:p>
              <a:p>
                <a:r>
                  <a:rPr lang="en-US" dirty="0"/>
                  <a:t>It is a unit of measurement of the performance of a CPU. </a:t>
                </a:r>
              </a:p>
              <a:p>
                <a:r>
                  <a:rPr lang="en-US" dirty="0"/>
                  <a:t>The lesser the CPI the better is the performance of a CPU.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𝑛𝑢𝑚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𝑛𝑢𝑚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∗6+(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𝑛𝑢𝑚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∗50)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3E45E77-63F5-8C64-2292-6FA3127766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07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9AC6-540E-7CED-FA7B-1D93B8AE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cycle per instruction (cpi) calculations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3E45E77-63F5-8C64-2292-6FA3127766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Benchmark 458.sjeng</a:t>
                </a:r>
              </a:p>
              <a:p>
                <a:pPr marL="0" indent="0">
                  <a:buNone/>
                </a:pP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system.cpu.dcache.overall_misses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::total        819476</a:t>
                </a:r>
                <a:endPara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system.cpu.icache.overall_misses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::total           440</a:t>
                </a:r>
                <a:endPara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system.l2.overall_misses::total                810645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𝑪𝑷𝑰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𝟖𝟏𝟗𝟒𝟕𝟔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𝟒𝟒𝟎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𝟖𝟏𝟎𝟔𝟒𝟓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𝟓𝟎𝟎𝟎𝟎𝟎𝟎𝟎𝟎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CPI=1.090903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3E45E77-63F5-8C64-2292-6FA3127766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t="-1033" b="-1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18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9AC6-540E-7CED-FA7B-1D93B8AE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cycle per instruction (cpi) calculations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3E45E77-63F5-8C64-2292-6FA3127766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Benchmark 458.hmmer</a:t>
                </a:r>
              </a:p>
              <a:p>
                <a:pPr marL="0" indent="0">
                  <a:buNone/>
                </a:pP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system.cpu.dcache.overall_misses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::total        151765</a:t>
                </a:r>
                <a:endPara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system.cpu.icache.overall_misses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::total           3266</a:t>
                </a:r>
                <a:endPara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system.l2.overall_misses::total                845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𝑪𝑷𝑰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𝟏𝟓𝟏𝟕𝟔𝟓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𝟑𝟐𝟔𝟔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𝟖𝟒𝟓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𝟓𝟎𝟎𝟎𝟎𝟎𝟎𝟎𝟎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CPI=1.001945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3E45E77-63F5-8C64-2292-6FA3127766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t="-1033" b="-1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27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9AC6-540E-7CED-FA7B-1D93B8AE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CPI for each benchmark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051773C2-5799-D396-3D3F-54E4272174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028363"/>
              </p:ext>
            </p:extLst>
          </p:nvPr>
        </p:nvGraphicFramePr>
        <p:xfrm>
          <a:off x="747972" y="2682549"/>
          <a:ext cx="10692879" cy="23186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5579">
                  <a:extLst>
                    <a:ext uri="{9D8B030D-6E8A-4147-A177-3AD203B41FA5}">
                      <a16:colId xmlns:a16="http://schemas.microsoft.com/office/drawing/2014/main" val="720804488"/>
                    </a:ext>
                  </a:extLst>
                </a:gridCol>
                <a:gridCol w="1299260">
                  <a:extLst>
                    <a:ext uri="{9D8B030D-6E8A-4147-A177-3AD203B41FA5}">
                      <a16:colId xmlns:a16="http://schemas.microsoft.com/office/drawing/2014/main" val="208703798"/>
                    </a:ext>
                  </a:extLst>
                </a:gridCol>
                <a:gridCol w="1238830">
                  <a:extLst>
                    <a:ext uri="{9D8B030D-6E8A-4147-A177-3AD203B41FA5}">
                      <a16:colId xmlns:a16="http://schemas.microsoft.com/office/drawing/2014/main" val="2224869961"/>
                    </a:ext>
                  </a:extLst>
                </a:gridCol>
                <a:gridCol w="1168328">
                  <a:extLst>
                    <a:ext uri="{9D8B030D-6E8A-4147-A177-3AD203B41FA5}">
                      <a16:colId xmlns:a16="http://schemas.microsoft.com/office/drawing/2014/main" val="2200334725"/>
                    </a:ext>
                  </a:extLst>
                </a:gridCol>
                <a:gridCol w="1561127">
                  <a:extLst>
                    <a:ext uri="{9D8B030D-6E8A-4147-A177-3AD203B41FA5}">
                      <a16:colId xmlns:a16="http://schemas.microsoft.com/office/drawing/2014/main" val="1248367683"/>
                    </a:ext>
                  </a:extLst>
                </a:gridCol>
                <a:gridCol w="1410050">
                  <a:extLst>
                    <a:ext uri="{9D8B030D-6E8A-4147-A177-3AD203B41FA5}">
                      <a16:colId xmlns:a16="http://schemas.microsoft.com/office/drawing/2014/main" val="2851687586"/>
                    </a:ext>
                  </a:extLst>
                </a:gridCol>
                <a:gridCol w="1389906">
                  <a:extLst>
                    <a:ext uri="{9D8B030D-6E8A-4147-A177-3AD203B41FA5}">
                      <a16:colId xmlns:a16="http://schemas.microsoft.com/office/drawing/2014/main" val="1234515002"/>
                    </a:ext>
                  </a:extLst>
                </a:gridCol>
                <a:gridCol w="1379799">
                  <a:extLst>
                    <a:ext uri="{9D8B030D-6E8A-4147-A177-3AD203B41FA5}">
                      <a16:colId xmlns:a16="http://schemas.microsoft.com/office/drawing/2014/main" val="1846288748"/>
                    </a:ext>
                  </a:extLst>
                </a:gridCol>
              </a:tblGrid>
              <a:tr h="772886">
                <a:tc>
                  <a:txBody>
                    <a:bodyPr/>
                    <a:lstStyle/>
                    <a:p>
                      <a:r>
                        <a:rPr lang="en-US" b="1" dirty="0"/>
                        <a:t>BENCHMARKS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 d sizes range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sizes range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 sizes range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 d </a:t>
                      </a:r>
                      <a:r>
                        <a:rPr lang="en-US" dirty="0" err="1"/>
                        <a:t>Asso</a:t>
                      </a:r>
                      <a:r>
                        <a:rPr lang="en-US" dirty="0"/>
                        <a:t>. range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Asso</a:t>
                      </a:r>
                      <a:r>
                        <a:rPr lang="en-US" dirty="0"/>
                        <a:t>. range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 </a:t>
                      </a:r>
                      <a:r>
                        <a:rPr lang="en-US" dirty="0" err="1"/>
                        <a:t>Asso</a:t>
                      </a:r>
                      <a:r>
                        <a:rPr lang="en-US" dirty="0"/>
                        <a:t>. range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Cache size range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786497"/>
                  </a:ext>
                </a:extLst>
              </a:tr>
              <a:tr h="77288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456.Hmmr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64,128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64,128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64,128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1,4,8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1,4,8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1,4,8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256,512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344796"/>
                  </a:ext>
                </a:extLst>
              </a:tr>
              <a:tr h="77288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458.sjeng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64,128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64,128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64,128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1,4,8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1,4,8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1,4,8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256,512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04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569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">
      <a:dk1>
        <a:sysClr val="windowText" lastClr="000000"/>
      </a:dk1>
      <a:lt1>
        <a:sysClr val="window" lastClr="FFFFFF"/>
      </a:lt1>
      <a:dk2>
        <a:srgbClr val="134770"/>
      </a:dk2>
      <a:lt2>
        <a:srgbClr val="A5A5A5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518</TotalTime>
  <Words>1293</Words>
  <Application>Microsoft Office PowerPoint</Application>
  <PresentationFormat>Widescreen</PresentationFormat>
  <Paragraphs>154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Cambria Math</vt:lpstr>
      <vt:lpstr>Times New Roman</vt:lpstr>
      <vt:lpstr>Tw Cen MT</vt:lpstr>
      <vt:lpstr>Wingdings</vt:lpstr>
      <vt:lpstr>Circuit</vt:lpstr>
      <vt:lpstr>Impact and analysis of various cache design choices on CPU performance using gem5 simulator</vt:lpstr>
      <vt:lpstr>What is cache?</vt:lpstr>
      <vt:lpstr>Project requirements and specifications</vt:lpstr>
      <vt:lpstr>Deliverables</vt:lpstr>
      <vt:lpstr>Calculate CPI</vt:lpstr>
      <vt:lpstr>Clock cycle per instruction (cpi) calculations</vt:lpstr>
      <vt:lpstr>Clock cycle per instruction (cpi) calculations (continued)</vt:lpstr>
      <vt:lpstr>Clock cycle per instruction (cpi) calculations (continued)</vt:lpstr>
      <vt:lpstr>CPI for each benchmark</vt:lpstr>
      <vt:lpstr>458.Sjeng CPI vs. configurations</vt:lpstr>
      <vt:lpstr>456.Hmmer cpi vs configurations</vt:lpstr>
      <vt:lpstr>Observations</vt:lpstr>
      <vt:lpstr>Cache cost function</vt:lpstr>
      <vt:lpstr>PowerPoint Presentation</vt:lpstr>
      <vt:lpstr>PowerPoint Presentation</vt:lpstr>
      <vt:lpstr>456.Hmmer Cost vs CPI</vt:lpstr>
      <vt:lpstr>458.Sjeng COST VS CPI</vt:lpstr>
      <vt:lpstr>Evaluation conclusion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and analysis of various cache design choices on cpu performance using gem5 simulator</dc:title>
  <dc:creator>Shah, Saumya</dc:creator>
  <cp:lastModifiedBy>Shah, Saumya</cp:lastModifiedBy>
  <cp:revision>1</cp:revision>
  <dcterms:created xsi:type="dcterms:W3CDTF">2023-11-30T00:43:33Z</dcterms:created>
  <dcterms:modified xsi:type="dcterms:W3CDTF">2023-12-04T02:00:55Z</dcterms:modified>
</cp:coreProperties>
</file>