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81"/>
  </p:normalViewPr>
  <p:slideViewPr>
    <p:cSldViewPr snapToGrid="0">
      <p:cViewPr varScale="1"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C5B516-20B6-42CC-8527-2AE632EED0B8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D1D4472-72A4-4271-9CFB-02C471992D8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Internal Uses</a:t>
          </a:r>
        </a:p>
      </dgm:t>
    </dgm:pt>
    <dgm:pt modelId="{E4E8D315-E452-4831-BA77-1A570C547682}" type="parTrans" cxnId="{168CB591-E88E-4F0B-A7FD-46F422456DF4}">
      <dgm:prSet/>
      <dgm:spPr/>
      <dgm:t>
        <a:bodyPr/>
        <a:lstStyle/>
        <a:p>
          <a:endParaRPr lang="en-US"/>
        </a:p>
      </dgm:t>
    </dgm:pt>
    <dgm:pt modelId="{DEAD55FD-F405-46E3-B409-65AEA6DB0C69}" type="sibTrans" cxnId="{168CB591-E88E-4F0B-A7FD-46F422456DF4}">
      <dgm:prSet/>
      <dgm:spPr/>
      <dgm:t>
        <a:bodyPr/>
        <a:lstStyle/>
        <a:p>
          <a:endParaRPr lang="en-US"/>
        </a:p>
      </dgm:t>
    </dgm:pt>
    <dgm:pt modelId="{4D0165B3-2EFE-4591-9D2E-7BFC5B6996B2}">
      <dgm:prSet/>
      <dgm:spPr/>
      <dgm:t>
        <a:bodyPr/>
        <a:lstStyle/>
        <a:p>
          <a:pPr>
            <a:lnSpc>
              <a:spcPct val="100000"/>
            </a:lnSpc>
            <a:buFont typeface="+mj-lt"/>
            <a:buAutoNum type="arabicPeriod"/>
          </a:pPr>
          <a:r>
            <a:rPr lang="en-US" dirty="0"/>
            <a:t>1) Contingency Planning.</a:t>
          </a:r>
        </a:p>
      </dgm:t>
    </dgm:pt>
    <dgm:pt modelId="{750AB904-F858-4153-A718-A072444E90C1}" type="parTrans" cxnId="{7927B4FA-E899-456C-B690-14DD7192EDDA}">
      <dgm:prSet/>
      <dgm:spPr/>
      <dgm:t>
        <a:bodyPr/>
        <a:lstStyle/>
        <a:p>
          <a:endParaRPr lang="en-US"/>
        </a:p>
      </dgm:t>
    </dgm:pt>
    <dgm:pt modelId="{B066D158-16CC-4B8F-8718-EF15FFE5CC84}" type="sibTrans" cxnId="{7927B4FA-E899-456C-B690-14DD7192EDDA}">
      <dgm:prSet/>
      <dgm:spPr/>
      <dgm:t>
        <a:bodyPr/>
        <a:lstStyle/>
        <a:p>
          <a:endParaRPr lang="en-US"/>
        </a:p>
      </dgm:t>
    </dgm:pt>
    <dgm:pt modelId="{33894D5A-DAAE-4F14-8687-CB12EB3E2494}">
      <dgm:prSet/>
      <dgm:spPr/>
      <dgm:t>
        <a:bodyPr/>
        <a:lstStyle/>
        <a:p>
          <a:pPr>
            <a:lnSpc>
              <a:spcPct val="100000"/>
            </a:lnSpc>
            <a:buNone/>
          </a:pPr>
          <a:r>
            <a:rPr lang="en-US" dirty="0"/>
            <a:t>2) Ad-hoc Response Tool.</a:t>
          </a:r>
        </a:p>
      </dgm:t>
    </dgm:pt>
    <dgm:pt modelId="{3E36682D-583A-4DA0-A856-4248831DB085}" type="parTrans" cxnId="{EE88D5B4-83F0-4A77-949E-7A053ADC69EB}">
      <dgm:prSet/>
      <dgm:spPr/>
      <dgm:t>
        <a:bodyPr/>
        <a:lstStyle/>
        <a:p>
          <a:endParaRPr lang="en-US"/>
        </a:p>
      </dgm:t>
    </dgm:pt>
    <dgm:pt modelId="{C1E7F656-EBCB-4B90-97BD-4C5F798F1528}" type="sibTrans" cxnId="{EE88D5B4-83F0-4A77-949E-7A053ADC69EB}">
      <dgm:prSet/>
      <dgm:spPr/>
      <dgm:t>
        <a:bodyPr/>
        <a:lstStyle/>
        <a:p>
          <a:endParaRPr lang="en-US"/>
        </a:p>
      </dgm:t>
    </dgm:pt>
    <dgm:pt modelId="{68FE10C7-01DA-4ECD-8CB5-EF37263F03D5}">
      <dgm:prSet/>
      <dgm:spPr/>
      <dgm:t>
        <a:bodyPr/>
        <a:lstStyle/>
        <a:p>
          <a:pPr>
            <a:lnSpc>
              <a:spcPct val="100000"/>
            </a:lnSpc>
            <a:buNone/>
          </a:pPr>
          <a:r>
            <a:rPr lang="en-US" dirty="0"/>
            <a:t>3) Resource Allocation Aid.</a:t>
          </a:r>
        </a:p>
      </dgm:t>
    </dgm:pt>
    <dgm:pt modelId="{4D6BB620-26E6-4D1A-9EAD-EE4325B9AEEB}" type="parTrans" cxnId="{352D3828-292D-42CB-AA81-FA7B060CE235}">
      <dgm:prSet/>
      <dgm:spPr/>
      <dgm:t>
        <a:bodyPr/>
        <a:lstStyle/>
        <a:p>
          <a:endParaRPr lang="en-US"/>
        </a:p>
      </dgm:t>
    </dgm:pt>
    <dgm:pt modelId="{64D75CB5-4489-4EE9-87C5-5C744EDEE7A9}" type="sibTrans" cxnId="{352D3828-292D-42CB-AA81-FA7B060CE235}">
      <dgm:prSet/>
      <dgm:spPr/>
      <dgm:t>
        <a:bodyPr/>
        <a:lstStyle/>
        <a:p>
          <a:endParaRPr lang="en-US"/>
        </a:p>
      </dgm:t>
    </dgm:pt>
    <dgm:pt modelId="{971BF95F-8366-4FE5-AF64-A6B1F9F070A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External Uses</a:t>
          </a:r>
        </a:p>
      </dgm:t>
    </dgm:pt>
    <dgm:pt modelId="{246FDFDA-5C43-4B30-A6DA-8EDA1F3BE0FB}" type="parTrans" cxnId="{23169B43-D82F-479C-B9BA-E419E9C30684}">
      <dgm:prSet/>
      <dgm:spPr/>
      <dgm:t>
        <a:bodyPr/>
        <a:lstStyle/>
        <a:p>
          <a:endParaRPr lang="en-US"/>
        </a:p>
      </dgm:t>
    </dgm:pt>
    <dgm:pt modelId="{E5CCD180-546F-48A1-9185-876602D24FA6}" type="sibTrans" cxnId="{23169B43-D82F-479C-B9BA-E419E9C30684}">
      <dgm:prSet/>
      <dgm:spPr/>
      <dgm:t>
        <a:bodyPr/>
        <a:lstStyle/>
        <a:p>
          <a:endParaRPr lang="en-US"/>
        </a:p>
      </dgm:t>
    </dgm:pt>
    <dgm:pt modelId="{B7B77B2A-4D94-4B39-83C6-503E01BEFB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1) Real-time delay updates.</a:t>
          </a:r>
        </a:p>
      </dgm:t>
    </dgm:pt>
    <dgm:pt modelId="{BA057685-43DE-4596-8D01-327025B54082}" type="parTrans" cxnId="{C482C67E-8A37-43ED-96F8-0C2A9A67EF98}">
      <dgm:prSet/>
      <dgm:spPr/>
      <dgm:t>
        <a:bodyPr/>
        <a:lstStyle/>
        <a:p>
          <a:endParaRPr lang="en-US"/>
        </a:p>
      </dgm:t>
    </dgm:pt>
    <dgm:pt modelId="{B9B723EF-9F8D-45B0-9ADA-D56309DEB4CB}" type="sibTrans" cxnId="{C482C67E-8A37-43ED-96F8-0C2A9A67EF98}">
      <dgm:prSet/>
      <dgm:spPr/>
      <dgm:t>
        <a:bodyPr/>
        <a:lstStyle/>
        <a:p>
          <a:endParaRPr lang="en-US"/>
        </a:p>
      </dgm:t>
    </dgm:pt>
    <dgm:pt modelId="{C05DD801-6765-4DF3-A3A9-2B1713296DD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2) Trip planning.</a:t>
          </a:r>
        </a:p>
      </dgm:t>
    </dgm:pt>
    <dgm:pt modelId="{D9B8065E-2920-4EFF-A992-1CD1CF62802F}" type="parTrans" cxnId="{94D960DC-E769-4BDD-8147-E899D144F8AF}">
      <dgm:prSet/>
      <dgm:spPr/>
      <dgm:t>
        <a:bodyPr/>
        <a:lstStyle/>
        <a:p>
          <a:endParaRPr lang="en-US"/>
        </a:p>
      </dgm:t>
    </dgm:pt>
    <dgm:pt modelId="{9D46455C-2399-41C7-9D25-53122EBF3ED4}" type="sibTrans" cxnId="{94D960DC-E769-4BDD-8147-E899D144F8AF}">
      <dgm:prSet/>
      <dgm:spPr/>
      <dgm:t>
        <a:bodyPr/>
        <a:lstStyle/>
        <a:p>
          <a:endParaRPr lang="en-US"/>
        </a:p>
      </dgm:t>
    </dgm:pt>
    <dgm:pt modelId="{B9448977-9931-4C89-97E9-98409AC2D21B}" type="pres">
      <dgm:prSet presAssocID="{77C5B516-20B6-42CC-8527-2AE632EED0B8}" presName="root" presStyleCnt="0">
        <dgm:presLayoutVars>
          <dgm:dir/>
          <dgm:resizeHandles val="exact"/>
        </dgm:presLayoutVars>
      </dgm:prSet>
      <dgm:spPr/>
    </dgm:pt>
    <dgm:pt modelId="{4C1CC890-FF75-4386-B000-B13E37E88E2D}" type="pres">
      <dgm:prSet presAssocID="{ED1D4472-72A4-4271-9CFB-02C471992D8F}" presName="compNode" presStyleCnt="0"/>
      <dgm:spPr/>
    </dgm:pt>
    <dgm:pt modelId="{CB60075A-875B-490B-BF84-9B2E4E72475C}" type="pres">
      <dgm:prSet presAssocID="{ED1D4472-72A4-4271-9CFB-02C471992D8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4DF8B3DC-2F42-438B-9ED7-8CCCFE36BA15}" type="pres">
      <dgm:prSet presAssocID="{ED1D4472-72A4-4271-9CFB-02C471992D8F}" presName="iconSpace" presStyleCnt="0"/>
      <dgm:spPr/>
    </dgm:pt>
    <dgm:pt modelId="{A25EA7F8-0D24-4013-9B39-A3E2D4CB37A2}" type="pres">
      <dgm:prSet presAssocID="{ED1D4472-72A4-4271-9CFB-02C471992D8F}" presName="parTx" presStyleLbl="revTx" presStyleIdx="0" presStyleCnt="4">
        <dgm:presLayoutVars>
          <dgm:chMax val="0"/>
          <dgm:chPref val="0"/>
        </dgm:presLayoutVars>
      </dgm:prSet>
      <dgm:spPr/>
    </dgm:pt>
    <dgm:pt modelId="{55B2D863-4334-4273-97FF-BEC05EE26F4C}" type="pres">
      <dgm:prSet presAssocID="{ED1D4472-72A4-4271-9CFB-02C471992D8F}" presName="txSpace" presStyleCnt="0"/>
      <dgm:spPr/>
    </dgm:pt>
    <dgm:pt modelId="{9E91315C-7454-4FAF-97FA-03B9A58B9B20}" type="pres">
      <dgm:prSet presAssocID="{ED1D4472-72A4-4271-9CFB-02C471992D8F}" presName="desTx" presStyleLbl="revTx" presStyleIdx="1" presStyleCnt="4">
        <dgm:presLayoutVars/>
      </dgm:prSet>
      <dgm:spPr/>
    </dgm:pt>
    <dgm:pt modelId="{B636BA5C-2161-4812-A8EB-00D3A76DFE2E}" type="pres">
      <dgm:prSet presAssocID="{DEAD55FD-F405-46E3-B409-65AEA6DB0C69}" presName="sibTrans" presStyleCnt="0"/>
      <dgm:spPr/>
    </dgm:pt>
    <dgm:pt modelId="{954254A0-1C92-4704-B6B7-DE3B04799B8C}" type="pres">
      <dgm:prSet presAssocID="{971BF95F-8366-4FE5-AF64-A6B1F9F070A4}" presName="compNode" presStyleCnt="0"/>
      <dgm:spPr/>
    </dgm:pt>
    <dgm:pt modelId="{9A29A9D4-E789-43E9-8C26-8B766054B0C1}" type="pres">
      <dgm:prSet presAssocID="{971BF95F-8366-4FE5-AF64-A6B1F9F070A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3BDCB6FC-D9F9-4A10-BB9A-555F2F249DB0}" type="pres">
      <dgm:prSet presAssocID="{971BF95F-8366-4FE5-AF64-A6B1F9F070A4}" presName="iconSpace" presStyleCnt="0"/>
      <dgm:spPr/>
    </dgm:pt>
    <dgm:pt modelId="{95EF37C2-B91A-4A01-B35B-986261311CA5}" type="pres">
      <dgm:prSet presAssocID="{971BF95F-8366-4FE5-AF64-A6B1F9F070A4}" presName="parTx" presStyleLbl="revTx" presStyleIdx="2" presStyleCnt="4">
        <dgm:presLayoutVars>
          <dgm:chMax val="0"/>
          <dgm:chPref val="0"/>
        </dgm:presLayoutVars>
      </dgm:prSet>
      <dgm:spPr/>
    </dgm:pt>
    <dgm:pt modelId="{A5176BB7-BC45-4412-BDD3-6D4FCFF5FCAC}" type="pres">
      <dgm:prSet presAssocID="{971BF95F-8366-4FE5-AF64-A6B1F9F070A4}" presName="txSpace" presStyleCnt="0"/>
      <dgm:spPr/>
    </dgm:pt>
    <dgm:pt modelId="{67B521D0-2CD2-4FA5-B54A-E9E152013B96}" type="pres">
      <dgm:prSet presAssocID="{971BF95F-8366-4FE5-AF64-A6B1F9F070A4}" presName="desTx" presStyleLbl="revTx" presStyleIdx="3" presStyleCnt="4">
        <dgm:presLayoutVars/>
      </dgm:prSet>
      <dgm:spPr/>
    </dgm:pt>
  </dgm:ptLst>
  <dgm:cxnLst>
    <dgm:cxn modelId="{6921BF20-7410-8F4A-9537-E5A32690AF6B}" type="presOf" srcId="{77C5B516-20B6-42CC-8527-2AE632EED0B8}" destId="{B9448977-9931-4C89-97E9-98409AC2D21B}" srcOrd="0" destOrd="0" presId="urn:microsoft.com/office/officeart/2018/5/layout/CenteredIconLabelDescriptionList"/>
    <dgm:cxn modelId="{352D3828-292D-42CB-AA81-FA7B060CE235}" srcId="{ED1D4472-72A4-4271-9CFB-02C471992D8F}" destId="{68FE10C7-01DA-4ECD-8CB5-EF37263F03D5}" srcOrd="2" destOrd="0" parTransId="{4D6BB620-26E6-4D1A-9EAD-EE4325B9AEEB}" sibTransId="{64D75CB5-4489-4EE9-87C5-5C744EDEE7A9}"/>
    <dgm:cxn modelId="{23169B43-D82F-479C-B9BA-E419E9C30684}" srcId="{77C5B516-20B6-42CC-8527-2AE632EED0B8}" destId="{971BF95F-8366-4FE5-AF64-A6B1F9F070A4}" srcOrd="1" destOrd="0" parTransId="{246FDFDA-5C43-4B30-A6DA-8EDA1F3BE0FB}" sibTransId="{E5CCD180-546F-48A1-9185-876602D24FA6}"/>
    <dgm:cxn modelId="{A2E8B659-26AA-C449-8D53-20D7F5B44660}" type="presOf" srcId="{68FE10C7-01DA-4ECD-8CB5-EF37263F03D5}" destId="{9E91315C-7454-4FAF-97FA-03B9A58B9B20}" srcOrd="0" destOrd="2" presId="urn:microsoft.com/office/officeart/2018/5/layout/CenteredIconLabelDescriptionList"/>
    <dgm:cxn modelId="{C482C67E-8A37-43ED-96F8-0C2A9A67EF98}" srcId="{971BF95F-8366-4FE5-AF64-A6B1F9F070A4}" destId="{B7B77B2A-4D94-4B39-83C6-503E01BEFB01}" srcOrd="0" destOrd="0" parTransId="{BA057685-43DE-4596-8D01-327025B54082}" sibTransId="{B9B723EF-9F8D-45B0-9ADA-D56309DEB4CB}"/>
    <dgm:cxn modelId="{168CB591-E88E-4F0B-A7FD-46F422456DF4}" srcId="{77C5B516-20B6-42CC-8527-2AE632EED0B8}" destId="{ED1D4472-72A4-4271-9CFB-02C471992D8F}" srcOrd="0" destOrd="0" parTransId="{E4E8D315-E452-4831-BA77-1A570C547682}" sibTransId="{DEAD55FD-F405-46E3-B409-65AEA6DB0C69}"/>
    <dgm:cxn modelId="{C2DE3EAE-EA8A-7F4E-B7F1-71DBABC9CE01}" type="presOf" srcId="{B7B77B2A-4D94-4B39-83C6-503E01BEFB01}" destId="{67B521D0-2CD2-4FA5-B54A-E9E152013B96}" srcOrd="0" destOrd="0" presId="urn:microsoft.com/office/officeart/2018/5/layout/CenteredIconLabelDescriptionList"/>
    <dgm:cxn modelId="{EE88D5B4-83F0-4A77-949E-7A053ADC69EB}" srcId="{ED1D4472-72A4-4271-9CFB-02C471992D8F}" destId="{33894D5A-DAAE-4F14-8687-CB12EB3E2494}" srcOrd="1" destOrd="0" parTransId="{3E36682D-583A-4DA0-A856-4248831DB085}" sibTransId="{C1E7F656-EBCB-4B90-97BD-4C5F798F1528}"/>
    <dgm:cxn modelId="{137F07B7-689C-FA4D-9E13-545228A2B3A5}" type="presOf" srcId="{C05DD801-6765-4DF3-A3A9-2B1713296DD5}" destId="{67B521D0-2CD2-4FA5-B54A-E9E152013B96}" srcOrd="0" destOrd="1" presId="urn:microsoft.com/office/officeart/2018/5/layout/CenteredIconLabelDescriptionList"/>
    <dgm:cxn modelId="{1193F6BE-04ED-9648-A3C4-FC08C5E5987E}" type="presOf" srcId="{971BF95F-8366-4FE5-AF64-A6B1F9F070A4}" destId="{95EF37C2-B91A-4A01-B35B-986261311CA5}" srcOrd="0" destOrd="0" presId="urn:microsoft.com/office/officeart/2018/5/layout/CenteredIconLabelDescriptionList"/>
    <dgm:cxn modelId="{02B667BF-0D01-8743-823E-4AD3288732C1}" type="presOf" srcId="{33894D5A-DAAE-4F14-8687-CB12EB3E2494}" destId="{9E91315C-7454-4FAF-97FA-03B9A58B9B20}" srcOrd="0" destOrd="1" presId="urn:microsoft.com/office/officeart/2018/5/layout/CenteredIconLabelDescriptionList"/>
    <dgm:cxn modelId="{635256DB-5F5E-3249-8DEF-C8A1AA38623E}" type="presOf" srcId="{4D0165B3-2EFE-4591-9D2E-7BFC5B6996B2}" destId="{9E91315C-7454-4FAF-97FA-03B9A58B9B20}" srcOrd="0" destOrd="0" presId="urn:microsoft.com/office/officeart/2018/5/layout/CenteredIconLabelDescriptionList"/>
    <dgm:cxn modelId="{94D960DC-E769-4BDD-8147-E899D144F8AF}" srcId="{971BF95F-8366-4FE5-AF64-A6B1F9F070A4}" destId="{C05DD801-6765-4DF3-A3A9-2B1713296DD5}" srcOrd="1" destOrd="0" parTransId="{D9B8065E-2920-4EFF-A992-1CD1CF62802F}" sibTransId="{9D46455C-2399-41C7-9D25-53122EBF3ED4}"/>
    <dgm:cxn modelId="{C52919EA-EA9F-2A41-9935-966CFEBCDE1A}" type="presOf" srcId="{ED1D4472-72A4-4271-9CFB-02C471992D8F}" destId="{A25EA7F8-0D24-4013-9B39-A3E2D4CB37A2}" srcOrd="0" destOrd="0" presId="urn:microsoft.com/office/officeart/2018/5/layout/CenteredIconLabelDescriptionList"/>
    <dgm:cxn modelId="{7927B4FA-E899-456C-B690-14DD7192EDDA}" srcId="{ED1D4472-72A4-4271-9CFB-02C471992D8F}" destId="{4D0165B3-2EFE-4591-9D2E-7BFC5B6996B2}" srcOrd="0" destOrd="0" parTransId="{750AB904-F858-4153-A718-A072444E90C1}" sibTransId="{B066D158-16CC-4B8F-8718-EF15FFE5CC84}"/>
    <dgm:cxn modelId="{0BFC8A8E-E4E7-0448-957D-156AA39CEAC4}" type="presParOf" srcId="{B9448977-9931-4C89-97E9-98409AC2D21B}" destId="{4C1CC890-FF75-4386-B000-B13E37E88E2D}" srcOrd="0" destOrd="0" presId="urn:microsoft.com/office/officeart/2018/5/layout/CenteredIconLabelDescriptionList"/>
    <dgm:cxn modelId="{272E9BEE-0783-7349-BCAE-71457DE7EDBF}" type="presParOf" srcId="{4C1CC890-FF75-4386-B000-B13E37E88E2D}" destId="{CB60075A-875B-490B-BF84-9B2E4E72475C}" srcOrd="0" destOrd="0" presId="urn:microsoft.com/office/officeart/2018/5/layout/CenteredIconLabelDescriptionList"/>
    <dgm:cxn modelId="{D3F4DA59-02FF-D94E-9324-5126E2088840}" type="presParOf" srcId="{4C1CC890-FF75-4386-B000-B13E37E88E2D}" destId="{4DF8B3DC-2F42-438B-9ED7-8CCCFE36BA15}" srcOrd="1" destOrd="0" presId="urn:microsoft.com/office/officeart/2018/5/layout/CenteredIconLabelDescriptionList"/>
    <dgm:cxn modelId="{F89FA33D-22CB-3F46-B4F5-B600DDA8A558}" type="presParOf" srcId="{4C1CC890-FF75-4386-B000-B13E37E88E2D}" destId="{A25EA7F8-0D24-4013-9B39-A3E2D4CB37A2}" srcOrd="2" destOrd="0" presId="urn:microsoft.com/office/officeart/2018/5/layout/CenteredIconLabelDescriptionList"/>
    <dgm:cxn modelId="{C00F4C1F-464F-034C-8ABF-88D7C5813A03}" type="presParOf" srcId="{4C1CC890-FF75-4386-B000-B13E37E88E2D}" destId="{55B2D863-4334-4273-97FF-BEC05EE26F4C}" srcOrd="3" destOrd="0" presId="urn:microsoft.com/office/officeart/2018/5/layout/CenteredIconLabelDescriptionList"/>
    <dgm:cxn modelId="{919BC7C8-0C4D-2A4F-AC6E-0030955F74C8}" type="presParOf" srcId="{4C1CC890-FF75-4386-B000-B13E37E88E2D}" destId="{9E91315C-7454-4FAF-97FA-03B9A58B9B20}" srcOrd="4" destOrd="0" presId="urn:microsoft.com/office/officeart/2018/5/layout/CenteredIconLabelDescriptionList"/>
    <dgm:cxn modelId="{9F07E05A-B3C3-134E-BF23-1396AEB3DDF7}" type="presParOf" srcId="{B9448977-9931-4C89-97E9-98409AC2D21B}" destId="{B636BA5C-2161-4812-A8EB-00D3A76DFE2E}" srcOrd="1" destOrd="0" presId="urn:microsoft.com/office/officeart/2018/5/layout/CenteredIconLabelDescriptionList"/>
    <dgm:cxn modelId="{BA9D8AF1-CAE1-6D46-993E-D9B176494094}" type="presParOf" srcId="{B9448977-9931-4C89-97E9-98409AC2D21B}" destId="{954254A0-1C92-4704-B6B7-DE3B04799B8C}" srcOrd="2" destOrd="0" presId="urn:microsoft.com/office/officeart/2018/5/layout/CenteredIconLabelDescriptionList"/>
    <dgm:cxn modelId="{95EBEFF8-7D70-BE48-9E8F-BFC23870A44D}" type="presParOf" srcId="{954254A0-1C92-4704-B6B7-DE3B04799B8C}" destId="{9A29A9D4-E789-43E9-8C26-8B766054B0C1}" srcOrd="0" destOrd="0" presId="urn:microsoft.com/office/officeart/2018/5/layout/CenteredIconLabelDescriptionList"/>
    <dgm:cxn modelId="{50312E86-2A71-A24D-93C9-A21C0430443A}" type="presParOf" srcId="{954254A0-1C92-4704-B6B7-DE3B04799B8C}" destId="{3BDCB6FC-D9F9-4A10-BB9A-555F2F249DB0}" srcOrd="1" destOrd="0" presId="urn:microsoft.com/office/officeart/2018/5/layout/CenteredIconLabelDescriptionList"/>
    <dgm:cxn modelId="{754F6188-3288-D442-BFAC-DE2258DFDE1E}" type="presParOf" srcId="{954254A0-1C92-4704-B6B7-DE3B04799B8C}" destId="{95EF37C2-B91A-4A01-B35B-986261311CA5}" srcOrd="2" destOrd="0" presId="urn:microsoft.com/office/officeart/2018/5/layout/CenteredIconLabelDescriptionList"/>
    <dgm:cxn modelId="{F18C086C-F45D-6C44-944E-A4CE5CAA886C}" type="presParOf" srcId="{954254A0-1C92-4704-B6B7-DE3B04799B8C}" destId="{A5176BB7-BC45-4412-BDD3-6D4FCFF5FCAC}" srcOrd="3" destOrd="0" presId="urn:microsoft.com/office/officeart/2018/5/layout/CenteredIconLabelDescriptionList"/>
    <dgm:cxn modelId="{432BB518-EA95-7745-A91D-2961D5764C7A}" type="presParOf" srcId="{954254A0-1C92-4704-B6B7-DE3B04799B8C}" destId="{67B521D0-2CD2-4FA5-B54A-E9E152013B96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AA4351-8E5D-42B7-A438-0C850BF6AC58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70E0BED-D5E6-4F93-B88B-D78B3A5C46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Predictive Classifier Model (Random Forest)</a:t>
          </a:r>
        </a:p>
      </dgm:t>
    </dgm:pt>
    <dgm:pt modelId="{3ECB8523-AE53-4103-B863-B488C9968AA3}" type="parTrans" cxnId="{26477B04-614F-4127-B419-5EBE89E37214}">
      <dgm:prSet/>
      <dgm:spPr/>
      <dgm:t>
        <a:bodyPr/>
        <a:lstStyle/>
        <a:p>
          <a:endParaRPr lang="en-US"/>
        </a:p>
      </dgm:t>
    </dgm:pt>
    <dgm:pt modelId="{9E5DA2E4-9E68-4A76-8A37-4CD20F230C35}" type="sibTrans" cxnId="{26477B04-614F-4127-B419-5EBE89E3721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846E362-6187-4203-90E8-AF8BFF8744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Uses last 2 year’s delay data for training.</a:t>
          </a:r>
        </a:p>
      </dgm:t>
    </dgm:pt>
    <dgm:pt modelId="{38952C2E-3BF1-49D5-8ED9-C15088B8606E}" type="parTrans" cxnId="{CA4A5861-668F-4BD5-9C17-068DA237D3F4}">
      <dgm:prSet/>
      <dgm:spPr/>
      <dgm:t>
        <a:bodyPr/>
        <a:lstStyle/>
        <a:p>
          <a:endParaRPr lang="en-US"/>
        </a:p>
      </dgm:t>
    </dgm:pt>
    <dgm:pt modelId="{10FE16A7-122D-4A77-B33E-3EE0809C79C1}" type="sibTrans" cxnId="{CA4A5861-668F-4BD5-9C17-068DA237D3F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D13A192-DF44-4D16-8BF7-67EA2B2ACE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Real-time quick prediction.</a:t>
          </a:r>
        </a:p>
      </dgm:t>
    </dgm:pt>
    <dgm:pt modelId="{887C3FC6-38B9-45FE-A9E5-E9B7CB8174BC}" type="parTrans" cxnId="{66BED105-C844-4B19-8C18-FA4AF1EC0CB8}">
      <dgm:prSet/>
      <dgm:spPr/>
      <dgm:t>
        <a:bodyPr/>
        <a:lstStyle/>
        <a:p>
          <a:endParaRPr lang="en-US"/>
        </a:p>
      </dgm:t>
    </dgm:pt>
    <dgm:pt modelId="{25F09A88-4CC6-48A7-8C8B-780CDCDDDB69}" type="sibTrans" cxnId="{66BED105-C844-4B19-8C18-FA4AF1EC0CB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D640E40-77D6-48B1-9D35-4CE137A63C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Correctly predicts </a:t>
          </a:r>
          <a:r>
            <a:rPr lang="en-US" u="sng"/>
            <a:t>89%</a:t>
          </a:r>
          <a:r>
            <a:rPr lang="en-US"/>
            <a:t> of the delays (Appendix 1) – with potential to be even better</a:t>
          </a:r>
        </a:p>
      </dgm:t>
    </dgm:pt>
    <dgm:pt modelId="{E98ED262-0F7B-42DC-A98E-4889D9C8F686}" type="parTrans" cxnId="{8E5F2FB0-DFA2-4230-B322-C89CF29E3412}">
      <dgm:prSet/>
      <dgm:spPr/>
      <dgm:t>
        <a:bodyPr/>
        <a:lstStyle/>
        <a:p>
          <a:endParaRPr lang="en-US"/>
        </a:p>
      </dgm:t>
    </dgm:pt>
    <dgm:pt modelId="{01189BC3-58ED-4AF9-849B-8B495B404517}" type="sibTrans" cxnId="{8E5F2FB0-DFA2-4230-B322-C89CF29E3412}">
      <dgm:prSet/>
      <dgm:spPr/>
      <dgm:t>
        <a:bodyPr/>
        <a:lstStyle/>
        <a:p>
          <a:endParaRPr lang="en-US"/>
        </a:p>
      </dgm:t>
    </dgm:pt>
    <dgm:pt modelId="{415897F4-697D-494C-B8C3-A3F02FB387F6}" type="pres">
      <dgm:prSet presAssocID="{62AA4351-8E5D-42B7-A438-0C850BF6AC58}" presName="root" presStyleCnt="0">
        <dgm:presLayoutVars>
          <dgm:dir/>
          <dgm:resizeHandles val="exact"/>
        </dgm:presLayoutVars>
      </dgm:prSet>
      <dgm:spPr/>
    </dgm:pt>
    <dgm:pt modelId="{8CFE3CB4-B402-42AF-9B03-732E232B8F4B}" type="pres">
      <dgm:prSet presAssocID="{62AA4351-8E5D-42B7-A438-0C850BF6AC58}" presName="container" presStyleCnt="0">
        <dgm:presLayoutVars>
          <dgm:dir/>
          <dgm:resizeHandles val="exact"/>
        </dgm:presLayoutVars>
      </dgm:prSet>
      <dgm:spPr/>
    </dgm:pt>
    <dgm:pt modelId="{085667FC-7726-42AC-9AB7-512C39096682}" type="pres">
      <dgm:prSet presAssocID="{770E0BED-D5E6-4F93-B88B-D78B3A5C46DB}" presName="compNode" presStyleCnt="0"/>
      <dgm:spPr/>
    </dgm:pt>
    <dgm:pt modelId="{D9251C0C-F938-49BF-A011-291897D5F7FD}" type="pres">
      <dgm:prSet presAssocID="{770E0BED-D5E6-4F93-B88B-D78B3A5C46DB}" presName="iconBgRect" presStyleLbl="bgShp" presStyleIdx="0" presStyleCnt="4"/>
      <dgm:spPr/>
    </dgm:pt>
    <dgm:pt modelId="{1CC40529-F68B-48B6-8B8D-0318DFA64D8A}" type="pres">
      <dgm:prSet presAssocID="{770E0BED-D5E6-4F93-B88B-D78B3A5C46D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1C52A0D9-758F-40B8-A12A-EB61E8E3EDAB}" type="pres">
      <dgm:prSet presAssocID="{770E0BED-D5E6-4F93-B88B-D78B3A5C46DB}" presName="spaceRect" presStyleCnt="0"/>
      <dgm:spPr/>
    </dgm:pt>
    <dgm:pt modelId="{A502EE50-CA71-4A5E-BAFB-954CD2F79337}" type="pres">
      <dgm:prSet presAssocID="{770E0BED-D5E6-4F93-B88B-D78B3A5C46DB}" presName="textRect" presStyleLbl="revTx" presStyleIdx="0" presStyleCnt="4">
        <dgm:presLayoutVars>
          <dgm:chMax val="1"/>
          <dgm:chPref val="1"/>
        </dgm:presLayoutVars>
      </dgm:prSet>
      <dgm:spPr/>
    </dgm:pt>
    <dgm:pt modelId="{0B47853E-7FD7-4CEB-B483-C61FAAA3FF7A}" type="pres">
      <dgm:prSet presAssocID="{9E5DA2E4-9E68-4A76-8A37-4CD20F230C35}" presName="sibTrans" presStyleLbl="sibTrans2D1" presStyleIdx="0" presStyleCnt="0"/>
      <dgm:spPr/>
    </dgm:pt>
    <dgm:pt modelId="{67AAEF01-519D-49E6-AA52-EA5397F651D6}" type="pres">
      <dgm:prSet presAssocID="{4846E362-6187-4203-90E8-AF8BFF8744A0}" presName="compNode" presStyleCnt="0"/>
      <dgm:spPr/>
    </dgm:pt>
    <dgm:pt modelId="{0114F2B2-D764-4867-A472-633D9CE4B3E0}" type="pres">
      <dgm:prSet presAssocID="{4846E362-6187-4203-90E8-AF8BFF8744A0}" presName="iconBgRect" presStyleLbl="bgShp" presStyleIdx="1" presStyleCnt="4"/>
      <dgm:spPr/>
    </dgm:pt>
    <dgm:pt modelId="{F3C7317A-B1DD-4766-93C3-83FBF09D2357}" type="pres">
      <dgm:prSet presAssocID="{4846E362-6187-4203-90E8-AF8BFF8744A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9828A62-D567-4813-A485-B43F15A8D4DD}" type="pres">
      <dgm:prSet presAssocID="{4846E362-6187-4203-90E8-AF8BFF8744A0}" presName="spaceRect" presStyleCnt="0"/>
      <dgm:spPr/>
    </dgm:pt>
    <dgm:pt modelId="{2365F797-8B00-4B6A-8CCD-0F608C5A1B1D}" type="pres">
      <dgm:prSet presAssocID="{4846E362-6187-4203-90E8-AF8BFF8744A0}" presName="textRect" presStyleLbl="revTx" presStyleIdx="1" presStyleCnt="4">
        <dgm:presLayoutVars>
          <dgm:chMax val="1"/>
          <dgm:chPref val="1"/>
        </dgm:presLayoutVars>
      </dgm:prSet>
      <dgm:spPr/>
    </dgm:pt>
    <dgm:pt modelId="{9E3376C9-39E1-4397-86BC-F5E614C0A3DF}" type="pres">
      <dgm:prSet presAssocID="{10FE16A7-122D-4A77-B33E-3EE0809C79C1}" presName="sibTrans" presStyleLbl="sibTrans2D1" presStyleIdx="0" presStyleCnt="0"/>
      <dgm:spPr/>
    </dgm:pt>
    <dgm:pt modelId="{C3DF1452-A443-4D9C-9D0F-F0CA5675464B}" type="pres">
      <dgm:prSet presAssocID="{6D13A192-DF44-4D16-8BF7-67EA2B2ACEEC}" presName="compNode" presStyleCnt="0"/>
      <dgm:spPr/>
    </dgm:pt>
    <dgm:pt modelId="{C418BD99-0423-4974-9CF9-9F2A23525DE8}" type="pres">
      <dgm:prSet presAssocID="{6D13A192-DF44-4D16-8BF7-67EA2B2ACEEC}" presName="iconBgRect" presStyleLbl="bgShp" presStyleIdx="2" presStyleCnt="4"/>
      <dgm:spPr/>
    </dgm:pt>
    <dgm:pt modelId="{59E8B41A-0D44-42A4-8C12-6E4BEFEB3105}" type="pres">
      <dgm:prSet presAssocID="{6D13A192-DF44-4D16-8BF7-67EA2B2ACEE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A4417C27-EE67-4B4B-B7C5-A1A0B3B1274E}" type="pres">
      <dgm:prSet presAssocID="{6D13A192-DF44-4D16-8BF7-67EA2B2ACEEC}" presName="spaceRect" presStyleCnt="0"/>
      <dgm:spPr/>
    </dgm:pt>
    <dgm:pt modelId="{5AB6D93D-B73F-44B6-B466-DBE30AF92932}" type="pres">
      <dgm:prSet presAssocID="{6D13A192-DF44-4D16-8BF7-67EA2B2ACEEC}" presName="textRect" presStyleLbl="revTx" presStyleIdx="2" presStyleCnt="4">
        <dgm:presLayoutVars>
          <dgm:chMax val="1"/>
          <dgm:chPref val="1"/>
        </dgm:presLayoutVars>
      </dgm:prSet>
      <dgm:spPr/>
    </dgm:pt>
    <dgm:pt modelId="{C9CD3C68-EE9D-464B-9C78-CA36DD95DBAE}" type="pres">
      <dgm:prSet presAssocID="{25F09A88-4CC6-48A7-8C8B-780CDCDDDB69}" presName="sibTrans" presStyleLbl="sibTrans2D1" presStyleIdx="0" presStyleCnt="0"/>
      <dgm:spPr/>
    </dgm:pt>
    <dgm:pt modelId="{6FC79896-A205-46A2-B515-D81783E9E56A}" type="pres">
      <dgm:prSet presAssocID="{CD640E40-77D6-48B1-9D35-4CE137A63C83}" presName="compNode" presStyleCnt="0"/>
      <dgm:spPr/>
    </dgm:pt>
    <dgm:pt modelId="{388B874F-62E6-494C-BC7C-2F049E631AD9}" type="pres">
      <dgm:prSet presAssocID="{CD640E40-77D6-48B1-9D35-4CE137A63C83}" presName="iconBgRect" presStyleLbl="bgShp" presStyleIdx="3" presStyleCnt="4"/>
      <dgm:spPr/>
    </dgm:pt>
    <dgm:pt modelId="{1AFA3F99-6399-4F2F-8BE1-1170C700D5C6}" type="pres">
      <dgm:prSet presAssocID="{CD640E40-77D6-48B1-9D35-4CE137A63C8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D77A39A9-C3BE-491B-9C48-49A4A382A6CA}" type="pres">
      <dgm:prSet presAssocID="{CD640E40-77D6-48B1-9D35-4CE137A63C83}" presName="spaceRect" presStyleCnt="0"/>
      <dgm:spPr/>
    </dgm:pt>
    <dgm:pt modelId="{DF2B2410-FD1C-49D5-832B-176E267551D8}" type="pres">
      <dgm:prSet presAssocID="{CD640E40-77D6-48B1-9D35-4CE137A63C8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6477B04-614F-4127-B419-5EBE89E37214}" srcId="{62AA4351-8E5D-42B7-A438-0C850BF6AC58}" destId="{770E0BED-D5E6-4F93-B88B-D78B3A5C46DB}" srcOrd="0" destOrd="0" parTransId="{3ECB8523-AE53-4103-B863-B488C9968AA3}" sibTransId="{9E5DA2E4-9E68-4A76-8A37-4CD20F230C35}"/>
    <dgm:cxn modelId="{66BED105-C844-4B19-8C18-FA4AF1EC0CB8}" srcId="{62AA4351-8E5D-42B7-A438-0C850BF6AC58}" destId="{6D13A192-DF44-4D16-8BF7-67EA2B2ACEEC}" srcOrd="2" destOrd="0" parTransId="{887C3FC6-38B9-45FE-A9E5-E9B7CB8174BC}" sibTransId="{25F09A88-4CC6-48A7-8C8B-780CDCDDDB69}"/>
    <dgm:cxn modelId="{9D4ED40E-3B0D-0041-8FEC-887162116A8C}" type="presOf" srcId="{4846E362-6187-4203-90E8-AF8BFF8744A0}" destId="{2365F797-8B00-4B6A-8CCD-0F608C5A1B1D}" srcOrd="0" destOrd="0" presId="urn:microsoft.com/office/officeart/2018/2/layout/IconCircleList"/>
    <dgm:cxn modelId="{4E4FBA3B-15DA-F44C-99E3-E6BE1EC51DBA}" type="presOf" srcId="{770E0BED-D5E6-4F93-B88B-D78B3A5C46DB}" destId="{A502EE50-CA71-4A5E-BAFB-954CD2F79337}" srcOrd="0" destOrd="0" presId="urn:microsoft.com/office/officeart/2018/2/layout/IconCircleList"/>
    <dgm:cxn modelId="{CA4A5861-668F-4BD5-9C17-068DA237D3F4}" srcId="{62AA4351-8E5D-42B7-A438-0C850BF6AC58}" destId="{4846E362-6187-4203-90E8-AF8BFF8744A0}" srcOrd="1" destOrd="0" parTransId="{38952C2E-3BF1-49D5-8ED9-C15088B8606E}" sibTransId="{10FE16A7-122D-4A77-B33E-3EE0809C79C1}"/>
    <dgm:cxn modelId="{954EC189-F145-714E-B901-3E66AC3DF4E4}" type="presOf" srcId="{62AA4351-8E5D-42B7-A438-0C850BF6AC58}" destId="{415897F4-697D-494C-B8C3-A3F02FB387F6}" srcOrd="0" destOrd="0" presId="urn:microsoft.com/office/officeart/2018/2/layout/IconCircleList"/>
    <dgm:cxn modelId="{8E5F2FB0-DFA2-4230-B322-C89CF29E3412}" srcId="{62AA4351-8E5D-42B7-A438-0C850BF6AC58}" destId="{CD640E40-77D6-48B1-9D35-4CE137A63C83}" srcOrd="3" destOrd="0" parTransId="{E98ED262-0F7B-42DC-A98E-4889D9C8F686}" sibTransId="{01189BC3-58ED-4AF9-849B-8B495B404517}"/>
    <dgm:cxn modelId="{03825EB4-99DE-3742-A665-1627715019E7}" type="presOf" srcId="{CD640E40-77D6-48B1-9D35-4CE137A63C83}" destId="{DF2B2410-FD1C-49D5-832B-176E267551D8}" srcOrd="0" destOrd="0" presId="urn:microsoft.com/office/officeart/2018/2/layout/IconCircleList"/>
    <dgm:cxn modelId="{20F15ACE-1FFF-3145-82C4-BC9829AD60B6}" type="presOf" srcId="{6D13A192-DF44-4D16-8BF7-67EA2B2ACEEC}" destId="{5AB6D93D-B73F-44B6-B466-DBE30AF92932}" srcOrd="0" destOrd="0" presId="urn:microsoft.com/office/officeart/2018/2/layout/IconCircleList"/>
    <dgm:cxn modelId="{1731C7D3-9936-4943-A476-2D32EACEA514}" type="presOf" srcId="{25F09A88-4CC6-48A7-8C8B-780CDCDDDB69}" destId="{C9CD3C68-EE9D-464B-9C78-CA36DD95DBAE}" srcOrd="0" destOrd="0" presId="urn:microsoft.com/office/officeart/2018/2/layout/IconCircleList"/>
    <dgm:cxn modelId="{056DC6D6-A5BF-E24D-9AD9-4BE69CE13B75}" type="presOf" srcId="{10FE16A7-122D-4A77-B33E-3EE0809C79C1}" destId="{9E3376C9-39E1-4397-86BC-F5E614C0A3DF}" srcOrd="0" destOrd="0" presId="urn:microsoft.com/office/officeart/2018/2/layout/IconCircleList"/>
    <dgm:cxn modelId="{C05E31FC-9CD9-C247-B4D7-028153B8EFF8}" type="presOf" srcId="{9E5DA2E4-9E68-4A76-8A37-4CD20F230C35}" destId="{0B47853E-7FD7-4CEB-B483-C61FAAA3FF7A}" srcOrd="0" destOrd="0" presId="urn:microsoft.com/office/officeart/2018/2/layout/IconCircleList"/>
    <dgm:cxn modelId="{DAB592B2-DEB0-D248-8E1E-BE188C691CC8}" type="presParOf" srcId="{415897F4-697D-494C-B8C3-A3F02FB387F6}" destId="{8CFE3CB4-B402-42AF-9B03-732E232B8F4B}" srcOrd="0" destOrd="0" presId="urn:microsoft.com/office/officeart/2018/2/layout/IconCircleList"/>
    <dgm:cxn modelId="{06DA3ED3-DC9F-E24A-A682-9674E1C13CB5}" type="presParOf" srcId="{8CFE3CB4-B402-42AF-9B03-732E232B8F4B}" destId="{085667FC-7726-42AC-9AB7-512C39096682}" srcOrd="0" destOrd="0" presId="urn:microsoft.com/office/officeart/2018/2/layout/IconCircleList"/>
    <dgm:cxn modelId="{81518E78-A822-304A-A099-8B205A86A7CC}" type="presParOf" srcId="{085667FC-7726-42AC-9AB7-512C39096682}" destId="{D9251C0C-F938-49BF-A011-291897D5F7FD}" srcOrd="0" destOrd="0" presId="urn:microsoft.com/office/officeart/2018/2/layout/IconCircleList"/>
    <dgm:cxn modelId="{CEFDAB79-CB98-924A-969E-83E1D44B7765}" type="presParOf" srcId="{085667FC-7726-42AC-9AB7-512C39096682}" destId="{1CC40529-F68B-48B6-8B8D-0318DFA64D8A}" srcOrd="1" destOrd="0" presId="urn:microsoft.com/office/officeart/2018/2/layout/IconCircleList"/>
    <dgm:cxn modelId="{A5080C58-F20C-E448-A329-A68CBAD95640}" type="presParOf" srcId="{085667FC-7726-42AC-9AB7-512C39096682}" destId="{1C52A0D9-758F-40B8-A12A-EB61E8E3EDAB}" srcOrd="2" destOrd="0" presId="urn:microsoft.com/office/officeart/2018/2/layout/IconCircleList"/>
    <dgm:cxn modelId="{9C8E0BBD-0CBD-F64C-A961-1FE4454BD0CC}" type="presParOf" srcId="{085667FC-7726-42AC-9AB7-512C39096682}" destId="{A502EE50-CA71-4A5E-BAFB-954CD2F79337}" srcOrd="3" destOrd="0" presId="urn:microsoft.com/office/officeart/2018/2/layout/IconCircleList"/>
    <dgm:cxn modelId="{744256CF-78DB-714A-B895-43B534142C43}" type="presParOf" srcId="{8CFE3CB4-B402-42AF-9B03-732E232B8F4B}" destId="{0B47853E-7FD7-4CEB-B483-C61FAAA3FF7A}" srcOrd="1" destOrd="0" presId="urn:microsoft.com/office/officeart/2018/2/layout/IconCircleList"/>
    <dgm:cxn modelId="{896DC54E-4F48-304D-960F-928A634F5BD8}" type="presParOf" srcId="{8CFE3CB4-B402-42AF-9B03-732E232B8F4B}" destId="{67AAEF01-519D-49E6-AA52-EA5397F651D6}" srcOrd="2" destOrd="0" presId="urn:microsoft.com/office/officeart/2018/2/layout/IconCircleList"/>
    <dgm:cxn modelId="{4189D82D-FFE6-DC45-9D62-46AA8A186762}" type="presParOf" srcId="{67AAEF01-519D-49E6-AA52-EA5397F651D6}" destId="{0114F2B2-D764-4867-A472-633D9CE4B3E0}" srcOrd="0" destOrd="0" presId="urn:microsoft.com/office/officeart/2018/2/layout/IconCircleList"/>
    <dgm:cxn modelId="{94807C91-AA81-4E44-9343-9E7064B6A9D1}" type="presParOf" srcId="{67AAEF01-519D-49E6-AA52-EA5397F651D6}" destId="{F3C7317A-B1DD-4766-93C3-83FBF09D2357}" srcOrd="1" destOrd="0" presId="urn:microsoft.com/office/officeart/2018/2/layout/IconCircleList"/>
    <dgm:cxn modelId="{AA6E9276-1EA0-E344-B776-24C6613EAC81}" type="presParOf" srcId="{67AAEF01-519D-49E6-AA52-EA5397F651D6}" destId="{39828A62-D567-4813-A485-B43F15A8D4DD}" srcOrd="2" destOrd="0" presId="urn:microsoft.com/office/officeart/2018/2/layout/IconCircleList"/>
    <dgm:cxn modelId="{DD988D2D-D9F1-D04B-B28C-02364CDCD384}" type="presParOf" srcId="{67AAEF01-519D-49E6-AA52-EA5397F651D6}" destId="{2365F797-8B00-4B6A-8CCD-0F608C5A1B1D}" srcOrd="3" destOrd="0" presId="urn:microsoft.com/office/officeart/2018/2/layout/IconCircleList"/>
    <dgm:cxn modelId="{E834E1AE-E4C4-F74F-BE17-790D4D3E110A}" type="presParOf" srcId="{8CFE3CB4-B402-42AF-9B03-732E232B8F4B}" destId="{9E3376C9-39E1-4397-86BC-F5E614C0A3DF}" srcOrd="3" destOrd="0" presId="urn:microsoft.com/office/officeart/2018/2/layout/IconCircleList"/>
    <dgm:cxn modelId="{7C3E0EE4-1176-944E-B8AF-E6E900A0BA63}" type="presParOf" srcId="{8CFE3CB4-B402-42AF-9B03-732E232B8F4B}" destId="{C3DF1452-A443-4D9C-9D0F-F0CA5675464B}" srcOrd="4" destOrd="0" presId="urn:microsoft.com/office/officeart/2018/2/layout/IconCircleList"/>
    <dgm:cxn modelId="{51652AD7-5FD4-8241-A338-D946F832732B}" type="presParOf" srcId="{C3DF1452-A443-4D9C-9D0F-F0CA5675464B}" destId="{C418BD99-0423-4974-9CF9-9F2A23525DE8}" srcOrd="0" destOrd="0" presId="urn:microsoft.com/office/officeart/2018/2/layout/IconCircleList"/>
    <dgm:cxn modelId="{693EBA38-9CAB-E241-B5F5-97C179A43954}" type="presParOf" srcId="{C3DF1452-A443-4D9C-9D0F-F0CA5675464B}" destId="{59E8B41A-0D44-42A4-8C12-6E4BEFEB3105}" srcOrd="1" destOrd="0" presId="urn:microsoft.com/office/officeart/2018/2/layout/IconCircleList"/>
    <dgm:cxn modelId="{83BC239A-F696-714C-89BD-D67E8BD4C345}" type="presParOf" srcId="{C3DF1452-A443-4D9C-9D0F-F0CA5675464B}" destId="{A4417C27-EE67-4B4B-B7C5-A1A0B3B1274E}" srcOrd="2" destOrd="0" presId="urn:microsoft.com/office/officeart/2018/2/layout/IconCircleList"/>
    <dgm:cxn modelId="{0D0DA874-C0C2-4545-9DEE-0E3720905B20}" type="presParOf" srcId="{C3DF1452-A443-4D9C-9D0F-F0CA5675464B}" destId="{5AB6D93D-B73F-44B6-B466-DBE30AF92932}" srcOrd="3" destOrd="0" presId="urn:microsoft.com/office/officeart/2018/2/layout/IconCircleList"/>
    <dgm:cxn modelId="{92B4A19D-A18E-634D-8677-684C50F50F3D}" type="presParOf" srcId="{8CFE3CB4-B402-42AF-9B03-732E232B8F4B}" destId="{C9CD3C68-EE9D-464B-9C78-CA36DD95DBAE}" srcOrd="5" destOrd="0" presId="urn:microsoft.com/office/officeart/2018/2/layout/IconCircleList"/>
    <dgm:cxn modelId="{A1E94C10-3AAD-0744-8381-A602F7A893C9}" type="presParOf" srcId="{8CFE3CB4-B402-42AF-9B03-732E232B8F4B}" destId="{6FC79896-A205-46A2-B515-D81783E9E56A}" srcOrd="6" destOrd="0" presId="urn:microsoft.com/office/officeart/2018/2/layout/IconCircleList"/>
    <dgm:cxn modelId="{863F27EE-A418-284C-B6FE-5E4D25490CC6}" type="presParOf" srcId="{6FC79896-A205-46A2-B515-D81783E9E56A}" destId="{388B874F-62E6-494C-BC7C-2F049E631AD9}" srcOrd="0" destOrd="0" presId="urn:microsoft.com/office/officeart/2018/2/layout/IconCircleList"/>
    <dgm:cxn modelId="{5455F5F6-C68E-1640-AC56-AAF2D12A0FFB}" type="presParOf" srcId="{6FC79896-A205-46A2-B515-D81783E9E56A}" destId="{1AFA3F99-6399-4F2F-8BE1-1170C700D5C6}" srcOrd="1" destOrd="0" presId="urn:microsoft.com/office/officeart/2018/2/layout/IconCircleList"/>
    <dgm:cxn modelId="{1F115B9E-7AAB-0642-B7CA-D5BA8649E20C}" type="presParOf" srcId="{6FC79896-A205-46A2-B515-D81783E9E56A}" destId="{D77A39A9-C3BE-491B-9C48-49A4A382A6CA}" srcOrd="2" destOrd="0" presId="urn:microsoft.com/office/officeart/2018/2/layout/IconCircleList"/>
    <dgm:cxn modelId="{F4CFDCC1-4F93-F140-9F1C-0E5FFD6A0697}" type="presParOf" srcId="{6FC79896-A205-46A2-B515-D81783E9E56A}" destId="{DF2B2410-FD1C-49D5-832B-176E267551D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AE0CCA3-4A61-435F-8255-514034661BE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8021F5E-4254-4577-A351-2B826C08B3DA}">
      <dgm:prSet/>
      <dgm:spPr/>
      <dgm:t>
        <a:bodyPr/>
        <a:lstStyle/>
        <a:p>
          <a:r>
            <a:rPr lang="en-US"/>
            <a:t>Model Performance Improvement</a:t>
          </a:r>
        </a:p>
      </dgm:t>
    </dgm:pt>
    <dgm:pt modelId="{6C34F6D3-6CA8-4A4D-B285-E6573C02CD5C}" type="parTrans" cxnId="{368F58A9-F625-433C-AA71-D2AECC619A29}">
      <dgm:prSet/>
      <dgm:spPr/>
      <dgm:t>
        <a:bodyPr/>
        <a:lstStyle/>
        <a:p>
          <a:endParaRPr lang="en-US"/>
        </a:p>
      </dgm:t>
    </dgm:pt>
    <dgm:pt modelId="{7E476309-E61C-4F7F-B724-BF6833F3D185}" type="sibTrans" cxnId="{368F58A9-F625-433C-AA71-D2AECC619A29}">
      <dgm:prSet/>
      <dgm:spPr/>
      <dgm:t>
        <a:bodyPr/>
        <a:lstStyle/>
        <a:p>
          <a:endParaRPr lang="en-US"/>
        </a:p>
      </dgm:t>
    </dgm:pt>
    <dgm:pt modelId="{9B86532F-0306-41F1-B9E7-7F5ACD915F1C}">
      <dgm:prSet/>
      <dgm:spPr/>
      <dgm:t>
        <a:bodyPr/>
        <a:lstStyle/>
        <a:p>
          <a:r>
            <a:rPr lang="en-US"/>
            <a:t>Data from more past years for training.</a:t>
          </a:r>
        </a:p>
      </dgm:t>
    </dgm:pt>
    <dgm:pt modelId="{AD047174-FF86-4AB3-98DD-733BC7E2D600}" type="parTrans" cxnId="{BC2B85F7-C445-4B43-8912-DD72A7DD0612}">
      <dgm:prSet/>
      <dgm:spPr/>
      <dgm:t>
        <a:bodyPr/>
        <a:lstStyle/>
        <a:p>
          <a:endParaRPr lang="en-US"/>
        </a:p>
      </dgm:t>
    </dgm:pt>
    <dgm:pt modelId="{B4F2B3D6-D5CC-4B0F-AC2D-F9E10CC8F283}" type="sibTrans" cxnId="{BC2B85F7-C445-4B43-8912-DD72A7DD0612}">
      <dgm:prSet/>
      <dgm:spPr/>
      <dgm:t>
        <a:bodyPr/>
        <a:lstStyle/>
        <a:p>
          <a:endParaRPr lang="en-US"/>
        </a:p>
      </dgm:t>
    </dgm:pt>
    <dgm:pt modelId="{1E79140C-F523-408B-BAB9-52F13A6D7857}">
      <dgm:prSet/>
      <dgm:spPr/>
      <dgm:t>
        <a:bodyPr/>
        <a:lstStyle/>
        <a:p>
          <a:r>
            <a:rPr lang="en-US"/>
            <a:t>Technical Improvements with better computation resources.</a:t>
          </a:r>
        </a:p>
      </dgm:t>
    </dgm:pt>
    <dgm:pt modelId="{0677A817-300C-4292-B430-084C0495BA2C}" type="parTrans" cxnId="{51554379-51FD-4BA6-94ED-2CD36998EA0E}">
      <dgm:prSet/>
      <dgm:spPr/>
      <dgm:t>
        <a:bodyPr/>
        <a:lstStyle/>
        <a:p>
          <a:endParaRPr lang="en-US"/>
        </a:p>
      </dgm:t>
    </dgm:pt>
    <dgm:pt modelId="{287A70A3-37D0-4580-9FC5-8624EA48CFB0}" type="sibTrans" cxnId="{51554379-51FD-4BA6-94ED-2CD36998EA0E}">
      <dgm:prSet/>
      <dgm:spPr/>
      <dgm:t>
        <a:bodyPr/>
        <a:lstStyle/>
        <a:p>
          <a:endParaRPr lang="en-US"/>
        </a:p>
      </dgm:t>
    </dgm:pt>
    <dgm:pt modelId="{2EB9EE67-156A-4B30-B1CA-323335EBA517}">
      <dgm:prSet/>
      <dgm:spPr/>
      <dgm:t>
        <a:bodyPr/>
        <a:lstStyle/>
        <a:p>
          <a:r>
            <a:rPr lang="en-US"/>
            <a:t>Interactive Dashboard for Internal Use</a:t>
          </a:r>
        </a:p>
      </dgm:t>
    </dgm:pt>
    <dgm:pt modelId="{9F844879-E025-4784-A5B8-6B7F5A084649}" type="parTrans" cxnId="{151C88A6-F7B4-43F3-B12A-EC1C9918E059}">
      <dgm:prSet/>
      <dgm:spPr/>
      <dgm:t>
        <a:bodyPr/>
        <a:lstStyle/>
        <a:p>
          <a:endParaRPr lang="en-US"/>
        </a:p>
      </dgm:t>
    </dgm:pt>
    <dgm:pt modelId="{5668387D-9E4D-41C8-A77C-43AD72E8F6B5}" type="sibTrans" cxnId="{151C88A6-F7B4-43F3-B12A-EC1C9918E059}">
      <dgm:prSet/>
      <dgm:spPr/>
      <dgm:t>
        <a:bodyPr/>
        <a:lstStyle/>
        <a:p>
          <a:endParaRPr lang="en-US"/>
        </a:p>
      </dgm:t>
    </dgm:pt>
    <dgm:pt modelId="{BC9F0008-4BEE-4CB5-BCA6-E519F1D72D41}">
      <dgm:prSet/>
      <dgm:spPr/>
      <dgm:t>
        <a:bodyPr/>
        <a:lstStyle/>
        <a:p>
          <a:r>
            <a:rPr lang="en-US"/>
            <a:t>Pipeline building for real-time use.</a:t>
          </a:r>
        </a:p>
      </dgm:t>
    </dgm:pt>
    <dgm:pt modelId="{239C7BC9-7BED-454A-97AF-2706837ABDA7}" type="parTrans" cxnId="{CCE45110-0DD9-407C-BBEF-F34B86FE3B64}">
      <dgm:prSet/>
      <dgm:spPr/>
      <dgm:t>
        <a:bodyPr/>
        <a:lstStyle/>
        <a:p>
          <a:endParaRPr lang="en-US"/>
        </a:p>
      </dgm:t>
    </dgm:pt>
    <dgm:pt modelId="{B4E9D60C-7179-4561-845E-85AD19BB328B}" type="sibTrans" cxnId="{CCE45110-0DD9-407C-BBEF-F34B86FE3B64}">
      <dgm:prSet/>
      <dgm:spPr/>
      <dgm:t>
        <a:bodyPr/>
        <a:lstStyle/>
        <a:p>
          <a:endParaRPr lang="en-US"/>
        </a:p>
      </dgm:t>
    </dgm:pt>
    <dgm:pt modelId="{43198E8A-3BA5-4130-9335-740BD842DD93}">
      <dgm:prSet/>
      <dgm:spPr/>
      <dgm:t>
        <a:bodyPr/>
        <a:lstStyle/>
        <a:p>
          <a:r>
            <a:rPr lang="en-US"/>
            <a:t>Visualizations for areas of concern and trends.</a:t>
          </a:r>
        </a:p>
      </dgm:t>
    </dgm:pt>
    <dgm:pt modelId="{70174FC9-E6B8-4175-8393-E679B2E2E529}" type="parTrans" cxnId="{B4546A6B-8B00-46F4-A501-7DA7A875F541}">
      <dgm:prSet/>
      <dgm:spPr/>
      <dgm:t>
        <a:bodyPr/>
        <a:lstStyle/>
        <a:p>
          <a:endParaRPr lang="en-US"/>
        </a:p>
      </dgm:t>
    </dgm:pt>
    <dgm:pt modelId="{004F0C94-4FBE-40F9-ACD3-88CD251C6315}" type="sibTrans" cxnId="{B4546A6B-8B00-46F4-A501-7DA7A875F541}">
      <dgm:prSet/>
      <dgm:spPr/>
      <dgm:t>
        <a:bodyPr/>
        <a:lstStyle/>
        <a:p>
          <a:endParaRPr lang="en-US"/>
        </a:p>
      </dgm:t>
    </dgm:pt>
    <dgm:pt modelId="{77472FA1-53A9-4E0C-8709-C615C63EDC44}">
      <dgm:prSet/>
      <dgm:spPr/>
      <dgm:t>
        <a:bodyPr/>
        <a:lstStyle/>
        <a:p>
          <a:r>
            <a:rPr lang="en-US"/>
            <a:t>Application for Transit Staff and Customers</a:t>
          </a:r>
        </a:p>
      </dgm:t>
    </dgm:pt>
    <dgm:pt modelId="{C1AC88DD-8E27-4D42-A5F4-BD62D13E0D60}" type="parTrans" cxnId="{B21BE1CC-FB6F-4E67-9686-2CEC022C9F54}">
      <dgm:prSet/>
      <dgm:spPr/>
      <dgm:t>
        <a:bodyPr/>
        <a:lstStyle/>
        <a:p>
          <a:endParaRPr lang="en-US"/>
        </a:p>
      </dgm:t>
    </dgm:pt>
    <dgm:pt modelId="{0012BC06-C5B5-4A59-ADB9-2F135F4B995A}" type="sibTrans" cxnId="{B21BE1CC-FB6F-4E67-9686-2CEC022C9F54}">
      <dgm:prSet/>
      <dgm:spPr/>
      <dgm:t>
        <a:bodyPr/>
        <a:lstStyle/>
        <a:p>
          <a:endParaRPr lang="en-US"/>
        </a:p>
      </dgm:t>
    </dgm:pt>
    <dgm:pt modelId="{F703B9C4-1F1F-4C1E-A2A2-83C57F603E41}">
      <dgm:prSet/>
      <dgm:spPr/>
      <dgm:t>
        <a:bodyPr/>
        <a:lstStyle/>
        <a:p>
          <a:r>
            <a:rPr lang="en-US"/>
            <a:t>Portal to Input Data.</a:t>
          </a:r>
        </a:p>
      </dgm:t>
    </dgm:pt>
    <dgm:pt modelId="{CE417361-9814-46BE-A001-28D25821BEFD}" type="parTrans" cxnId="{C9F53F2C-6FE2-4A01-8D33-AC51F97E5B77}">
      <dgm:prSet/>
      <dgm:spPr/>
      <dgm:t>
        <a:bodyPr/>
        <a:lstStyle/>
        <a:p>
          <a:endParaRPr lang="en-US"/>
        </a:p>
      </dgm:t>
    </dgm:pt>
    <dgm:pt modelId="{0EE963D0-4B7C-41A5-8DFD-48EA6DCEEBDD}" type="sibTrans" cxnId="{C9F53F2C-6FE2-4A01-8D33-AC51F97E5B77}">
      <dgm:prSet/>
      <dgm:spPr/>
      <dgm:t>
        <a:bodyPr/>
        <a:lstStyle/>
        <a:p>
          <a:endParaRPr lang="en-US"/>
        </a:p>
      </dgm:t>
    </dgm:pt>
    <dgm:pt modelId="{1DF6287A-ED7D-4972-9098-4C215BCA7C93}">
      <dgm:prSet/>
      <dgm:spPr/>
      <dgm:t>
        <a:bodyPr/>
        <a:lstStyle/>
        <a:p>
          <a:r>
            <a:rPr lang="en-US"/>
            <a:t>End-user customer app for trip planning.</a:t>
          </a:r>
        </a:p>
      </dgm:t>
    </dgm:pt>
    <dgm:pt modelId="{D7AA80BC-6744-45A9-9841-74E415F69914}" type="parTrans" cxnId="{3C2A0460-8EEC-40F6-B3D5-C5C0CC6D1D6B}">
      <dgm:prSet/>
      <dgm:spPr/>
      <dgm:t>
        <a:bodyPr/>
        <a:lstStyle/>
        <a:p>
          <a:endParaRPr lang="en-US"/>
        </a:p>
      </dgm:t>
    </dgm:pt>
    <dgm:pt modelId="{25F06CC5-9C16-4C06-82F5-A2D97545D14F}" type="sibTrans" cxnId="{3C2A0460-8EEC-40F6-B3D5-C5C0CC6D1D6B}">
      <dgm:prSet/>
      <dgm:spPr/>
      <dgm:t>
        <a:bodyPr/>
        <a:lstStyle/>
        <a:p>
          <a:endParaRPr lang="en-US"/>
        </a:p>
      </dgm:t>
    </dgm:pt>
    <dgm:pt modelId="{11DFFC8E-0722-2145-89C9-651687B6B764}" type="pres">
      <dgm:prSet presAssocID="{CAE0CCA3-4A61-435F-8255-514034661BE6}" presName="linear" presStyleCnt="0">
        <dgm:presLayoutVars>
          <dgm:dir/>
          <dgm:animLvl val="lvl"/>
          <dgm:resizeHandles val="exact"/>
        </dgm:presLayoutVars>
      </dgm:prSet>
      <dgm:spPr/>
    </dgm:pt>
    <dgm:pt modelId="{7B4CA9B2-12D9-3C48-A91B-618606BD7CAE}" type="pres">
      <dgm:prSet presAssocID="{48021F5E-4254-4577-A351-2B826C08B3DA}" presName="parentLin" presStyleCnt="0"/>
      <dgm:spPr/>
    </dgm:pt>
    <dgm:pt modelId="{1416B9A4-C48C-0843-B847-60A3ADD51F51}" type="pres">
      <dgm:prSet presAssocID="{48021F5E-4254-4577-A351-2B826C08B3DA}" presName="parentLeftMargin" presStyleLbl="node1" presStyleIdx="0" presStyleCnt="3"/>
      <dgm:spPr/>
    </dgm:pt>
    <dgm:pt modelId="{7A611510-524F-B946-82E0-69983D7654F1}" type="pres">
      <dgm:prSet presAssocID="{48021F5E-4254-4577-A351-2B826C08B3D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E68CDE3-5DBB-FC43-97D0-170A5EBB61D5}" type="pres">
      <dgm:prSet presAssocID="{48021F5E-4254-4577-A351-2B826C08B3DA}" presName="negativeSpace" presStyleCnt="0"/>
      <dgm:spPr/>
    </dgm:pt>
    <dgm:pt modelId="{D0975E46-697B-0B43-ADB6-314C7615585E}" type="pres">
      <dgm:prSet presAssocID="{48021F5E-4254-4577-A351-2B826C08B3DA}" presName="childText" presStyleLbl="conFgAcc1" presStyleIdx="0" presStyleCnt="3">
        <dgm:presLayoutVars>
          <dgm:bulletEnabled val="1"/>
        </dgm:presLayoutVars>
      </dgm:prSet>
      <dgm:spPr/>
    </dgm:pt>
    <dgm:pt modelId="{9FE001B2-9B98-B54B-92DB-D3F891AEA025}" type="pres">
      <dgm:prSet presAssocID="{7E476309-E61C-4F7F-B724-BF6833F3D185}" presName="spaceBetweenRectangles" presStyleCnt="0"/>
      <dgm:spPr/>
    </dgm:pt>
    <dgm:pt modelId="{AF2BC70C-C4B0-DD49-9B62-EF63903979AC}" type="pres">
      <dgm:prSet presAssocID="{2EB9EE67-156A-4B30-B1CA-323335EBA517}" presName="parentLin" presStyleCnt="0"/>
      <dgm:spPr/>
    </dgm:pt>
    <dgm:pt modelId="{B427B63B-CB1E-0848-BA65-30986AD6C8EE}" type="pres">
      <dgm:prSet presAssocID="{2EB9EE67-156A-4B30-B1CA-323335EBA517}" presName="parentLeftMargin" presStyleLbl="node1" presStyleIdx="0" presStyleCnt="3"/>
      <dgm:spPr/>
    </dgm:pt>
    <dgm:pt modelId="{664F48FA-6CF1-7545-B775-D764FCD47674}" type="pres">
      <dgm:prSet presAssocID="{2EB9EE67-156A-4B30-B1CA-323335EBA51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BB406C3-3BD2-8D47-98DB-6A18BAB35FFD}" type="pres">
      <dgm:prSet presAssocID="{2EB9EE67-156A-4B30-B1CA-323335EBA517}" presName="negativeSpace" presStyleCnt="0"/>
      <dgm:spPr/>
    </dgm:pt>
    <dgm:pt modelId="{897C8CF5-E6CC-B842-979C-EC6B0AAB8996}" type="pres">
      <dgm:prSet presAssocID="{2EB9EE67-156A-4B30-B1CA-323335EBA517}" presName="childText" presStyleLbl="conFgAcc1" presStyleIdx="1" presStyleCnt="3">
        <dgm:presLayoutVars>
          <dgm:bulletEnabled val="1"/>
        </dgm:presLayoutVars>
      </dgm:prSet>
      <dgm:spPr/>
    </dgm:pt>
    <dgm:pt modelId="{519B878C-32A3-B94F-AF32-574A0141E56D}" type="pres">
      <dgm:prSet presAssocID="{5668387D-9E4D-41C8-A77C-43AD72E8F6B5}" presName="spaceBetweenRectangles" presStyleCnt="0"/>
      <dgm:spPr/>
    </dgm:pt>
    <dgm:pt modelId="{E03B9929-A5D7-F440-94DC-53C0377034CB}" type="pres">
      <dgm:prSet presAssocID="{77472FA1-53A9-4E0C-8709-C615C63EDC44}" presName="parentLin" presStyleCnt="0"/>
      <dgm:spPr/>
    </dgm:pt>
    <dgm:pt modelId="{BF4856FC-7770-DC49-9C0E-6CEEA76F7189}" type="pres">
      <dgm:prSet presAssocID="{77472FA1-53A9-4E0C-8709-C615C63EDC44}" presName="parentLeftMargin" presStyleLbl="node1" presStyleIdx="1" presStyleCnt="3"/>
      <dgm:spPr/>
    </dgm:pt>
    <dgm:pt modelId="{6454D091-6567-6F46-AE4D-F8AB254BF1C7}" type="pres">
      <dgm:prSet presAssocID="{77472FA1-53A9-4E0C-8709-C615C63EDC4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188D400-6321-3749-99B9-B54C03741F08}" type="pres">
      <dgm:prSet presAssocID="{77472FA1-53A9-4E0C-8709-C615C63EDC44}" presName="negativeSpace" presStyleCnt="0"/>
      <dgm:spPr/>
    </dgm:pt>
    <dgm:pt modelId="{B5B2E56F-1CD6-5A4F-9179-E1F7C2B1DCC5}" type="pres">
      <dgm:prSet presAssocID="{77472FA1-53A9-4E0C-8709-C615C63EDC4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CE45110-0DD9-407C-BBEF-F34B86FE3B64}" srcId="{2EB9EE67-156A-4B30-B1CA-323335EBA517}" destId="{BC9F0008-4BEE-4CB5-BCA6-E519F1D72D41}" srcOrd="0" destOrd="0" parTransId="{239C7BC9-7BED-454A-97AF-2706837ABDA7}" sibTransId="{B4E9D60C-7179-4561-845E-85AD19BB328B}"/>
    <dgm:cxn modelId="{86353F13-5E90-DD4A-9563-1FDA8231339D}" type="presOf" srcId="{2EB9EE67-156A-4B30-B1CA-323335EBA517}" destId="{664F48FA-6CF1-7545-B775-D764FCD47674}" srcOrd="1" destOrd="0" presId="urn:microsoft.com/office/officeart/2005/8/layout/list1"/>
    <dgm:cxn modelId="{BB916015-6148-BB4D-9814-7D975E3AAB3A}" type="presOf" srcId="{2EB9EE67-156A-4B30-B1CA-323335EBA517}" destId="{B427B63B-CB1E-0848-BA65-30986AD6C8EE}" srcOrd="0" destOrd="0" presId="urn:microsoft.com/office/officeart/2005/8/layout/list1"/>
    <dgm:cxn modelId="{8EBEE223-06EA-E244-91C4-D5FF05C2E2D7}" type="presOf" srcId="{77472FA1-53A9-4E0C-8709-C615C63EDC44}" destId="{6454D091-6567-6F46-AE4D-F8AB254BF1C7}" srcOrd="1" destOrd="0" presId="urn:microsoft.com/office/officeart/2005/8/layout/list1"/>
    <dgm:cxn modelId="{C9F53F2C-6FE2-4A01-8D33-AC51F97E5B77}" srcId="{77472FA1-53A9-4E0C-8709-C615C63EDC44}" destId="{F703B9C4-1F1F-4C1E-A2A2-83C57F603E41}" srcOrd="0" destOrd="0" parTransId="{CE417361-9814-46BE-A001-28D25821BEFD}" sibTransId="{0EE963D0-4B7C-41A5-8DFD-48EA6DCEEBDD}"/>
    <dgm:cxn modelId="{65050956-B054-3948-9FD4-DA80391C95FD}" type="presOf" srcId="{1DF6287A-ED7D-4972-9098-4C215BCA7C93}" destId="{B5B2E56F-1CD6-5A4F-9179-E1F7C2B1DCC5}" srcOrd="0" destOrd="1" presId="urn:microsoft.com/office/officeart/2005/8/layout/list1"/>
    <dgm:cxn modelId="{782DA25D-E9A8-484E-981A-C1409BE01764}" type="presOf" srcId="{F703B9C4-1F1F-4C1E-A2A2-83C57F603E41}" destId="{B5B2E56F-1CD6-5A4F-9179-E1F7C2B1DCC5}" srcOrd="0" destOrd="0" presId="urn:microsoft.com/office/officeart/2005/8/layout/list1"/>
    <dgm:cxn modelId="{3C2A0460-8EEC-40F6-B3D5-C5C0CC6D1D6B}" srcId="{77472FA1-53A9-4E0C-8709-C615C63EDC44}" destId="{1DF6287A-ED7D-4972-9098-4C215BCA7C93}" srcOrd="1" destOrd="0" parTransId="{D7AA80BC-6744-45A9-9841-74E415F69914}" sibTransId="{25F06CC5-9C16-4C06-82F5-A2D97545D14F}"/>
    <dgm:cxn modelId="{B4546A6B-8B00-46F4-A501-7DA7A875F541}" srcId="{2EB9EE67-156A-4B30-B1CA-323335EBA517}" destId="{43198E8A-3BA5-4130-9335-740BD842DD93}" srcOrd="1" destOrd="0" parTransId="{70174FC9-E6B8-4175-8393-E679B2E2E529}" sibTransId="{004F0C94-4FBE-40F9-ACD3-88CD251C6315}"/>
    <dgm:cxn modelId="{51554379-51FD-4BA6-94ED-2CD36998EA0E}" srcId="{48021F5E-4254-4577-A351-2B826C08B3DA}" destId="{1E79140C-F523-408B-BAB9-52F13A6D7857}" srcOrd="1" destOrd="0" parTransId="{0677A817-300C-4292-B430-084C0495BA2C}" sibTransId="{287A70A3-37D0-4580-9FC5-8624EA48CFB0}"/>
    <dgm:cxn modelId="{DF3AC979-DF4E-2643-804E-0FB6642EB18D}" type="presOf" srcId="{48021F5E-4254-4577-A351-2B826C08B3DA}" destId="{1416B9A4-C48C-0843-B847-60A3ADD51F51}" srcOrd="0" destOrd="0" presId="urn:microsoft.com/office/officeart/2005/8/layout/list1"/>
    <dgm:cxn modelId="{1C04ED7C-A458-9F44-8BA0-844637AA0B32}" type="presOf" srcId="{43198E8A-3BA5-4130-9335-740BD842DD93}" destId="{897C8CF5-E6CC-B842-979C-EC6B0AAB8996}" srcOrd="0" destOrd="1" presId="urn:microsoft.com/office/officeart/2005/8/layout/list1"/>
    <dgm:cxn modelId="{C1CD7D80-C009-664B-AB20-C060B0CF6C23}" type="presOf" srcId="{1E79140C-F523-408B-BAB9-52F13A6D7857}" destId="{D0975E46-697B-0B43-ADB6-314C7615585E}" srcOrd="0" destOrd="1" presId="urn:microsoft.com/office/officeart/2005/8/layout/list1"/>
    <dgm:cxn modelId="{151C88A6-F7B4-43F3-B12A-EC1C9918E059}" srcId="{CAE0CCA3-4A61-435F-8255-514034661BE6}" destId="{2EB9EE67-156A-4B30-B1CA-323335EBA517}" srcOrd="1" destOrd="0" parTransId="{9F844879-E025-4784-A5B8-6B7F5A084649}" sibTransId="{5668387D-9E4D-41C8-A77C-43AD72E8F6B5}"/>
    <dgm:cxn modelId="{368F58A9-F625-433C-AA71-D2AECC619A29}" srcId="{CAE0CCA3-4A61-435F-8255-514034661BE6}" destId="{48021F5E-4254-4577-A351-2B826C08B3DA}" srcOrd="0" destOrd="0" parTransId="{6C34F6D3-6CA8-4A4D-B285-E6573C02CD5C}" sibTransId="{7E476309-E61C-4F7F-B724-BF6833F3D185}"/>
    <dgm:cxn modelId="{CD81AEC8-315D-0548-8091-60CE7B0A0A4C}" type="presOf" srcId="{CAE0CCA3-4A61-435F-8255-514034661BE6}" destId="{11DFFC8E-0722-2145-89C9-651687B6B764}" srcOrd="0" destOrd="0" presId="urn:microsoft.com/office/officeart/2005/8/layout/list1"/>
    <dgm:cxn modelId="{BE28F6CB-91DA-0B4A-B0AD-D1171C5657DF}" type="presOf" srcId="{9B86532F-0306-41F1-B9E7-7F5ACD915F1C}" destId="{D0975E46-697B-0B43-ADB6-314C7615585E}" srcOrd="0" destOrd="0" presId="urn:microsoft.com/office/officeart/2005/8/layout/list1"/>
    <dgm:cxn modelId="{B21BE1CC-FB6F-4E67-9686-2CEC022C9F54}" srcId="{CAE0CCA3-4A61-435F-8255-514034661BE6}" destId="{77472FA1-53A9-4E0C-8709-C615C63EDC44}" srcOrd="2" destOrd="0" parTransId="{C1AC88DD-8E27-4D42-A5F4-BD62D13E0D60}" sibTransId="{0012BC06-C5B5-4A59-ADB9-2F135F4B995A}"/>
    <dgm:cxn modelId="{A7A13BDA-47DD-0348-9C40-579FA425610C}" type="presOf" srcId="{77472FA1-53A9-4E0C-8709-C615C63EDC44}" destId="{BF4856FC-7770-DC49-9C0E-6CEEA76F7189}" srcOrd="0" destOrd="0" presId="urn:microsoft.com/office/officeart/2005/8/layout/list1"/>
    <dgm:cxn modelId="{5AF689DE-F7AC-6B4C-90E5-4FDE3054475D}" type="presOf" srcId="{BC9F0008-4BEE-4CB5-BCA6-E519F1D72D41}" destId="{897C8CF5-E6CC-B842-979C-EC6B0AAB8996}" srcOrd="0" destOrd="0" presId="urn:microsoft.com/office/officeart/2005/8/layout/list1"/>
    <dgm:cxn modelId="{80F81DE4-7DF9-3A4D-87BF-2AC3D91A0454}" type="presOf" srcId="{48021F5E-4254-4577-A351-2B826C08B3DA}" destId="{7A611510-524F-B946-82E0-69983D7654F1}" srcOrd="1" destOrd="0" presId="urn:microsoft.com/office/officeart/2005/8/layout/list1"/>
    <dgm:cxn modelId="{BC2B85F7-C445-4B43-8912-DD72A7DD0612}" srcId="{48021F5E-4254-4577-A351-2B826C08B3DA}" destId="{9B86532F-0306-41F1-B9E7-7F5ACD915F1C}" srcOrd="0" destOrd="0" parTransId="{AD047174-FF86-4AB3-98DD-733BC7E2D600}" sibTransId="{B4F2B3D6-D5CC-4B0F-AC2D-F9E10CC8F283}"/>
    <dgm:cxn modelId="{FC4FBB2D-E020-464F-8A8E-BA02C298FA70}" type="presParOf" srcId="{11DFFC8E-0722-2145-89C9-651687B6B764}" destId="{7B4CA9B2-12D9-3C48-A91B-618606BD7CAE}" srcOrd="0" destOrd="0" presId="urn:microsoft.com/office/officeart/2005/8/layout/list1"/>
    <dgm:cxn modelId="{2101B9B2-1247-1243-8CA0-5E6733ACE87E}" type="presParOf" srcId="{7B4CA9B2-12D9-3C48-A91B-618606BD7CAE}" destId="{1416B9A4-C48C-0843-B847-60A3ADD51F51}" srcOrd="0" destOrd="0" presId="urn:microsoft.com/office/officeart/2005/8/layout/list1"/>
    <dgm:cxn modelId="{0B1DEBDB-634C-6C43-93F2-0A6FBBA800ED}" type="presParOf" srcId="{7B4CA9B2-12D9-3C48-A91B-618606BD7CAE}" destId="{7A611510-524F-B946-82E0-69983D7654F1}" srcOrd="1" destOrd="0" presId="urn:microsoft.com/office/officeart/2005/8/layout/list1"/>
    <dgm:cxn modelId="{E81E1118-AB00-A94E-A763-089181BB0672}" type="presParOf" srcId="{11DFFC8E-0722-2145-89C9-651687B6B764}" destId="{CE68CDE3-5DBB-FC43-97D0-170A5EBB61D5}" srcOrd="1" destOrd="0" presId="urn:microsoft.com/office/officeart/2005/8/layout/list1"/>
    <dgm:cxn modelId="{554127C4-1E35-E547-927C-6E80C0363D8B}" type="presParOf" srcId="{11DFFC8E-0722-2145-89C9-651687B6B764}" destId="{D0975E46-697B-0B43-ADB6-314C7615585E}" srcOrd="2" destOrd="0" presId="urn:microsoft.com/office/officeart/2005/8/layout/list1"/>
    <dgm:cxn modelId="{52721A11-2C3F-D648-B9FE-90C91C044B07}" type="presParOf" srcId="{11DFFC8E-0722-2145-89C9-651687B6B764}" destId="{9FE001B2-9B98-B54B-92DB-D3F891AEA025}" srcOrd="3" destOrd="0" presId="urn:microsoft.com/office/officeart/2005/8/layout/list1"/>
    <dgm:cxn modelId="{3839B2C8-7663-4B43-9B9A-89F46F4A7400}" type="presParOf" srcId="{11DFFC8E-0722-2145-89C9-651687B6B764}" destId="{AF2BC70C-C4B0-DD49-9B62-EF63903979AC}" srcOrd="4" destOrd="0" presId="urn:microsoft.com/office/officeart/2005/8/layout/list1"/>
    <dgm:cxn modelId="{79EB4181-6254-4843-9694-7EE3B80977E2}" type="presParOf" srcId="{AF2BC70C-C4B0-DD49-9B62-EF63903979AC}" destId="{B427B63B-CB1E-0848-BA65-30986AD6C8EE}" srcOrd="0" destOrd="0" presId="urn:microsoft.com/office/officeart/2005/8/layout/list1"/>
    <dgm:cxn modelId="{7CA2C05A-FB19-9744-B0CD-22F16E71F777}" type="presParOf" srcId="{AF2BC70C-C4B0-DD49-9B62-EF63903979AC}" destId="{664F48FA-6CF1-7545-B775-D764FCD47674}" srcOrd="1" destOrd="0" presId="urn:microsoft.com/office/officeart/2005/8/layout/list1"/>
    <dgm:cxn modelId="{91CF584F-FEB8-8D4D-841D-52401F92400C}" type="presParOf" srcId="{11DFFC8E-0722-2145-89C9-651687B6B764}" destId="{0BB406C3-3BD2-8D47-98DB-6A18BAB35FFD}" srcOrd="5" destOrd="0" presId="urn:microsoft.com/office/officeart/2005/8/layout/list1"/>
    <dgm:cxn modelId="{CDE2A9DF-AF66-2645-9E8D-8F90C9B550CA}" type="presParOf" srcId="{11DFFC8E-0722-2145-89C9-651687B6B764}" destId="{897C8CF5-E6CC-B842-979C-EC6B0AAB8996}" srcOrd="6" destOrd="0" presId="urn:microsoft.com/office/officeart/2005/8/layout/list1"/>
    <dgm:cxn modelId="{9C1C74D3-727E-3B42-8D88-8F9FB393BCBA}" type="presParOf" srcId="{11DFFC8E-0722-2145-89C9-651687B6B764}" destId="{519B878C-32A3-B94F-AF32-574A0141E56D}" srcOrd="7" destOrd="0" presId="urn:microsoft.com/office/officeart/2005/8/layout/list1"/>
    <dgm:cxn modelId="{093DD850-BB4E-314D-9E56-6EC16C1D48B3}" type="presParOf" srcId="{11DFFC8E-0722-2145-89C9-651687B6B764}" destId="{E03B9929-A5D7-F440-94DC-53C0377034CB}" srcOrd="8" destOrd="0" presId="urn:microsoft.com/office/officeart/2005/8/layout/list1"/>
    <dgm:cxn modelId="{12F4E5E1-5C48-B94B-9F3F-56587186A92A}" type="presParOf" srcId="{E03B9929-A5D7-F440-94DC-53C0377034CB}" destId="{BF4856FC-7770-DC49-9C0E-6CEEA76F7189}" srcOrd="0" destOrd="0" presId="urn:microsoft.com/office/officeart/2005/8/layout/list1"/>
    <dgm:cxn modelId="{5DDF8EE2-3704-074D-87A5-221B5DAC85ED}" type="presParOf" srcId="{E03B9929-A5D7-F440-94DC-53C0377034CB}" destId="{6454D091-6567-6F46-AE4D-F8AB254BF1C7}" srcOrd="1" destOrd="0" presId="urn:microsoft.com/office/officeart/2005/8/layout/list1"/>
    <dgm:cxn modelId="{4F7126E2-5F6B-5447-9922-08015BD50767}" type="presParOf" srcId="{11DFFC8E-0722-2145-89C9-651687B6B764}" destId="{5188D400-6321-3749-99B9-B54C03741F08}" srcOrd="9" destOrd="0" presId="urn:microsoft.com/office/officeart/2005/8/layout/list1"/>
    <dgm:cxn modelId="{4811E240-4310-B443-8CDD-F52436181FC2}" type="presParOf" srcId="{11DFFC8E-0722-2145-89C9-651687B6B764}" destId="{B5B2E56F-1CD6-5A4F-9179-E1F7C2B1DCC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60075A-875B-490B-BF84-9B2E4E72475C}">
      <dsp:nvSpPr>
        <dsp:cNvPr id="0" name=""/>
        <dsp:cNvSpPr/>
      </dsp:nvSpPr>
      <dsp:spPr>
        <a:xfrm>
          <a:off x="1690907" y="127092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5EA7F8-0D24-4013-9B39-A3E2D4CB37A2}">
      <dsp:nvSpPr>
        <dsp:cNvPr id="0" name=""/>
        <dsp:cNvSpPr/>
      </dsp:nvSpPr>
      <dsp:spPr>
        <a:xfrm>
          <a:off x="286907" y="178211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Internal Uses</a:t>
          </a:r>
        </a:p>
      </dsp:txBody>
      <dsp:txXfrm>
        <a:off x="286907" y="1782113"/>
        <a:ext cx="4320000" cy="648000"/>
      </dsp:txXfrm>
    </dsp:sp>
    <dsp:sp modelId="{9E91315C-7454-4FAF-97FA-03B9A58B9B20}">
      <dsp:nvSpPr>
        <dsp:cNvPr id="0" name=""/>
        <dsp:cNvSpPr/>
      </dsp:nvSpPr>
      <dsp:spPr>
        <a:xfrm>
          <a:off x="286907" y="2496634"/>
          <a:ext cx="4320000" cy="956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700" kern="1200" dirty="0"/>
            <a:t>1) Contingency Planning.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2) Ad-hoc Response Tool.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3) Resource Allocation Aid.</a:t>
          </a:r>
        </a:p>
      </dsp:txBody>
      <dsp:txXfrm>
        <a:off x="286907" y="2496634"/>
        <a:ext cx="4320000" cy="956532"/>
      </dsp:txXfrm>
    </dsp:sp>
    <dsp:sp modelId="{9A29A9D4-E789-43E9-8C26-8B766054B0C1}">
      <dsp:nvSpPr>
        <dsp:cNvPr id="0" name=""/>
        <dsp:cNvSpPr/>
      </dsp:nvSpPr>
      <dsp:spPr>
        <a:xfrm>
          <a:off x="6766908" y="127092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EF37C2-B91A-4A01-B35B-986261311CA5}">
      <dsp:nvSpPr>
        <dsp:cNvPr id="0" name=""/>
        <dsp:cNvSpPr/>
      </dsp:nvSpPr>
      <dsp:spPr>
        <a:xfrm>
          <a:off x="5362907" y="178211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External Uses</a:t>
          </a:r>
        </a:p>
      </dsp:txBody>
      <dsp:txXfrm>
        <a:off x="5362907" y="1782113"/>
        <a:ext cx="4320000" cy="648000"/>
      </dsp:txXfrm>
    </dsp:sp>
    <dsp:sp modelId="{67B521D0-2CD2-4FA5-B54A-E9E152013B96}">
      <dsp:nvSpPr>
        <dsp:cNvPr id="0" name=""/>
        <dsp:cNvSpPr/>
      </dsp:nvSpPr>
      <dsp:spPr>
        <a:xfrm>
          <a:off x="5362907" y="2496634"/>
          <a:ext cx="4320000" cy="956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1) Real-time delay updates.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2) Trip planning.</a:t>
          </a:r>
        </a:p>
      </dsp:txBody>
      <dsp:txXfrm>
        <a:off x="5362907" y="2496634"/>
        <a:ext cx="4320000" cy="9565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251C0C-F938-49BF-A011-291897D5F7FD}">
      <dsp:nvSpPr>
        <dsp:cNvPr id="0" name=""/>
        <dsp:cNvSpPr/>
      </dsp:nvSpPr>
      <dsp:spPr>
        <a:xfrm>
          <a:off x="779669" y="68993"/>
          <a:ext cx="1194172" cy="119417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C40529-F68B-48B6-8B8D-0318DFA64D8A}">
      <dsp:nvSpPr>
        <dsp:cNvPr id="0" name=""/>
        <dsp:cNvSpPr/>
      </dsp:nvSpPr>
      <dsp:spPr>
        <a:xfrm>
          <a:off x="1030446" y="319769"/>
          <a:ext cx="692620" cy="6926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02EE50-CA71-4A5E-BAFB-954CD2F79337}">
      <dsp:nvSpPr>
        <dsp:cNvPr id="0" name=""/>
        <dsp:cNvSpPr/>
      </dsp:nvSpPr>
      <dsp:spPr>
        <a:xfrm>
          <a:off x="2229736" y="68993"/>
          <a:ext cx="2814835" cy="1194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Predictive Classifier Model (Random Forest)</a:t>
          </a:r>
        </a:p>
      </dsp:txBody>
      <dsp:txXfrm>
        <a:off x="2229736" y="68993"/>
        <a:ext cx="2814835" cy="1194172"/>
      </dsp:txXfrm>
    </dsp:sp>
    <dsp:sp modelId="{0114F2B2-D764-4867-A472-633D9CE4B3E0}">
      <dsp:nvSpPr>
        <dsp:cNvPr id="0" name=""/>
        <dsp:cNvSpPr/>
      </dsp:nvSpPr>
      <dsp:spPr>
        <a:xfrm>
          <a:off x="5535035" y="68993"/>
          <a:ext cx="1194172" cy="119417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C7317A-B1DD-4766-93C3-83FBF09D2357}">
      <dsp:nvSpPr>
        <dsp:cNvPr id="0" name=""/>
        <dsp:cNvSpPr/>
      </dsp:nvSpPr>
      <dsp:spPr>
        <a:xfrm>
          <a:off x="5785811" y="319769"/>
          <a:ext cx="692620" cy="6926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65F797-8B00-4B6A-8CCD-0F608C5A1B1D}">
      <dsp:nvSpPr>
        <dsp:cNvPr id="0" name=""/>
        <dsp:cNvSpPr/>
      </dsp:nvSpPr>
      <dsp:spPr>
        <a:xfrm>
          <a:off x="6985101" y="68993"/>
          <a:ext cx="2814835" cy="1194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Uses last 2 year’s delay data for training.</a:t>
          </a:r>
        </a:p>
      </dsp:txBody>
      <dsp:txXfrm>
        <a:off x="6985101" y="68993"/>
        <a:ext cx="2814835" cy="1194172"/>
      </dsp:txXfrm>
    </dsp:sp>
    <dsp:sp modelId="{C418BD99-0423-4974-9CF9-9F2A23525DE8}">
      <dsp:nvSpPr>
        <dsp:cNvPr id="0" name=""/>
        <dsp:cNvSpPr/>
      </dsp:nvSpPr>
      <dsp:spPr>
        <a:xfrm>
          <a:off x="779669" y="1780607"/>
          <a:ext cx="1194172" cy="119417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E8B41A-0D44-42A4-8C12-6E4BEFEB3105}">
      <dsp:nvSpPr>
        <dsp:cNvPr id="0" name=""/>
        <dsp:cNvSpPr/>
      </dsp:nvSpPr>
      <dsp:spPr>
        <a:xfrm>
          <a:off x="1030446" y="2031383"/>
          <a:ext cx="692620" cy="6926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B6D93D-B73F-44B6-B466-DBE30AF92932}">
      <dsp:nvSpPr>
        <dsp:cNvPr id="0" name=""/>
        <dsp:cNvSpPr/>
      </dsp:nvSpPr>
      <dsp:spPr>
        <a:xfrm>
          <a:off x="2229736" y="1780607"/>
          <a:ext cx="2814835" cy="1194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Real-time quick prediction.</a:t>
          </a:r>
        </a:p>
      </dsp:txBody>
      <dsp:txXfrm>
        <a:off x="2229736" y="1780607"/>
        <a:ext cx="2814835" cy="1194172"/>
      </dsp:txXfrm>
    </dsp:sp>
    <dsp:sp modelId="{388B874F-62E6-494C-BC7C-2F049E631AD9}">
      <dsp:nvSpPr>
        <dsp:cNvPr id="0" name=""/>
        <dsp:cNvSpPr/>
      </dsp:nvSpPr>
      <dsp:spPr>
        <a:xfrm>
          <a:off x="5535035" y="1780607"/>
          <a:ext cx="1194172" cy="119417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FA3F99-6399-4F2F-8BE1-1170C700D5C6}">
      <dsp:nvSpPr>
        <dsp:cNvPr id="0" name=""/>
        <dsp:cNvSpPr/>
      </dsp:nvSpPr>
      <dsp:spPr>
        <a:xfrm>
          <a:off x="5785811" y="2031383"/>
          <a:ext cx="692620" cy="6926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2B2410-FD1C-49D5-832B-176E267551D8}">
      <dsp:nvSpPr>
        <dsp:cNvPr id="0" name=""/>
        <dsp:cNvSpPr/>
      </dsp:nvSpPr>
      <dsp:spPr>
        <a:xfrm>
          <a:off x="6985101" y="1780607"/>
          <a:ext cx="2814835" cy="11941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Correctly predicts </a:t>
          </a:r>
          <a:r>
            <a:rPr lang="en-US" sz="2000" u="sng" kern="1200"/>
            <a:t>89%</a:t>
          </a:r>
          <a:r>
            <a:rPr lang="en-US" sz="2000" kern="1200"/>
            <a:t> of the delays (Appendix 1) – with potential to be even better</a:t>
          </a:r>
        </a:p>
      </dsp:txBody>
      <dsp:txXfrm>
        <a:off x="6985101" y="1780607"/>
        <a:ext cx="2814835" cy="11941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975E46-697B-0B43-ADB6-314C7615585E}">
      <dsp:nvSpPr>
        <dsp:cNvPr id="0" name=""/>
        <dsp:cNvSpPr/>
      </dsp:nvSpPr>
      <dsp:spPr>
        <a:xfrm>
          <a:off x="0" y="303993"/>
          <a:ext cx="6123783" cy="1063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5274" tIns="312420" rIns="475274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Data from more past years for training.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Technical Improvements with better computation resources.</a:t>
          </a:r>
        </a:p>
      </dsp:txBody>
      <dsp:txXfrm>
        <a:off x="0" y="303993"/>
        <a:ext cx="6123783" cy="1063125"/>
      </dsp:txXfrm>
    </dsp:sp>
    <dsp:sp modelId="{7A611510-524F-B946-82E0-69983D7654F1}">
      <dsp:nvSpPr>
        <dsp:cNvPr id="0" name=""/>
        <dsp:cNvSpPr/>
      </dsp:nvSpPr>
      <dsp:spPr>
        <a:xfrm>
          <a:off x="306189" y="82593"/>
          <a:ext cx="4286648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025" tIns="0" rIns="1620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Model Performance Improvement</a:t>
          </a:r>
        </a:p>
      </dsp:txBody>
      <dsp:txXfrm>
        <a:off x="327805" y="104209"/>
        <a:ext cx="4243416" cy="399568"/>
      </dsp:txXfrm>
    </dsp:sp>
    <dsp:sp modelId="{897C8CF5-E6CC-B842-979C-EC6B0AAB8996}">
      <dsp:nvSpPr>
        <dsp:cNvPr id="0" name=""/>
        <dsp:cNvSpPr/>
      </dsp:nvSpPr>
      <dsp:spPr>
        <a:xfrm>
          <a:off x="0" y="1669518"/>
          <a:ext cx="6123783" cy="874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5274" tIns="312420" rIns="475274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Pipeline building for real-time use.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Visualizations for areas of concern and trends.</a:t>
          </a:r>
        </a:p>
      </dsp:txBody>
      <dsp:txXfrm>
        <a:off x="0" y="1669518"/>
        <a:ext cx="6123783" cy="874125"/>
      </dsp:txXfrm>
    </dsp:sp>
    <dsp:sp modelId="{664F48FA-6CF1-7545-B775-D764FCD47674}">
      <dsp:nvSpPr>
        <dsp:cNvPr id="0" name=""/>
        <dsp:cNvSpPr/>
      </dsp:nvSpPr>
      <dsp:spPr>
        <a:xfrm>
          <a:off x="306189" y="1448118"/>
          <a:ext cx="4286648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025" tIns="0" rIns="1620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Interactive Dashboard for Internal Use</a:t>
          </a:r>
        </a:p>
      </dsp:txBody>
      <dsp:txXfrm>
        <a:off x="327805" y="1469734"/>
        <a:ext cx="4243416" cy="399568"/>
      </dsp:txXfrm>
    </dsp:sp>
    <dsp:sp modelId="{B5B2E56F-1CD6-5A4F-9179-E1F7C2B1DCC5}">
      <dsp:nvSpPr>
        <dsp:cNvPr id="0" name=""/>
        <dsp:cNvSpPr/>
      </dsp:nvSpPr>
      <dsp:spPr>
        <a:xfrm>
          <a:off x="0" y="2846043"/>
          <a:ext cx="6123783" cy="874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5274" tIns="312420" rIns="475274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Portal to Input Data.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End-user customer app for trip planning.</a:t>
          </a:r>
        </a:p>
      </dsp:txBody>
      <dsp:txXfrm>
        <a:off x="0" y="2846043"/>
        <a:ext cx="6123783" cy="874125"/>
      </dsp:txXfrm>
    </dsp:sp>
    <dsp:sp modelId="{6454D091-6567-6F46-AE4D-F8AB254BF1C7}">
      <dsp:nvSpPr>
        <dsp:cNvPr id="0" name=""/>
        <dsp:cNvSpPr/>
      </dsp:nvSpPr>
      <dsp:spPr>
        <a:xfrm>
          <a:off x="306189" y="2624643"/>
          <a:ext cx="4286648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025" tIns="0" rIns="1620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Application for Transit Staff and Customers</a:t>
          </a:r>
        </a:p>
      </dsp:txBody>
      <dsp:txXfrm>
        <a:off x="327805" y="2646259"/>
        <a:ext cx="4243416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smtClean="0"/>
              <a:pPr/>
              <a:t>10/6/22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523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804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942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864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966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776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12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308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246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406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145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0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2" name="Rectangle 1030">
            <a:extLst>
              <a:ext uri="{FF2B5EF4-FFF2-40B4-BE49-F238E27FC236}">
                <a16:creationId xmlns:a16="http://schemas.microsoft.com/office/drawing/2014/main" id="{4A0C16FD-ACC1-4C0D-A99B-0BFF2B8A7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E50BAD00-D2D4-411A-A419-0EAF4637F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83" name="Freeform 5">
              <a:extLst>
                <a:ext uri="{FF2B5EF4-FFF2-40B4-BE49-F238E27FC236}">
                  <a16:creationId xmlns:a16="http://schemas.microsoft.com/office/drawing/2014/main" id="{B9E43D0B-A6D9-492E-AB58-03C9A1944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4" name="Freeform 6">
              <a:extLst>
                <a:ext uri="{FF2B5EF4-FFF2-40B4-BE49-F238E27FC236}">
                  <a16:creationId xmlns:a16="http://schemas.microsoft.com/office/drawing/2014/main" id="{0E602E8D-6314-4B0B-AE9D-6700A1942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" name="Freeform 7">
              <a:extLst>
                <a:ext uri="{FF2B5EF4-FFF2-40B4-BE49-F238E27FC236}">
                  <a16:creationId xmlns:a16="http://schemas.microsoft.com/office/drawing/2014/main" id="{91BB5401-43BD-4EED-8947-208E4CBB1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6" name="Freeform 8">
              <a:extLst>
                <a:ext uri="{FF2B5EF4-FFF2-40B4-BE49-F238E27FC236}">
                  <a16:creationId xmlns:a16="http://schemas.microsoft.com/office/drawing/2014/main" id="{AA96E5EF-69F8-4FE0-9113-B9DA1CC36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7" name="Freeform 9">
              <a:extLst>
                <a:ext uri="{FF2B5EF4-FFF2-40B4-BE49-F238E27FC236}">
                  <a16:creationId xmlns:a16="http://schemas.microsoft.com/office/drawing/2014/main" id="{118318F5-A599-4889-83B0-12E59CE263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8" name="Freeform 10">
              <a:extLst>
                <a:ext uri="{FF2B5EF4-FFF2-40B4-BE49-F238E27FC236}">
                  <a16:creationId xmlns:a16="http://schemas.microsoft.com/office/drawing/2014/main" id="{3AF38A19-D60F-45F7-A028-C14E58441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9" name="Freeform 11">
              <a:extLst>
                <a:ext uri="{FF2B5EF4-FFF2-40B4-BE49-F238E27FC236}">
                  <a16:creationId xmlns:a16="http://schemas.microsoft.com/office/drawing/2014/main" id="{4CED5421-9365-49A9-B951-511547CAD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0" name="Freeform 12">
              <a:extLst>
                <a:ext uri="{FF2B5EF4-FFF2-40B4-BE49-F238E27FC236}">
                  <a16:creationId xmlns:a16="http://schemas.microsoft.com/office/drawing/2014/main" id="{0FB7231D-2BA5-4E5E-A277-52703690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1" name="Freeform 13">
              <a:extLst>
                <a:ext uri="{FF2B5EF4-FFF2-40B4-BE49-F238E27FC236}">
                  <a16:creationId xmlns:a16="http://schemas.microsoft.com/office/drawing/2014/main" id="{D4DD7F64-5CB9-4A2D-B65D-A42E4635F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2" name="Freeform 14">
              <a:extLst>
                <a:ext uri="{FF2B5EF4-FFF2-40B4-BE49-F238E27FC236}">
                  <a16:creationId xmlns:a16="http://schemas.microsoft.com/office/drawing/2014/main" id="{E2E0B3EB-AE36-484A-8FAA-47C2C64B4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3" name="Freeform 15">
              <a:extLst>
                <a:ext uri="{FF2B5EF4-FFF2-40B4-BE49-F238E27FC236}">
                  <a16:creationId xmlns:a16="http://schemas.microsoft.com/office/drawing/2014/main" id="{0BF19A5A-1D83-4146-8F5D-1905DB6458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4" name="Freeform 16">
              <a:extLst>
                <a:ext uri="{FF2B5EF4-FFF2-40B4-BE49-F238E27FC236}">
                  <a16:creationId xmlns:a16="http://schemas.microsoft.com/office/drawing/2014/main" id="{5606C5F5-11C8-463C-BB52-F130FAD31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5" name="Freeform 17">
              <a:extLst>
                <a:ext uri="{FF2B5EF4-FFF2-40B4-BE49-F238E27FC236}">
                  <a16:creationId xmlns:a16="http://schemas.microsoft.com/office/drawing/2014/main" id="{9187A038-05A5-4C21-8E6A-DEE69D495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6" name="Freeform 18">
              <a:extLst>
                <a:ext uri="{FF2B5EF4-FFF2-40B4-BE49-F238E27FC236}">
                  <a16:creationId xmlns:a16="http://schemas.microsoft.com/office/drawing/2014/main" id="{92A11779-30E8-4A74-A82E-BA7A6439F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7" name="Freeform 19">
              <a:extLst>
                <a:ext uri="{FF2B5EF4-FFF2-40B4-BE49-F238E27FC236}">
                  <a16:creationId xmlns:a16="http://schemas.microsoft.com/office/drawing/2014/main" id="{709202A6-0052-4AB8-9709-9E182A703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8" name="Freeform 20">
              <a:extLst>
                <a:ext uri="{FF2B5EF4-FFF2-40B4-BE49-F238E27FC236}">
                  <a16:creationId xmlns:a16="http://schemas.microsoft.com/office/drawing/2014/main" id="{FFC8D61A-F182-4D8B-8334-99CD96943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9" name="Freeform 21">
              <a:extLst>
                <a:ext uri="{FF2B5EF4-FFF2-40B4-BE49-F238E27FC236}">
                  <a16:creationId xmlns:a16="http://schemas.microsoft.com/office/drawing/2014/main" id="{4944C15E-A3D3-488F-A114-1F3401E41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0" name="Freeform 22">
              <a:extLst>
                <a:ext uri="{FF2B5EF4-FFF2-40B4-BE49-F238E27FC236}">
                  <a16:creationId xmlns:a16="http://schemas.microsoft.com/office/drawing/2014/main" id="{E2FA6256-0995-4A2F-9E27-80D258A11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1" name="Freeform 23">
              <a:extLst>
                <a:ext uri="{FF2B5EF4-FFF2-40B4-BE49-F238E27FC236}">
                  <a16:creationId xmlns:a16="http://schemas.microsoft.com/office/drawing/2014/main" id="{8313D784-282A-405A-AD0D-31D323D5A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BCE332A-2D51-CB53-2A15-0EAC6FCC9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6416" y="1468991"/>
            <a:ext cx="3849624" cy="2312521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chemeClr val="tx2"/>
                </a:solidFill>
              </a:rPr>
              <a:t>Real-Time </a:t>
            </a:r>
            <a:br>
              <a:rPr lang="en-US" sz="4800" dirty="0">
                <a:solidFill>
                  <a:schemeClr val="tx2"/>
                </a:solidFill>
              </a:rPr>
            </a:br>
            <a:r>
              <a:rPr lang="en-US" sz="4800" dirty="0">
                <a:solidFill>
                  <a:schemeClr val="tx2"/>
                </a:solidFill>
              </a:rPr>
              <a:t>Bus Delay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EC0AB4-F1E2-B2CA-1FD7-92DEB82BBF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50662" y="3815282"/>
            <a:ext cx="3849625" cy="1027982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tx2"/>
                </a:solidFill>
              </a:rPr>
              <a:t>City of Toronto</a:t>
            </a:r>
          </a:p>
        </p:txBody>
      </p:sp>
      <p:sp>
        <p:nvSpPr>
          <p:cNvPr id="1102" name="Rectangle 1053">
            <a:extLst>
              <a:ext uri="{FF2B5EF4-FFF2-40B4-BE49-F238E27FC236}">
                <a16:creationId xmlns:a16="http://schemas.microsoft.com/office/drawing/2014/main" id="{C8CA0C52-5ACA-4F17-AA4A-312E0E110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6E9FD4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New express buses to bring 'significant' TTC service improvements | CBC News">
            <a:extLst>
              <a:ext uri="{FF2B5EF4-FFF2-40B4-BE49-F238E27FC236}">
                <a16:creationId xmlns:a16="http://schemas.microsoft.com/office/drawing/2014/main" id="{86C17714-3126-1CC2-E932-6D5B021491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60" r="24029" b="-1"/>
          <a:stretch/>
        </p:blipFill>
        <p:spPr bwMode="auto">
          <a:xfrm>
            <a:off x="972115" y="960214"/>
            <a:ext cx="5641848" cy="4919472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3" name="Isosceles Triangle 39">
            <a:extLst>
              <a:ext uri="{FF2B5EF4-FFF2-40B4-BE49-F238E27FC236}">
                <a16:creationId xmlns:a16="http://schemas.microsoft.com/office/drawing/2014/main" id="{4F37E7FB-7372-47E3-914E-7CF7E94B1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50273" y="3291386"/>
            <a:ext cx="407233" cy="35106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518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D14362-44F2-B67A-D67F-8ACFA2266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4400" b="1" dirty="0">
                <a:solidFill>
                  <a:schemeClr val="accent1"/>
                </a:solidFill>
              </a:rPr>
              <a:t>Agenda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19C4B-E961-4292-FAD1-AA9E31EA5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487" y="2249046"/>
            <a:ext cx="6123783" cy="3802762"/>
          </a:xfrm>
        </p:spPr>
        <p:txBody>
          <a:bodyPr anchor="t">
            <a:normAutofit/>
          </a:bodyPr>
          <a:lstStyle/>
          <a:p>
            <a:r>
              <a:rPr lang="en-US" sz="2000" dirty="0"/>
              <a:t>Overview</a:t>
            </a:r>
          </a:p>
          <a:p>
            <a:r>
              <a:rPr lang="en-US" sz="2000" dirty="0"/>
              <a:t>Applications</a:t>
            </a:r>
          </a:p>
          <a:p>
            <a:r>
              <a:rPr lang="en-US" sz="2000" dirty="0"/>
              <a:t>Model Details</a:t>
            </a:r>
          </a:p>
          <a:p>
            <a:r>
              <a:rPr lang="en-US" sz="2000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2121274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2BBBD145-2FC5-42C1-97BE-1C636D13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>
              <a:extLst>
                <a:ext uri="{FF2B5EF4-FFF2-40B4-BE49-F238E27FC236}">
                  <a16:creationId xmlns:a16="http://schemas.microsoft.com/office/drawing/2014/main" id="{952A4B46-1EE6-42F1-BBC0-02A47B9932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>
              <a:extLst>
                <a:ext uri="{FF2B5EF4-FFF2-40B4-BE49-F238E27FC236}">
                  <a16:creationId xmlns:a16="http://schemas.microsoft.com/office/drawing/2014/main" id="{24058FF8-180E-4BFD-BFFC-E51367000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>
              <a:extLst>
                <a:ext uri="{FF2B5EF4-FFF2-40B4-BE49-F238E27FC236}">
                  <a16:creationId xmlns:a16="http://schemas.microsoft.com/office/drawing/2014/main" id="{A423535B-8DEB-423C-9F9D-529C3123E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>
              <a:extLst>
                <a:ext uri="{FF2B5EF4-FFF2-40B4-BE49-F238E27FC236}">
                  <a16:creationId xmlns:a16="http://schemas.microsoft.com/office/drawing/2014/main" id="{988732CF-5FD1-4FE3-B520-C9F956B3A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>
              <a:extLst>
                <a:ext uri="{FF2B5EF4-FFF2-40B4-BE49-F238E27FC236}">
                  <a16:creationId xmlns:a16="http://schemas.microsoft.com/office/drawing/2014/main" id="{ED91F632-7ADB-48B4-A824-B68FA6CC6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>
              <a:extLst>
                <a:ext uri="{FF2B5EF4-FFF2-40B4-BE49-F238E27FC236}">
                  <a16:creationId xmlns:a16="http://schemas.microsoft.com/office/drawing/2014/main" id="{57CA5A76-3D12-43F9-BD26-A64EEE6C8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>
              <a:extLst>
                <a:ext uri="{FF2B5EF4-FFF2-40B4-BE49-F238E27FC236}">
                  <a16:creationId xmlns:a16="http://schemas.microsoft.com/office/drawing/2014/main" id="{16934D21-CB88-41CD-ABEA-2F060AD51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>
              <a:extLst>
                <a:ext uri="{FF2B5EF4-FFF2-40B4-BE49-F238E27FC236}">
                  <a16:creationId xmlns:a16="http://schemas.microsoft.com/office/drawing/2014/main" id="{2CA1546D-1E7E-4CE9-9531-FE1F102AD9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>
              <a:extLst>
                <a:ext uri="{FF2B5EF4-FFF2-40B4-BE49-F238E27FC236}">
                  <a16:creationId xmlns:a16="http://schemas.microsoft.com/office/drawing/2014/main" id="{F8B2A6F1-7328-4D5B-8CD1-2D4F01C24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>
              <a:extLst>
                <a:ext uri="{FF2B5EF4-FFF2-40B4-BE49-F238E27FC236}">
                  <a16:creationId xmlns:a16="http://schemas.microsoft.com/office/drawing/2014/main" id="{24C0204A-E727-41C5-9910-30FF39A3B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>
              <a:extLst>
                <a:ext uri="{FF2B5EF4-FFF2-40B4-BE49-F238E27FC236}">
                  <a16:creationId xmlns:a16="http://schemas.microsoft.com/office/drawing/2014/main" id="{1FA04CE5-5DB6-4B00-9A83-0D9D2774C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>
              <a:extLst>
                <a:ext uri="{FF2B5EF4-FFF2-40B4-BE49-F238E27FC236}">
                  <a16:creationId xmlns:a16="http://schemas.microsoft.com/office/drawing/2014/main" id="{EDECB57F-0466-4D16-ABF0-9046F90AF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>
              <a:extLst>
                <a:ext uri="{FF2B5EF4-FFF2-40B4-BE49-F238E27FC236}">
                  <a16:creationId xmlns:a16="http://schemas.microsoft.com/office/drawing/2014/main" id="{0726DBEC-7825-41D2-8701-A9E2DDEB9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>
              <a:extLst>
                <a:ext uri="{FF2B5EF4-FFF2-40B4-BE49-F238E27FC236}">
                  <a16:creationId xmlns:a16="http://schemas.microsoft.com/office/drawing/2014/main" id="{E74AC618-F7E3-45A0-B7C6-79CFFB64F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>
              <a:extLst>
                <a:ext uri="{FF2B5EF4-FFF2-40B4-BE49-F238E27FC236}">
                  <a16:creationId xmlns:a16="http://schemas.microsoft.com/office/drawing/2014/main" id="{A5D641F7-963C-4984-B678-20322C69E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>
              <a:extLst>
                <a:ext uri="{FF2B5EF4-FFF2-40B4-BE49-F238E27FC236}">
                  <a16:creationId xmlns:a16="http://schemas.microsoft.com/office/drawing/2014/main" id="{EAEEF718-9FD4-413C-A98F-0D814E48F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>
              <a:extLst>
                <a:ext uri="{FF2B5EF4-FFF2-40B4-BE49-F238E27FC236}">
                  <a16:creationId xmlns:a16="http://schemas.microsoft.com/office/drawing/2014/main" id="{C1F071D7-9988-42D0-A890-A1BC276B3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>
              <a:extLst>
                <a:ext uri="{FF2B5EF4-FFF2-40B4-BE49-F238E27FC236}">
                  <a16:creationId xmlns:a16="http://schemas.microsoft.com/office/drawing/2014/main" id="{27BC813F-1EE5-47B1-8AF1-74F59908C9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>
              <a:extLst>
                <a:ext uri="{FF2B5EF4-FFF2-40B4-BE49-F238E27FC236}">
                  <a16:creationId xmlns:a16="http://schemas.microsoft.com/office/drawing/2014/main" id="{4771DC5B-F613-49AF-88B9-4713787B1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>
              <a:extLst>
                <a:ext uri="{FF2B5EF4-FFF2-40B4-BE49-F238E27FC236}">
                  <a16:creationId xmlns:a16="http://schemas.microsoft.com/office/drawing/2014/main" id="{2970388B-41A2-4AD6-84B7-21A29A3D9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>
              <a:extLst>
                <a:ext uri="{FF2B5EF4-FFF2-40B4-BE49-F238E27FC236}">
                  <a16:creationId xmlns:a16="http://schemas.microsoft.com/office/drawing/2014/main" id="{9792A4B4-DC86-4D84-A6A5-40B2D8DD0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239B0D4-65B5-4C6A-946F-02E061324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CC34B10E-8AF6-4F5B-AE67-602BB0FDF1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5" name="Isosceles Triangle 22">
              <a:extLst>
                <a:ext uri="{FF2B5EF4-FFF2-40B4-BE49-F238E27FC236}">
                  <a16:creationId xmlns:a16="http://schemas.microsoft.com/office/drawing/2014/main" id="{87D8F852-24F1-4713-A933-FECA2E8EA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F1FB2BCD-BC78-4CA9-B753-0AC9AEE15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133" name="Rectangle 1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A0BC919-0F73-F9C3-3934-362310FB6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vert="horz" lIns="228600" tIns="228600" rIns="228600" bIns="228600" rtlCol="0" anchor="t">
            <a:normAutofit/>
          </a:bodyPr>
          <a:lstStyle/>
          <a:p>
            <a:pPr algn="l"/>
            <a:r>
              <a:rPr lang="en-US" sz="4000" b="1" dirty="0">
                <a:solidFill>
                  <a:schemeClr val="accent1"/>
                </a:solidFill>
              </a:rPr>
              <a:t>Overview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135" name="Isosceles Triangle 1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3405EE-36F9-5FE2-2234-66E688447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0043" y="2071945"/>
            <a:ext cx="6123783" cy="3802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/>
              <a:t>Predictive Machine Learning Model.</a:t>
            </a:r>
          </a:p>
          <a:p>
            <a:r>
              <a:rPr lang="en-US" sz="1600" dirty="0"/>
              <a:t>Predicts how late a bus will be in the following ranges</a:t>
            </a:r>
          </a:p>
          <a:p>
            <a:pPr marL="800100" lvl="1"/>
            <a:r>
              <a:rPr lang="en-US" dirty="0"/>
              <a:t>0-5 Minutes</a:t>
            </a:r>
          </a:p>
          <a:p>
            <a:pPr marL="800100" lvl="1"/>
            <a:r>
              <a:rPr lang="en-US" dirty="0"/>
              <a:t>6-10 Minutes</a:t>
            </a:r>
          </a:p>
          <a:p>
            <a:pPr marL="800100" lvl="1"/>
            <a:r>
              <a:rPr lang="en-US" dirty="0"/>
              <a:t>10-20 Minutes</a:t>
            </a:r>
          </a:p>
          <a:p>
            <a:pPr marL="800100" lvl="1"/>
            <a:r>
              <a:rPr lang="en-US" dirty="0"/>
              <a:t>21-40 Minutes</a:t>
            </a:r>
          </a:p>
          <a:p>
            <a:pPr marL="800100" lvl="1"/>
            <a:r>
              <a:rPr lang="en-US" dirty="0"/>
              <a:t>40+ Minutes</a:t>
            </a:r>
          </a:p>
          <a:p>
            <a:r>
              <a:rPr lang="en-US" sz="1600" dirty="0"/>
              <a:t>Needs 7 simple data features like </a:t>
            </a:r>
            <a:r>
              <a:rPr lang="en-US" sz="1600" u="sng" dirty="0"/>
              <a:t>date, time, route, direction, location, incident and gap.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40566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EA6746C-F688-4653-BFAB-FEB708219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42" name="Freeform 5">
              <a:extLst>
                <a:ext uri="{FF2B5EF4-FFF2-40B4-BE49-F238E27FC236}">
                  <a16:creationId xmlns:a16="http://schemas.microsoft.com/office/drawing/2014/main" id="{F473B516-A073-4AB2-A2DA-2B346155C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3" name="Freeform 6">
              <a:extLst>
                <a:ext uri="{FF2B5EF4-FFF2-40B4-BE49-F238E27FC236}">
                  <a16:creationId xmlns:a16="http://schemas.microsoft.com/office/drawing/2014/main" id="{EF1466B6-13B1-4017-8702-5FE513C62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4" name="Freeform 7">
              <a:extLst>
                <a:ext uri="{FF2B5EF4-FFF2-40B4-BE49-F238E27FC236}">
                  <a16:creationId xmlns:a16="http://schemas.microsoft.com/office/drawing/2014/main" id="{1CC79A8F-0967-4354-9F88-F6C2A084B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5" name="Freeform 8">
              <a:extLst>
                <a:ext uri="{FF2B5EF4-FFF2-40B4-BE49-F238E27FC236}">
                  <a16:creationId xmlns:a16="http://schemas.microsoft.com/office/drawing/2014/main" id="{CC3E41E5-9F57-40CC-9ED1-B0D3834E32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6" name="Freeform 9">
              <a:extLst>
                <a:ext uri="{FF2B5EF4-FFF2-40B4-BE49-F238E27FC236}">
                  <a16:creationId xmlns:a16="http://schemas.microsoft.com/office/drawing/2014/main" id="{99FF99DC-58F7-4F9C-82B2-679210C38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7" name="Freeform 10">
              <a:extLst>
                <a:ext uri="{FF2B5EF4-FFF2-40B4-BE49-F238E27FC236}">
                  <a16:creationId xmlns:a16="http://schemas.microsoft.com/office/drawing/2014/main" id="{CC567918-90F5-45A2-AC4A-00BB47FB7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8" name="Freeform 11">
              <a:extLst>
                <a:ext uri="{FF2B5EF4-FFF2-40B4-BE49-F238E27FC236}">
                  <a16:creationId xmlns:a16="http://schemas.microsoft.com/office/drawing/2014/main" id="{C84B339C-820F-4A1E-B2A5-16379E485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9" name="Freeform 12">
              <a:extLst>
                <a:ext uri="{FF2B5EF4-FFF2-40B4-BE49-F238E27FC236}">
                  <a16:creationId xmlns:a16="http://schemas.microsoft.com/office/drawing/2014/main" id="{B59F7B5A-F055-470A-83EB-37E3C7323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0" name="Freeform 13">
              <a:extLst>
                <a:ext uri="{FF2B5EF4-FFF2-40B4-BE49-F238E27FC236}">
                  <a16:creationId xmlns:a16="http://schemas.microsoft.com/office/drawing/2014/main" id="{17C1F6AD-A436-4603-A312-095A6BFEE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1" name="Freeform 14">
              <a:extLst>
                <a:ext uri="{FF2B5EF4-FFF2-40B4-BE49-F238E27FC236}">
                  <a16:creationId xmlns:a16="http://schemas.microsoft.com/office/drawing/2014/main" id="{F1174104-B0C8-44AA-8C67-31DC1499B3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2" name="Freeform 15">
              <a:extLst>
                <a:ext uri="{FF2B5EF4-FFF2-40B4-BE49-F238E27FC236}">
                  <a16:creationId xmlns:a16="http://schemas.microsoft.com/office/drawing/2014/main" id="{2DB9E986-DBF4-4129-A91F-CF5A1D05A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3" name="Freeform 16">
              <a:extLst>
                <a:ext uri="{FF2B5EF4-FFF2-40B4-BE49-F238E27FC236}">
                  <a16:creationId xmlns:a16="http://schemas.microsoft.com/office/drawing/2014/main" id="{4277D0E9-EB42-4798-BADB-640D21FF1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4" name="Freeform 17">
              <a:extLst>
                <a:ext uri="{FF2B5EF4-FFF2-40B4-BE49-F238E27FC236}">
                  <a16:creationId xmlns:a16="http://schemas.microsoft.com/office/drawing/2014/main" id="{E3036BF2-5BAE-4D3E-8906-753587BD8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5" name="Freeform 18">
              <a:extLst>
                <a:ext uri="{FF2B5EF4-FFF2-40B4-BE49-F238E27FC236}">
                  <a16:creationId xmlns:a16="http://schemas.microsoft.com/office/drawing/2014/main" id="{5B4A4DAB-072D-47D9-A85A-6E4C1445E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6" name="Freeform 19">
              <a:extLst>
                <a:ext uri="{FF2B5EF4-FFF2-40B4-BE49-F238E27FC236}">
                  <a16:creationId xmlns:a16="http://schemas.microsoft.com/office/drawing/2014/main" id="{DC7CE321-8DE9-44F2-85D9-EFF0577EE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7" name="Freeform 20">
              <a:extLst>
                <a:ext uri="{FF2B5EF4-FFF2-40B4-BE49-F238E27FC236}">
                  <a16:creationId xmlns:a16="http://schemas.microsoft.com/office/drawing/2014/main" id="{FE74AEAA-D95A-462F-8CED-BE5146AE9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8" name="Freeform 21">
              <a:extLst>
                <a:ext uri="{FF2B5EF4-FFF2-40B4-BE49-F238E27FC236}">
                  <a16:creationId xmlns:a16="http://schemas.microsoft.com/office/drawing/2014/main" id="{5F680D37-DDCE-49A5-801F-78E211F93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9" name="Freeform 22">
              <a:extLst>
                <a:ext uri="{FF2B5EF4-FFF2-40B4-BE49-F238E27FC236}">
                  <a16:creationId xmlns:a16="http://schemas.microsoft.com/office/drawing/2014/main" id="{56AAEF18-0A28-4C6D-B6D7-293C6116C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0" name="Freeform 23">
              <a:extLst>
                <a:ext uri="{FF2B5EF4-FFF2-40B4-BE49-F238E27FC236}">
                  <a16:creationId xmlns:a16="http://schemas.microsoft.com/office/drawing/2014/main" id="{3D9F3C43-7032-490F-B833-61ED5E228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1" name="Freeform 24">
              <a:extLst>
                <a:ext uri="{FF2B5EF4-FFF2-40B4-BE49-F238E27FC236}">
                  <a16:creationId xmlns:a16="http://schemas.microsoft.com/office/drawing/2014/main" id="{555874EF-621F-4188-AD75-335F3F082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2" name="Freeform 25">
              <a:extLst>
                <a:ext uri="{FF2B5EF4-FFF2-40B4-BE49-F238E27FC236}">
                  <a16:creationId xmlns:a16="http://schemas.microsoft.com/office/drawing/2014/main" id="{15B4B778-7E6E-44EF-9375-288ADD8F5A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6CCD5687-0DF2-44C8-A34A-BB82FF156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C798BCD2-5B53-4B61-9A0E-151447E63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6" name="Isosceles Triangle 22">
              <a:extLst>
                <a:ext uri="{FF2B5EF4-FFF2-40B4-BE49-F238E27FC236}">
                  <a16:creationId xmlns:a16="http://schemas.microsoft.com/office/drawing/2014/main" id="{9AB393CC-33E1-40B0-A7B3-1248CAAA9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DB43794D-C926-4DFB-A24C-B811A12DD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69" name="Rectangle 168">
            <a:extLst>
              <a:ext uri="{FF2B5EF4-FFF2-40B4-BE49-F238E27FC236}">
                <a16:creationId xmlns:a16="http://schemas.microsoft.com/office/drawing/2014/main" id="{50035DA4-5399-40B5-93A2-8E79F1F3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C5486F71-0D93-48BA-A787-4B8FA3DBED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72" name="Freeform 5">
              <a:extLst>
                <a:ext uri="{FF2B5EF4-FFF2-40B4-BE49-F238E27FC236}">
                  <a16:creationId xmlns:a16="http://schemas.microsoft.com/office/drawing/2014/main" id="{15519F4C-CF3F-4BFF-8445-A31335E98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6">
              <a:extLst>
                <a:ext uri="{FF2B5EF4-FFF2-40B4-BE49-F238E27FC236}">
                  <a16:creationId xmlns:a16="http://schemas.microsoft.com/office/drawing/2014/main" id="{53D0C846-62A4-458F-A921-DB09B7C130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7">
              <a:extLst>
                <a:ext uri="{FF2B5EF4-FFF2-40B4-BE49-F238E27FC236}">
                  <a16:creationId xmlns:a16="http://schemas.microsoft.com/office/drawing/2014/main" id="{B3363D0E-95B5-4206-93C7-E886DC1A3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8">
              <a:extLst>
                <a:ext uri="{FF2B5EF4-FFF2-40B4-BE49-F238E27FC236}">
                  <a16:creationId xmlns:a16="http://schemas.microsoft.com/office/drawing/2014/main" id="{CFC827A6-9314-4678-B82E-C7FCBC385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9">
              <a:extLst>
                <a:ext uri="{FF2B5EF4-FFF2-40B4-BE49-F238E27FC236}">
                  <a16:creationId xmlns:a16="http://schemas.microsoft.com/office/drawing/2014/main" id="{3B9A317B-A8C5-4957-81F4-90147E922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0">
              <a:extLst>
                <a:ext uri="{FF2B5EF4-FFF2-40B4-BE49-F238E27FC236}">
                  <a16:creationId xmlns:a16="http://schemas.microsoft.com/office/drawing/2014/main" id="{E9A6A179-4D99-4C8D-BADC-CE9A0E711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1">
              <a:extLst>
                <a:ext uri="{FF2B5EF4-FFF2-40B4-BE49-F238E27FC236}">
                  <a16:creationId xmlns:a16="http://schemas.microsoft.com/office/drawing/2014/main" id="{A83F2278-2B4D-4C7C-A199-652E69FBA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2">
              <a:extLst>
                <a:ext uri="{FF2B5EF4-FFF2-40B4-BE49-F238E27FC236}">
                  <a16:creationId xmlns:a16="http://schemas.microsoft.com/office/drawing/2014/main" id="{8DFBC880-B458-4B78-97A0-E1139E47F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3">
              <a:extLst>
                <a:ext uri="{FF2B5EF4-FFF2-40B4-BE49-F238E27FC236}">
                  <a16:creationId xmlns:a16="http://schemas.microsoft.com/office/drawing/2014/main" id="{CCA70564-73BE-4A3E-B919-18B32D17D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4">
              <a:extLst>
                <a:ext uri="{FF2B5EF4-FFF2-40B4-BE49-F238E27FC236}">
                  <a16:creationId xmlns:a16="http://schemas.microsoft.com/office/drawing/2014/main" id="{68FAE93E-8DF7-4794-BAB3-A6212CD70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5">
              <a:extLst>
                <a:ext uri="{FF2B5EF4-FFF2-40B4-BE49-F238E27FC236}">
                  <a16:creationId xmlns:a16="http://schemas.microsoft.com/office/drawing/2014/main" id="{42AA2677-F8D2-4478-BF71-1AEF93FB6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6">
              <a:extLst>
                <a:ext uri="{FF2B5EF4-FFF2-40B4-BE49-F238E27FC236}">
                  <a16:creationId xmlns:a16="http://schemas.microsoft.com/office/drawing/2014/main" id="{EBEC96C6-EDD7-4C36-A35D-C6B228D04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7">
              <a:extLst>
                <a:ext uri="{FF2B5EF4-FFF2-40B4-BE49-F238E27FC236}">
                  <a16:creationId xmlns:a16="http://schemas.microsoft.com/office/drawing/2014/main" id="{B2393DFB-30C1-4478-997C-1C7A1DF5F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8">
              <a:extLst>
                <a:ext uri="{FF2B5EF4-FFF2-40B4-BE49-F238E27FC236}">
                  <a16:creationId xmlns:a16="http://schemas.microsoft.com/office/drawing/2014/main" id="{122F16BC-DD9B-46E9-8860-A1A3E51154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9">
              <a:extLst>
                <a:ext uri="{FF2B5EF4-FFF2-40B4-BE49-F238E27FC236}">
                  <a16:creationId xmlns:a16="http://schemas.microsoft.com/office/drawing/2014/main" id="{9FCFB71B-32B5-4252-B525-2A04A25BE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20">
              <a:extLst>
                <a:ext uri="{FF2B5EF4-FFF2-40B4-BE49-F238E27FC236}">
                  <a16:creationId xmlns:a16="http://schemas.microsoft.com/office/drawing/2014/main" id="{C19A12E4-B299-4CE4-9211-020D21A6FF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21">
              <a:extLst>
                <a:ext uri="{FF2B5EF4-FFF2-40B4-BE49-F238E27FC236}">
                  <a16:creationId xmlns:a16="http://schemas.microsoft.com/office/drawing/2014/main" id="{D910CDFE-5B8E-4D45-8C12-C7B7112AD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22">
              <a:extLst>
                <a:ext uri="{FF2B5EF4-FFF2-40B4-BE49-F238E27FC236}">
                  <a16:creationId xmlns:a16="http://schemas.microsoft.com/office/drawing/2014/main" id="{97F16A99-072F-4C4A-BB72-F001A0D85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23">
              <a:extLst>
                <a:ext uri="{FF2B5EF4-FFF2-40B4-BE49-F238E27FC236}">
                  <a16:creationId xmlns:a16="http://schemas.microsoft.com/office/drawing/2014/main" id="{68E85FB7-6018-4C2D-8532-59CCDB4F2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24">
              <a:extLst>
                <a:ext uri="{FF2B5EF4-FFF2-40B4-BE49-F238E27FC236}">
                  <a16:creationId xmlns:a16="http://schemas.microsoft.com/office/drawing/2014/main" id="{09423473-766D-42B7-B66B-6838C84FF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25">
              <a:extLst>
                <a:ext uri="{FF2B5EF4-FFF2-40B4-BE49-F238E27FC236}">
                  <a16:creationId xmlns:a16="http://schemas.microsoft.com/office/drawing/2014/main" id="{147136A4-F79F-464D-922E-92DB5DFF2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82CDD201-07A7-449A-9D87-41EEC6D80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4672" y="4281677"/>
            <a:ext cx="10579607" cy="1771275"/>
            <a:chOff x="804672" y="3893141"/>
            <a:chExt cx="10579607" cy="1771275"/>
          </a:xfrm>
          <a:solidFill>
            <a:schemeClr val="tx2"/>
          </a:solidFill>
        </p:grpSpPr>
        <p:sp>
          <p:nvSpPr>
            <p:cNvPr id="236" name="Isosceles Triangle 39">
              <a:extLst>
                <a:ext uri="{FF2B5EF4-FFF2-40B4-BE49-F238E27FC236}">
                  <a16:creationId xmlns:a16="http://schemas.microsoft.com/office/drawing/2014/main" id="{8DF33221-BE19-4846-AFDB-E658B355FA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A168056B-DE12-469B-97B5-33F2E093A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672" y="3893141"/>
              <a:ext cx="10579607" cy="14202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9A0BC919-0F73-F9C3-3934-362310FB6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968" y="4368773"/>
            <a:ext cx="10417231" cy="1250384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Potential Applications</a:t>
            </a:r>
          </a:p>
        </p:txBody>
      </p:sp>
      <p:graphicFrame>
        <p:nvGraphicFramePr>
          <p:cNvPr id="137" name="Content Placeholder 5">
            <a:extLst>
              <a:ext uri="{FF2B5EF4-FFF2-40B4-BE49-F238E27FC236}">
                <a16:creationId xmlns:a16="http://schemas.microsoft.com/office/drawing/2014/main" id="{C540E44B-54C4-64E4-F7B1-E7C1111A91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615606"/>
              </p:ext>
            </p:extLst>
          </p:nvPr>
        </p:nvGraphicFramePr>
        <p:xfrm>
          <a:off x="1414463" y="266700"/>
          <a:ext cx="9969816" cy="3580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6864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12">
            <a:extLst>
              <a:ext uri="{FF2B5EF4-FFF2-40B4-BE49-F238E27FC236}">
                <a16:creationId xmlns:a16="http://schemas.microsoft.com/office/drawing/2014/main" id="{0EA6746C-F688-4653-BFAB-FEB708219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F473B516-A073-4AB2-A2DA-2B346155C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EF1466B6-13B1-4017-8702-5FE513C62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1CC79A8F-0967-4354-9F88-F6C2A084B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CC3E41E5-9F57-40CC-9ED1-B0D3834E32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99FF99DC-58F7-4F9C-82B2-679210C38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CC567918-90F5-45A2-AC4A-00BB47FB7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C84B339C-820F-4A1E-B2A5-16379E485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B59F7B5A-F055-470A-83EB-37E3C7323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17C1F6AD-A436-4603-A312-095A6BFEE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F1174104-B0C8-44AA-8C67-31DC1499B3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2DB9E986-DBF4-4129-A91F-CF5A1D05A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4277D0E9-EB42-4798-BADB-640D21FF1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E3036BF2-5BAE-4D3E-8906-753587BD8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5B4A4DAB-072D-47D9-A85A-6E4C1445E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DC7CE321-8DE9-44F2-85D9-EFF0577EE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FE74AEAA-D95A-462F-8CED-BE5146AE9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5F680D37-DDCE-49A5-801F-78E211F93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56AAEF18-0A28-4C6D-B6D7-293C6116C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3D9F3C43-7032-490F-B833-61ED5E228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555874EF-621F-4188-AD75-335F3F082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15B4B778-7E6E-44EF-9375-288ADD8F5A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0" name="Group 35">
            <a:extLst>
              <a:ext uri="{FF2B5EF4-FFF2-40B4-BE49-F238E27FC236}">
                <a16:creationId xmlns:a16="http://schemas.microsoft.com/office/drawing/2014/main" id="{6CCD5687-0DF2-44C8-A34A-BB82FF156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798BCD2-5B53-4B61-9A0E-151447E63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22">
              <a:extLst>
                <a:ext uri="{FF2B5EF4-FFF2-40B4-BE49-F238E27FC236}">
                  <a16:creationId xmlns:a16="http://schemas.microsoft.com/office/drawing/2014/main" id="{9AB393CC-33E1-40B0-A7B3-1248CAAA9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B43794D-C926-4DFB-A24C-B811A12DD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71" name="Rectangle 40">
            <a:extLst>
              <a:ext uri="{FF2B5EF4-FFF2-40B4-BE49-F238E27FC236}">
                <a16:creationId xmlns:a16="http://schemas.microsoft.com/office/drawing/2014/main" id="{50035DA4-5399-40B5-93A2-8E79F1F3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42">
            <a:extLst>
              <a:ext uri="{FF2B5EF4-FFF2-40B4-BE49-F238E27FC236}">
                <a16:creationId xmlns:a16="http://schemas.microsoft.com/office/drawing/2014/main" id="{C5486F71-0D93-48BA-A787-4B8FA3DBED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3" name="Freeform 5">
              <a:extLst>
                <a:ext uri="{FF2B5EF4-FFF2-40B4-BE49-F238E27FC236}">
                  <a16:creationId xmlns:a16="http://schemas.microsoft.com/office/drawing/2014/main" id="{15519F4C-CF3F-4BFF-8445-A31335E98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53D0C846-62A4-458F-A921-DB09B7C130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id="{B3363D0E-95B5-4206-93C7-E886DC1A3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8">
              <a:extLst>
                <a:ext uri="{FF2B5EF4-FFF2-40B4-BE49-F238E27FC236}">
                  <a16:creationId xmlns:a16="http://schemas.microsoft.com/office/drawing/2014/main" id="{CFC827A6-9314-4678-B82E-C7FCBC385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9">
              <a:extLst>
                <a:ext uri="{FF2B5EF4-FFF2-40B4-BE49-F238E27FC236}">
                  <a16:creationId xmlns:a16="http://schemas.microsoft.com/office/drawing/2014/main" id="{3B9A317B-A8C5-4957-81F4-90147E922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0">
              <a:extLst>
                <a:ext uri="{FF2B5EF4-FFF2-40B4-BE49-F238E27FC236}">
                  <a16:creationId xmlns:a16="http://schemas.microsoft.com/office/drawing/2014/main" id="{E9A6A179-4D99-4C8D-BADC-CE9A0E711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1">
              <a:extLst>
                <a:ext uri="{FF2B5EF4-FFF2-40B4-BE49-F238E27FC236}">
                  <a16:creationId xmlns:a16="http://schemas.microsoft.com/office/drawing/2014/main" id="{A83F2278-2B4D-4C7C-A199-652E69FBA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2">
              <a:extLst>
                <a:ext uri="{FF2B5EF4-FFF2-40B4-BE49-F238E27FC236}">
                  <a16:creationId xmlns:a16="http://schemas.microsoft.com/office/drawing/2014/main" id="{8DFBC880-B458-4B78-97A0-E1139E47F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3">
              <a:extLst>
                <a:ext uri="{FF2B5EF4-FFF2-40B4-BE49-F238E27FC236}">
                  <a16:creationId xmlns:a16="http://schemas.microsoft.com/office/drawing/2014/main" id="{CCA70564-73BE-4A3E-B919-18B32D17D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4">
              <a:extLst>
                <a:ext uri="{FF2B5EF4-FFF2-40B4-BE49-F238E27FC236}">
                  <a16:creationId xmlns:a16="http://schemas.microsoft.com/office/drawing/2014/main" id="{68FAE93E-8DF7-4794-BAB3-A6212CD70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5">
              <a:extLst>
                <a:ext uri="{FF2B5EF4-FFF2-40B4-BE49-F238E27FC236}">
                  <a16:creationId xmlns:a16="http://schemas.microsoft.com/office/drawing/2014/main" id="{42AA2677-F8D2-4478-BF71-1AEF93FB6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6">
              <a:extLst>
                <a:ext uri="{FF2B5EF4-FFF2-40B4-BE49-F238E27FC236}">
                  <a16:creationId xmlns:a16="http://schemas.microsoft.com/office/drawing/2014/main" id="{EBEC96C6-EDD7-4C36-A35D-C6B228D04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7">
              <a:extLst>
                <a:ext uri="{FF2B5EF4-FFF2-40B4-BE49-F238E27FC236}">
                  <a16:creationId xmlns:a16="http://schemas.microsoft.com/office/drawing/2014/main" id="{B2393DFB-30C1-4478-997C-1C7A1DF5F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8">
              <a:extLst>
                <a:ext uri="{FF2B5EF4-FFF2-40B4-BE49-F238E27FC236}">
                  <a16:creationId xmlns:a16="http://schemas.microsoft.com/office/drawing/2014/main" id="{122F16BC-DD9B-46E9-8860-A1A3E51154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9">
              <a:extLst>
                <a:ext uri="{FF2B5EF4-FFF2-40B4-BE49-F238E27FC236}">
                  <a16:creationId xmlns:a16="http://schemas.microsoft.com/office/drawing/2014/main" id="{9FCFB71B-32B5-4252-B525-2A04A25BE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0">
              <a:extLst>
                <a:ext uri="{FF2B5EF4-FFF2-40B4-BE49-F238E27FC236}">
                  <a16:creationId xmlns:a16="http://schemas.microsoft.com/office/drawing/2014/main" id="{C19A12E4-B299-4CE4-9211-020D21A6FF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1">
              <a:extLst>
                <a:ext uri="{FF2B5EF4-FFF2-40B4-BE49-F238E27FC236}">
                  <a16:creationId xmlns:a16="http://schemas.microsoft.com/office/drawing/2014/main" id="{D910CDFE-5B8E-4D45-8C12-C7B7112AD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2">
              <a:extLst>
                <a:ext uri="{FF2B5EF4-FFF2-40B4-BE49-F238E27FC236}">
                  <a16:creationId xmlns:a16="http://schemas.microsoft.com/office/drawing/2014/main" id="{97F16A99-072F-4C4A-BB72-F001A0D85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3">
              <a:extLst>
                <a:ext uri="{FF2B5EF4-FFF2-40B4-BE49-F238E27FC236}">
                  <a16:creationId xmlns:a16="http://schemas.microsoft.com/office/drawing/2014/main" id="{68E85FB7-6018-4C2D-8532-59CCDB4F2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4">
              <a:extLst>
                <a:ext uri="{FF2B5EF4-FFF2-40B4-BE49-F238E27FC236}">
                  <a16:creationId xmlns:a16="http://schemas.microsoft.com/office/drawing/2014/main" id="{09423473-766D-42B7-B66B-6838C84FF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5">
              <a:extLst>
                <a:ext uri="{FF2B5EF4-FFF2-40B4-BE49-F238E27FC236}">
                  <a16:creationId xmlns:a16="http://schemas.microsoft.com/office/drawing/2014/main" id="{147136A4-F79F-464D-922E-92DB5DFF2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2CDD201-07A7-449A-9D87-41EEC6D80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4672" y="4281677"/>
            <a:ext cx="10579607" cy="1771275"/>
            <a:chOff x="804672" y="3893141"/>
            <a:chExt cx="10579607" cy="1771275"/>
          </a:xfrm>
          <a:solidFill>
            <a:schemeClr val="tx2"/>
          </a:solidFill>
        </p:grpSpPr>
        <p:sp>
          <p:nvSpPr>
            <p:cNvPr id="67" name="Isosceles Triangle 39">
              <a:extLst>
                <a:ext uri="{FF2B5EF4-FFF2-40B4-BE49-F238E27FC236}">
                  <a16:creationId xmlns:a16="http://schemas.microsoft.com/office/drawing/2014/main" id="{8DF33221-BE19-4846-AFDB-E658B355FA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168056B-DE12-469B-97B5-33F2E093A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672" y="3893141"/>
              <a:ext cx="10579607" cy="14202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9A0BC919-0F73-F9C3-3934-362310FB6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968" y="4368773"/>
            <a:ext cx="10417231" cy="1250384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Model Details and Performance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44E1A81E-5FAA-6FD8-96E9-1F077521D3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8875420"/>
              </p:ext>
            </p:extLst>
          </p:nvPr>
        </p:nvGraphicFramePr>
        <p:xfrm>
          <a:off x="804672" y="803186"/>
          <a:ext cx="10579607" cy="3043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8484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2BBBD145-2FC5-42C1-97BE-1C636D13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>
              <a:extLst>
                <a:ext uri="{FF2B5EF4-FFF2-40B4-BE49-F238E27FC236}">
                  <a16:creationId xmlns:a16="http://schemas.microsoft.com/office/drawing/2014/main" id="{952A4B46-1EE6-42F1-BBC0-02A47B9932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>
              <a:extLst>
                <a:ext uri="{FF2B5EF4-FFF2-40B4-BE49-F238E27FC236}">
                  <a16:creationId xmlns:a16="http://schemas.microsoft.com/office/drawing/2014/main" id="{24058FF8-180E-4BFD-BFFC-E51367000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>
              <a:extLst>
                <a:ext uri="{FF2B5EF4-FFF2-40B4-BE49-F238E27FC236}">
                  <a16:creationId xmlns:a16="http://schemas.microsoft.com/office/drawing/2014/main" id="{A423535B-8DEB-423C-9F9D-529C3123E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>
              <a:extLst>
                <a:ext uri="{FF2B5EF4-FFF2-40B4-BE49-F238E27FC236}">
                  <a16:creationId xmlns:a16="http://schemas.microsoft.com/office/drawing/2014/main" id="{988732CF-5FD1-4FE3-B520-C9F956B3A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>
              <a:extLst>
                <a:ext uri="{FF2B5EF4-FFF2-40B4-BE49-F238E27FC236}">
                  <a16:creationId xmlns:a16="http://schemas.microsoft.com/office/drawing/2014/main" id="{ED91F632-7ADB-48B4-A824-B68FA6CC6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>
              <a:extLst>
                <a:ext uri="{FF2B5EF4-FFF2-40B4-BE49-F238E27FC236}">
                  <a16:creationId xmlns:a16="http://schemas.microsoft.com/office/drawing/2014/main" id="{57CA5A76-3D12-43F9-BD26-A64EEE6C8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>
              <a:extLst>
                <a:ext uri="{FF2B5EF4-FFF2-40B4-BE49-F238E27FC236}">
                  <a16:creationId xmlns:a16="http://schemas.microsoft.com/office/drawing/2014/main" id="{16934D21-CB88-41CD-ABEA-2F060AD51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>
              <a:extLst>
                <a:ext uri="{FF2B5EF4-FFF2-40B4-BE49-F238E27FC236}">
                  <a16:creationId xmlns:a16="http://schemas.microsoft.com/office/drawing/2014/main" id="{2CA1546D-1E7E-4CE9-9531-FE1F102AD9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>
              <a:extLst>
                <a:ext uri="{FF2B5EF4-FFF2-40B4-BE49-F238E27FC236}">
                  <a16:creationId xmlns:a16="http://schemas.microsoft.com/office/drawing/2014/main" id="{F8B2A6F1-7328-4D5B-8CD1-2D4F01C24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>
              <a:extLst>
                <a:ext uri="{FF2B5EF4-FFF2-40B4-BE49-F238E27FC236}">
                  <a16:creationId xmlns:a16="http://schemas.microsoft.com/office/drawing/2014/main" id="{24C0204A-E727-41C5-9910-30FF39A3B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>
              <a:extLst>
                <a:ext uri="{FF2B5EF4-FFF2-40B4-BE49-F238E27FC236}">
                  <a16:creationId xmlns:a16="http://schemas.microsoft.com/office/drawing/2014/main" id="{1FA04CE5-5DB6-4B00-9A83-0D9D2774C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>
              <a:extLst>
                <a:ext uri="{FF2B5EF4-FFF2-40B4-BE49-F238E27FC236}">
                  <a16:creationId xmlns:a16="http://schemas.microsoft.com/office/drawing/2014/main" id="{EDECB57F-0466-4D16-ABF0-9046F90AF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>
              <a:extLst>
                <a:ext uri="{FF2B5EF4-FFF2-40B4-BE49-F238E27FC236}">
                  <a16:creationId xmlns:a16="http://schemas.microsoft.com/office/drawing/2014/main" id="{0726DBEC-7825-41D2-8701-A9E2DDEB9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>
              <a:extLst>
                <a:ext uri="{FF2B5EF4-FFF2-40B4-BE49-F238E27FC236}">
                  <a16:creationId xmlns:a16="http://schemas.microsoft.com/office/drawing/2014/main" id="{E74AC618-F7E3-45A0-B7C6-79CFFB64F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>
              <a:extLst>
                <a:ext uri="{FF2B5EF4-FFF2-40B4-BE49-F238E27FC236}">
                  <a16:creationId xmlns:a16="http://schemas.microsoft.com/office/drawing/2014/main" id="{A5D641F7-963C-4984-B678-20322C69E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>
              <a:extLst>
                <a:ext uri="{FF2B5EF4-FFF2-40B4-BE49-F238E27FC236}">
                  <a16:creationId xmlns:a16="http://schemas.microsoft.com/office/drawing/2014/main" id="{EAEEF718-9FD4-413C-A98F-0D814E48F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>
              <a:extLst>
                <a:ext uri="{FF2B5EF4-FFF2-40B4-BE49-F238E27FC236}">
                  <a16:creationId xmlns:a16="http://schemas.microsoft.com/office/drawing/2014/main" id="{C1F071D7-9988-42D0-A890-A1BC276B3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>
              <a:extLst>
                <a:ext uri="{FF2B5EF4-FFF2-40B4-BE49-F238E27FC236}">
                  <a16:creationId xmlns:a16="http://schemas.microsoft.com/office/drawing/2014/main" id="{27BC813F-1EE5-47B1-8AF1-74F59908C9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>
              <a:extLst>
                <a:ext uri="{FF2B5EF4-FFF2-40B4-BE49-F238E27FC236}">
                  <a16:creationId xmlns:a16="http://schemas.microsoft.com/office/drawing/2014/main" id="{4771DC5B-F613-49AF-88B9-4713787B1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>
              <a:extLst>
                <a:ext uri="{FF2B5EF4-FFF2-40B4-BE49-F238E27FC236}">
                  <a16:creationId xmlns:a16="http://schemas.microsoft.com/office/drawing/2014/main" id="{2970388B-41A2-4AD6-84B7-21A29A3D9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>
              <a:extLst>
                <a:ext uri="{FF2B5EF4-FFF2-40B4-BE49-F238E27FC236}">
                  <a16:creationId xmlns:a16="http://schemas.microsoft.com/office/drawing/2014/main" id="{9792A4B4-DC86-4D84-A6A5-40B2D8DD0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239B0D4-65B5-4C6A-946F-02E061324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CC34B10E-8AF6-4F5B-AE67-602BB0FDF1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5" name="Isosceles Triangle 22">
              <a:extLst>
                <a:ext uri="{FF2B5EF4-FFF2-40B4-BE49-F238E27FC236}">
                  <a16:creationId xmlns:a16="http://schemas.microsoft.com/office/drawing/2014/main" id="{87D8F852-24F1-4713-A933-FECA2E8EA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F1FB2BCD-BC78-4CA9-B753-0AC9AEE15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133" name="Rectangle 1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A0BC919-0F73-F9C3-3934-362310FB6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230857" cy="1230570"/>
          </a:xfrm>
        </p:spPr>
        <p:txBody>
          <a:bodyPr vert="horz" lIns="228600" tIns="228600" rIns="228600" bIns="228600" rtlCol="0" anchor="t">
            <a:normAutofit/>
          </a:bodyPr>
          <a:lstStyle/>
          <a:p>
            <a:pPr algn="l"/>
            <a:r>
              <a:rPr lang="en-US" sz="4000" b="1">
                <a:solidFill>
                  <a:schemeClr val="accent1"/>
                </a:solidFill>
              </a:rPr>
              <a:t>The Future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135" name="Isosceles Triangle 1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137" name="Content Placeholder 5">
            <a:extLst>
              <a:ext uri="{FF2B5EF4-FFF2-40B4-BE49-F238E27FC236}">
                <a16:creationId xmlns:a16="http://schemas.microsoft.com/office/drawing/2014/main" id="{66C001B9-D0D0-D1DA-5E45-B1315A136A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0691017"/>
              </p:ext>
            </p:extLst>
          </p:nvPr>
        </p:nvGraphicFramePr>
        <p:xfrm>
          <a:off x="2880484" y="1938995"/>
          <a:ext cx="6123783" cy="3802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4840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2BBBD145-2FC5-42C1-97BE-1C636D13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>
              <a:extLst>
                <a:ext uri="{FF2B5EF4-FFF2-40B4-BE49-F238E27FC236}">
                  <a16:creationId xmlns:a16="http://schemas.microsoft.com/office/drawing/2014/main" id="{952A4B46-1EE6-42F1-BBC0-02A47B9932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>
              <a:extLst>
                <a:ext uri="{FF2B5EF4-FFF2-40B4-BE49-F238E27FC236}">
                  <a16:creationId xmlns:a16="http://schemas.microsoft.com/office/drawing/2014/main" id="{24058FF8-180E-4BFD-BFFC-E51367000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>
              <a:extLst>
                <a:ext uri="{FF2B5EF4-FFF2-40B4-BE49-F238E27FC236}">
                  <a16:creationId xmlns:a16="http://schemas.microsoft.com/office/drawing/2014/main" id="{A423535B-8DEB-423C-9F9D-529C3123E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>
              <a:extLst>
                <a:ext uri="{FF2B5EF4-FFF2-40B4-BE49-F238E27FC236}">
                  <a16:creationId xmlns:a16="http://schemas.microsoft.com/office/drawing/2014/main" id="{988732CF-5FD1-4FE3-B520-C9F956B3A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>
              <a:extLst>
                <a:ext uri="{FF2B5EF4-FFF2-40B4-BE49-F238E27FC236}">
                  <a16:creationId xmlns:a16="http://schemas.microsoft.com/office/drawing/2014/main" id="{ED91F632-7ADB-48B4-A824-B68FA6CC6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>
              <a:extLst>
                <a:ext uri="{FF2B5EF4-FFF2-40B4-BE49-F238E27FC236}">
                  <a16:creationId xmlns:a16="http://schemas.microsoft.com/office/drawing/2014/main" id="{57CA5A76-3D12-43F9-BD26-A64EEE6C8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>
              <a:extLst>
                <a:ext uri="{FF2B5EF4-FFF2-40B4-BE49-F238E27FC236}">
                  <a16:creationId xmlns:a16="http://schemas.microsoft.com/office/drawing/2014/main" id="{16934D21-CB88-41CD-ABEA-2F060AD51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>
              <a:extLst>
                <a:ext uri="{FF2B5EF4-FFF2-40B4-BE49-F238E27FC236}">
                  <a16:creationId xmlns:a16="http://schemas.microsoft.com/office/drawing/2014/main" id="{2CA1546D-1E7E-4CE9-9531-FE1F102AD9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>
              <a:extLst>
                <a:ext uri="{FF2B5EF4-FFF2-40B4-BE49-F238E27FC236}">
                  <a16:creationId xmlns:a16="http://schemas.microsoft.com/office/drawing/2014/main" id="{F8B2A6F1-7328-4D5B-8CD1-2D4F01C24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>
              <a:extLst>
                <a:ext uri="{FF2B5EF4-FFF2-40B4-BE49-F238E27FC236}">
                  <a16:creationId xmlns:a16="http://schemas.microsoft.com/office/drawing/2014/main" id="{24C0204A-E727-41C5-9910-30FF39A3B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>
              <a:extLst>
                <a:ext uri="{FF2B5EF4-FFF2-40B4-BE49-F238E27FC236}">
                  <a16:creationId xmlns:a16="http://schemas.microsoft.com/office/drawing/2014/main" id="{1FA04CE5-5DB6-4B00-9A83-0D9D2774C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>
              <a:extLst>
                <a:ext uri="{FF2B5EF4-FFF2-40B4-BE49-F238E27FC236}">
                  <a16:creationId xmlns:a16="http://schemas.microsoft.com/office/drawing/2014/main" id="{EDECB57F-0466-4D16-ABF0-9046F90AF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>
              <a:extLst>
                <a:ext uri="{FF2B5EF4-FFF2-40B4-BE49-F238E27FC236}">
                  <a16:creationId xmlns:a16="http://schemas.microsoft.com/office/drawing/2014/main" id="{0726DBEC-7825-41D2-8701-A9E2DDEB9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>
              <a:extLst>
                <a:ext uri="{FF2B5EF4-FFF2-40B4-BE49-F238E27FC236}">
                  <a16:creationId xmlns:a16="http://schemas.microsoft.com/office/drawing/2014/main" id="{E74AC618-F7E3-45A0-B7C6-79CFFB64F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>
              <a:extLst>
                <a:ext uri="{FF2B5EF4-FFF2-40B4-BE49-F238E27FC236}">
                  <a16:creationId xmlns:a16="http://schemas.microsoft.com/office/drawing/2014/main" id="{A5D641F7-963C-4984-B678-20322C69E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>
              <a:extLst>
                <a:ext uri="{FF2B5EF4-FFF2-40B4-BE49-F238E27FC236}">
                  <a16:creationId xmlns:a16="http://schemas.microsoft.com/office/drawing/2014/main" id="{EAEEF718-9FD4-413C-A98F-0D814E48F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>
              <a:extLst>
                <a:ext uri="{FF2B5EF4-FFF2-40B4-BE49-F238E27FC236}">
                  <a16:creationId xmlns:a16="http://schemas.microsoft.com/office/drawing/2014/main" id="{C1F071D7-9988-42D0-A890-A1BC276B3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>
              <a:extLst>
                <a:ext uri="{FF2B5EF4-FFF2-40B4-BE49-F238E27FC236}">
                  <a16:creationId xmlns:a16="http://schemas.microsoft.com/office/drawing/2014/main" id="{27BC813F-1EE5-47B1-8AF1-74F59908C9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>
              <a:extLst>
                <a:ext uri="{FF2B5EF4-FFF2-40B4-BE49-F238E27FC236}">
                  <a16:creationId xmlns:a16="http://schemas.microsoft.com/office/drawing/2014/main" id="{4771DC5B-F613-49AF-88B9-4713787B1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>
              <a:extLst>
                <a:ext uri="{FF2B5EF4-FFF2-40B4-BE49-F238E27FC236}">
                  <a16:creationId xmlns:a16="http://schemas.microsoft.com/office/drawing/2014/main" id="{2970388B-41A2-4AD6-84B7-21A29A3D9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>
              <a:extLst>
                <a:ext uri="{FF2B5EF4-FFF2-40B4-BE49-F238E27FC236}">
                  <a16:creationId xmlns:a16="http://schemas.microsoft.com/office/drawing/2014/main" id="{9792A4B4-DC86-4D84-A6A5-40B2D8DD0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239B0D4-65B5-4C6A-946F-02E061324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CC34B10E-8AF6-4F5B-AE67-602BB0FDF1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5" name="Isosceles Triangle 22">
              <a:extLst>
                <a:ext uri="{FF2B5EF4-FFF2-40B4-BE49-F238E27FC236}">
                  <a16:creationId xmlns:a16="http://schemas.microsoft.com/office/drawing/2014/main" id="{87D8F852-24F1-4713-A933-FECA2E8EA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F1FB2BCD-BC78-4CA9-B753-0AC9AEE15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133" name="Rectangle 1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A0BC919-0F73-F9C3-3934-362310FB6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485" y="841375"/>
            <a:ext cx="6963603" cy="1230570"/>
          </a:xfrm>
        </p:spPr>
        <p:txBody>
          <a:bodyPr vert="horz" lIns="228600" tIns="228600" rIns="228600" bIns="228600" rtlCol="0" anchor="t">
            <a:normAutofit/>
          </a:bodyPr>
          <a:lstStyle/>
          <a:p>
            <a:pPr algn="l"/>
            <a:r>
              <a:rPr lang="en-US" sz="4000" b="1" dirty="0">
                <a:solidFill>
                  <a:schemeClr val="accent1"/>
                </a:solidFill>
              </a:rPr>
              <a:t>Appendix 1a – Model Performance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135" name="Isosceles Triangle 1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7" name="Picture 6" descr="Calendar&#10;&#10;Description automatically generated">
            <a:extLst>
              <a:ext uri="{FF2B5EF4-FFF2-40B4-BE49-F238E27FC236}">
                <a16:creationId xmlns:a16="http://schemas.microsoft.com/office/drawing/2014/main" id="{DC05C6C6-3FC2-CF38-2FCB-50D12CCF3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163" y="2071945"/>
            <a:ext cx="6165455" cy="368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760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2BBBD145-2FC5-42C1-97BE-1C636D13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>
              <a:extLst>
                <a:ext uri="{FF2B5EF4-FFF2-40B4-BE49-F238E27FC236}">
                  <a16:creationId xmlns:a16="http://schemas.microsoft.com/office/drawing/2014/main" id="{952A4B46-1EE6-42F1-BBC0-02A47B9932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>
              <a:extLst>
                <a:ext uri="{FF2B5EF4-FFF2-40B4-BE49-F238E27FC236}">
                  <a16:creationId xmlns:a16="http://schemas.microsoft.com/office/drawing/2014/main" id="{24058FF8-180E-4BFD-BFFC-E51367000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>
              <a:extLst>
                <a:ext uri="{FF2B5EF4-FFF2-40B4-BE49-F238E27FC236}">
                  <a16:creationId xmlns:a16="http://schemas.microsoft.com/office/drawing/2014/main" id="{A423535B-8DEB-423C-9F9D-529C3123E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>
              <a:extLst>
                <a:ext uri="{FF2B5EF4-FFF2-40B4-BE49-F238E27FC236}">
                  <a16:creationId xmlns:a16="http://schemas.microsoft.com/office/drawing/2014/main" id="{988732CF-5FD1-4FE3-B520-C9F956B3A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>
              <a:extLst>
                <a:ext uri="{FF2B5EF4-FFF2-40B4-BE49-F238E27FC236}">
                  <a16:creationId xmlns:a16="http://schemas.microsoft.com/office/drawing/2014/main" id="{ED91F632-7ADB-48B4-A824-B68FA6CC6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>
              <a:extLst>
                <a:ext uri="{FF2B5EF4-FFF2-40B4-BE49-F238E27FC236}">
                  <a16:creationId xmlns:a16="http://schemas.microsoft.com/office/drawing/2014/main" id="{57CA5A76-3D12-43F9-BD26-A64EEE6C8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>
              <a:extLst>
                <a:ext uri="{FF2B5EF4-FFF2-40B4-BE49-F238E27FC236}">
                  <a16:creationId xmlns:a16="http://schemas.microsoft.com/office/drawing/2014/main" id="{16934D21-CB88-41CD-ABEA-2F060AD51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>
              <a:extLst>
                <a:ext uri="{FF2B5EF4-FFF2-40B4-BE49-F238E27FC236}">
                  <a16:creationId xmlns:a16="http://schemas.microsoft.com/office/drawing/2014/main" id="{2CA1546D-1E7E-4CE9-9531-FE1F102AD9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>
              <a:extLst>
                <a:ext uri="{FF2B5EF4-FFF2-40B4-BE49-F238E27FC236}">
                  <a16:creationId xmlns:a16="http://schemas.microsoft.com/office/drawing/2014/main" id="{F8B2A6F1-7328-4D5B-8CD1-2D4F01C24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>
              <a:extLst>
                <a:ext uri="{FF2B5EF4-FFF2-40B4-BE49-F238E27FC236}">
                  <a16:creationId xmlns:a16="http://schemas.microsoft.com/office/drawing/2014/main" id="{24C0204A-E727-41C5-9910-30FF39A3B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>
              <a:extLst>
                <a:ext uri="{FF2B5EF4-FFF2-40B4-BE49-F238E27FC236}">
                  <a16:creationId xmlns:a16="http://schemas.microsoft.com/office/drawing/2014/main" id="{1FA04CE5-5DB6-4B00-9A83-0D9D2774C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>
              <a:extLst>
                <a:ext uri="{FF2B5EF4-FFF2-40B4-BE49-F238E27FC236}">
                  <a16:creationId xmlns:a16="http://schemas.microsoft.com/office/drawing/2014/main" id="{EDECB57F-0466-4D16-ABF0-9046F90AF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>
              <a:extLst>
                <a:ext uri="{FF2B5EF4-FFF2-40B4-BE49-F238E27FC236}">
                  <a16:creationId xmlns:a16="http://schemas.microsoft.com/office/drawing/2014/main" id="{0726DBEC-7825-41D2-8701-A9E2DDEB9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>
              <a:extLst>
                <a:ext uri="{FF2B5EF4-FFF2-40B4-BE49-F238E27FC236}">
                  <a16:creationId xmlns:a16="http://schemas.microsoft.com/office/drawing/2014/main" id="{E74AC618-F7E3-45A0-B7C6-79CFFB64F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>
              <a:extLst>
                <a:ext uri="{FF2B5EF4-FFF2-40B4-BE49-F238E27FC236}">
                  <a16:creationId xmlns:a16="http://schemas.microsoft.com/office/drawing/2014/main" id="{A5D641F7-963C-4984-B678-20322C69E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>
              <a:extLst>
                <a:ext uri="{FF2B5EF4-FFF2-40B4-BE49-F238E27FC236}">
                  <a16:creationId xmlns:a16="http://schemas.microsoft.com/office/drawing/2014/main" id="{EAEEF718-9FD4-413C-A98F-0D814E48F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>
              <a:extLst>
                <a:ext uri="{FF2B5EF4-FFF2-40B4-BE49-F238E27FC236}">
                  <a16:creationId xmlns:a16="http://schemas.microsoft.com/office/drawing/2014/main" id="{C1F071D7-9988-42D0-A890-A1BC276B3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>
              <a:extLst>
                <a:ext uri="{FF2B5EF4-FFF2-40B4-BE49-F238E27FC236}">
                  <a16:creationId xmlns:a16="http://schemas.microsoft.com/office/drawing/2014/main" id="{27BC813F-1EE5-47B1-8AF1-74F59908C9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>
              <a:extLst>
                <a:ext uri="{FF2B5EF4-FFF2-40B4-BE49-F238E27FC236}">
                  <a16:creationId xmlns:a16="http://schemas.microsoft.com/office/drawing/2014/main" id="{4771DC5B-F613-49AF-88B9-4713787B1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>
              <a:extLst>
                <a:ext uri="{FF2B5EF4-FFF2-40B4-BE49-F238E27FC236}">
                  <a16:creationId xmlns:a16="http://schemas.microsoft.com/office/drawing/2014/main" id="{2970388B-41A2-4AD6-84B7-21A29A3D9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>
              <a:extLst>
                <a:ext uri="{FF2B5EF4-FFF2-40B4-BE49-F238E27FC236}">
                  <a16:creationId xmlns:a16="http://schemas.microsoft.com/office/drawing/2014/main" id="{9792A4B4-DC86-4D84-A6A5-40B2D8DD0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239B0D4-65B5-4C6A-946F-02E061324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CC34B10E-8AF6-4F5B-AE67-602BB0FDF1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5" name="Isosceles Triangle 22">
              <a:extLst>
                <a:ext uri="{FF2B5EF4-FFF2-40B4-BE49-F238E27FC236}">
                  <a16:creationId xmlns:a16="http://schemas.microsoft.com/office/drawing/2014/main" id="{87D8F852-24F1-4713-A933-FECA2E8EA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F1FB2BCD-BC78-4CA9-B753-0AC9AEE15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133" name="Rectangle 1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A0BC919-0F73-F9C3-3934-362310FB6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771" y="587533"/>
            <a:ext cx="6935028" cy="1230570"/>
          </a:xfrm>
        </p:spPr>
        <p:txBody>
          <a:bodyPr vert="horz" lIns="228600" tIns="228600" rIns="228600" bIns="228600" rtlCol="0" anchor="t">
            <a:normAutofit fontScale="90000"/>
          </a:bodyPr>
          <a:lstStyle/>
          <a:p>
            <a:pPr algn="l"/>
            <a:r>
              <a:rPr lang="en-US" sz="4000" b="1" dirty="0">
                <a:solidFill>
                  <a:schemeClr val="accent1"/>
                </a:solidFill>
              </a:rPr>
              <a:t>Appendix 1b – Model Performance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135" name="Isosceles Triangle 1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10" name="Content Placeholder 9" descr="Chart&#10;&#10;Description automatically generated">
            <a:extLst>
              <a:ext uri="{FF2B5EF4-FFF2-40B4-BE49-F238E27FC236}">
                <a16:creationId xmlns:a16="http://schemas.microsoft.com/office/drawing/2014/main" id="{1F0EC3C3-9A92-97BE-98DC-C20D2CE07F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0250" y="1709738"/>
            <a:ext cx="5549900" cy="4737100"/>
          </a:xfrm>
        </p:spPr>
      </p:pic>
    </p:spTree>
    <p:extLst>
      <p:ext uri="{BB962C8B-B14F-4D97-AF65-F5344CB8AC3E}">
        <p14:creationId xmlns:p14="http://schemas.microsoft.com/office/powerpoint/2010/main" val="1400757647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{2845E50D-BE89-074C-95E1-5CCADC48AA2D}tf16401369</Template>
  <TotalTime>1754</TotalTime>
  <Words>206</Words>
  <Application>Microsoft Macintosh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 Light</vt:lpstr>
      <vt:lpstr>Rockwell</vt:lpstr>
      <vt:lpstr>Wingdings</vt:lpstr>
      <vt:lpstr>Atlas</vt:lpstr>
      <vt:lpstr>Real-Time  Bus Delay Prediction</vt:lpstr>
      <vt:lpstr>Agenda</vt:lpstr>
      <vt:lpstr>Overview</vt:lpstr>
      <vt:lpstr>Potential Applications</vt:lpstr>
      <vt:lpstr>Model Details and Performance</vt:lpstr>
      <vt:lpstr>The Future</vt:lpstr>
      <vt:lpstr>Appendix 1a – Model Performance</vt:lpstr>
      <vt:lpstr>Appendix 1b – Model 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 Bus Delay Prediction</dc:title>
  <dc:creator>deep1403@student.ubc.ca</dc:creator>
  <cp:lastModifiedBy>deep1403@student.ubc.ca</cp:lastModifiedBy>
  <cp:revision>1</cp:revision>
  <dcterms:created xsi:type="dcterms:W3CDTF">2022-10-06T19:48:37Z</dcterms:created>
  <dcterms:modified xsi:type="dcterms:W3CDTF">2022-10-08T01:03:17Z</dcterms:modified>
</cp:coreProperties>
</file>