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91" y="-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4140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1549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8147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5267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6844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"/>
            <a:ext cx="12191999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69282" y="0"/>
            <a:ext cx="11822853" cy="682413"/>
          </a:xfrm>
          <a:custGeom>
            <a:avLst/>
            <a:gdLst/>
            <a:ahLst/>
            <a:cxnLst/>
            <a:rect l="l" t="t" r="r" b="b"/>
            <a:pathLst>
              <a:path w="17734280" h="1023619">
                <a:moveTo>
                  <a:pt x="304838" y="508977"/>
                </a:moveTo>
                <a:lnTo>
                  <a:pt x="297078" y="460806"/>
                </a:lnTo>
                <a:lnTo>
                  <a:pt x="275437" y="418973"/>
                </a:lnTo>
                <a:lnTo>
                  <a:pt x="242455" y="385978"/>
                </a:lnTo>
                <a:lnTo>
                  <a:pt x="200621" y="364350"/>
                </a:lnTo>
                <a:lnTo>
                  <a:pt x="152438" y="356577"/>
                </a:lnTo>
                <a:lnTo>
                  <a:pt x="104267" y="364350"/>
                </a:lnTo>
                <a:lnTo>
                  <a:pt x="62433" y="385978"/>
                </a:lnTo>
                <a:lnTo>
                  <a:pt x="29438" y="418973"/>
                </a:lnTo>
                <a:lnTo>
                  <a:pt x="7785" y="460806"/>
                </a:lnTo>
                <a:lnTo>
                  <a:pt x="0" y="508990"/>
                </a:lnTo>
                <a:lnTo>
                  <a:pt x="7099" y="555104"/>
                </a:lnTo>
                <a:lnTo>
                  <a:pt x="26949" y="595541"/>
                </a:lnTo>
                <a:lnTo>
                  <a:pt x="57353" y="628116"/>
                </a:lnTo>
                <a:lnTo>
                  <a:pt x="96126" y="650659"/>
                </a:lnTo>
                <a:lnTo>
                  <a:pt x="98209" y="605663"/>
                </a:lnTo>
                <a:lnTo>
                  <a:pt x="98069" y="595706"/>
                </a:lnTo>
                <a:lnTo>
                  <a:pt x="93878" y="588111"/>
                </a:lnTo>
                <a:lnTo>
                  <a:pt x="84074" y="583971"/>
                </a:lnTo>
                <a:lnTo>
                  <a:pt x="77101" y="581190"/>
                </a:lnTo>
                <a:lnTo>
                  <a:pt x="62865" y="545147"/>
                </a:lnTo>
                <a:lnTo>
                  <a:pt x="62865" y="544309"/>
                </a:lnTo>
                <a:lnTo>
                  <a:pt x="62890" y="543471"/>
                </a:lnTo>
                <a:lnTo>
                  <a:pt x="62966" y="542163"/>
                </a:lnTo>
                <a:lnTo>
                  <a:pt x="63144" y="540512"/>
                </a:lnTo>
                <a:lnTo>
                  <a:pt x="63017" y="540054"/>
                </a:lnTo>
                <a:lnTo>
                  <a:pt x="70510" y="475576"/>
                </a:lnTo>
                <a:lnTo>
                  <a:pt x="76339" y="475576"/>
                </a:lnTo>
                <a:lnTo>
                  <a:pt x="76835" y="543712"/>
                </a:lnTo>
                <a:lnTo>
                  <a:pt x="86499" y="544664"/>
                </a:lnTo>
                <a:lnTo>
                  <a:pt x="91732" y="467664"/>
                </a:lnTo>
                <a:lnTo>
                  <a:pt x="98018" y="468033"/>
                </a:lnTo>
                <a:lnTo>
                  <a:pt x="99758" y="545604"/>
                </a:lnTo>
                <a:lnTo>
                  <a:pt x="103873" y="545782"/>
                </a:lnTo>
                <a:lnTo>
                  <a:pt x="104597" y="545795"/>
                </a:lnTo>
                <a:lnTo>
                  <a:pt x="106730" y="545782"/>
                </a:lnTo>
                <a:lnTo>
                  <a:pt x="110858" y="545604"/>
                </a:lnTo>
                <a:lnTo>
                  <a:pt x="112102" y="468033"/>
                </a:lnTo>
                <a:lnTo>
                  <a:pt x="118389" y="467664"/>
                </a:lnTo>
                <a:lnTo>
                  <a:pt x="124129" y="544664"/>
                </a:lnTo>
                <a:lnTo>
                  <a:pt x="133781" y="543699"/>
                </a:lnTo>
                <a:lnTo>
                  <a:pt x="134277" y="475576"/>
                </a:lnTo>
                <a:lnTo>
                  <a:pt x="140081" y="475564"/>
                </a:lnTo>
                <a:lnTo>
                  <a:pt x="145618" y="540029"/>
                </a:lnTo>
                <a:lnTo>
                  <a:pt x="145478" y="540512"/>
                </a:lnTo>
                <a:lnTo>
                  <a:pt x="145630" y="541680"/>
                </a:lnTo>
                <a:lnTo>
                  <a:pt x="145669" y="542163"/>
                </a:lnTo>
                <a:lnTo>
                  <a:pt x="145783" y="544309"/>
                </a:lnTo>
                <a:lnTo>
                  <a:pt x="145783" y="545147"/>
                </a:lnTo>
                <a:lnTo>
                  <a:pt x="131622" y="581139"/>
                </a:lnTo>
                <a:lnTo>
                  <a:pt x="123825" y="584288"/>
                </a:lnTo>
                <a:lnTo>
                  <a:pt x="114706" y="588137"/>
                </a:lnTo>
                <a:lnTo>
                  <a:pt x="110553" y="595820"/>
                </a:lnTo>
                <a:lnTo>
                  <a:pt x="110426" y="605548"/>
                </a:lnTo>
                <a:lnTo>
                  <a:pt x="112763" y="656158"/>
                </a:lnTo>
                <a:lnTo>
                  <a:pt x="122377" y="658406"/>
                </a:lnTo>
                <a:lnTo>
                  <a:pt x="132207" y="660044"/>
                </a:lnTo>
                <a:lnTo>
                  <a:pt x="142227" y="661047"/>
                </a:lnTo>
                <a:lnTo>
                  <a:pt x="152438" y="661390"/>
                </a:lnTo>
                <a:lnTo>
                  <a:pt x="162306" y="661073"/>
                </a:lnTo>
                <a:lnTo>
                  <a:pt x="172008" y="660146"/>
                </a:lnTo>
                <a:lnTo>
                  <a:pt x="181508" y="658609"/>
                </a:lnTo>
                <a:lnTo>
                  <a:pt x="190817" y="656513"/>
                </a:lnTo>
                <a:lnTo>
                  <a:pt x="193319" y="602564"/>
                </a:lnTo>
                <a:lnTo>
                  <a:pt x="193205" y="592861"/>
                </a:lnTo>
                <a:lnTo>
                  <a:pt x="189141" y="585457"/>
                </a:lnTo>
                <a:lnTo>
                  <a:pt x="179641" y="581456"/>
                </a:lnTo>
                <a:lnTo>
                  <a:pt x="172453" y="578573"/>
                </a:lnTo>
                <a:lnTo>
                  <a:pt x="157962" y="542074"/>
                </a:lnTo>
                <a:lnTo>
                  <a:pt x="158864" y="529031"/>
                </a:lnTo>
                <a:lnTo>
                  <a:pt x="171437" y="490931"/>
                </a:lnTo>
                <a:lnTo>
                  <a:pt x="199974" y="470166"/>
                </a:lnTo>
                <a:lnTo>
                  <a:pt x="209029" y="471957"/>
                </a:lnTo>
                <a:lnTo>
                  <a:pt x="234213" y="502678"/>
                </a:lnTo>
                <a:lnTo>
                  <a:pt x="241985" y="542074"/>
                </a:lnTo>
                <a:lnTo>
                  <a:pt x="241782" y="548843"/>
                </a:lnTo>
                <a:lnTo>
                  <a:pt x="219659" y="581736"/>
                </a:lnTo>
                <a:lnTo>
                  <a:pt x="210756" y="585495"/>
                </a:lnTo>
                <a:lnTo>
                  <a:pt x="206756" y="592975"/>
                </a:lnTo>
                <a:lnTo>
                  <a:pt x="206629" y="602475"/>
                </a:lnTo>
                <a:lnTo>
                  <a:pt x="208851" y="650595"/>
                </a:lnTo>
                <a:lnTo>
                  <a:pt x="247573" y="628040"/>
                </a:lnTo>
                <a:lnTo>
                  <a:pt x="277939" y="595464"/>
                </a:lnTo>
                <a:lnTo>
                  <a:pt x="297751" y="555053"/>
                </a:lnTo>
                <a:lnTo>
                  <a:pt x="304838" y="508977"/>
                </a:lnTo>
                <a:close/>
              </a:path>
              <a:path w="17734280" h="1023619">
                <a:moveTo>
                  <a:pt x="17734077" y="0"/>
                </a:moveTo>
                <a:lnTo>
                  <a:pt x="16698748" y="0"/>
                </a:lnTo>
                <a:lnTo>
                  <a:pt x="16698748" y="870623"/>
                </a:lnTo>
                <a:lnTo>
                  <a:pt x="16706520" y="918794"/>
                </a:lnTo>
                <a:lnTo>
                  <a:pt x="16728148" y="960628"/>
                </a:lnTo>
                <a:lnTo>
                  <a:pt x="16761143" y="993622"/>
                </a:lnTo>
                <a:lnTo>
                  <a:pt x="16802977" y="1015250"/>
                </a:lnTo>
                <a:lnTo>
                  <a:pt x="16851148" y="1023023"/>
                </a:lnTo>
                <a:lnTo>
                  <a:pt x="17734077" y="1023023"/>
                </a:lnTo>
                <a:lnTo>
                  <a:pt x="17734077" y="0"/>
                </a:lnTo>
                <a:close/>
              </a:path>
            </a:pathLst>
          </a:custGeom>
          <a:solidFill>
            <a:srgbClr val="DFFF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009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304815" eaLnBrk="1" hangingPunct="1">
        <a:defRPr>
          <a:latin typeface="+mn-lt"/>
          <a:ea typeface="+mn-ea"/>
          <a:cs typeface="+mn-cs"/>
        </a:defRPr>
      </a:lvl2pPr>
      <a:lvl3pPr marL="609630" eaLnBrk="1" hangingPunct="1">
        <a:defRPr>
          <a:latin typeface="+mn-lt"/>
          <a:ea typeface="+mn-ea"/>
          <a:cs typeface="+mn-cs"/>
        </a:defRPr>
      </a:lvl3pPr>
      <a:lvl4pPr marL="914446" eaLnBrk="1" hangingPunct="1">
        <a:defRPr>
          <a:latin typeface="+mn-lt"/>
          <a:ea typeface="+mn-ea"/>
          <a:cs typeface="+mn-cs"/>
        </a:defRPr>
      </a:lvl4pPr>
      <a:lvl5pPr marL="1219261" eaLnBrk="1" hangingPunct="1">
        <a:defRPr>
          <a:latin typeface="+mn-lt"/>
          <a:ea typeface="+mn-ea"/>
          <a:cs typeface="+mn-cs"/>
        </a:defRPr>
      </a:lvl5pPr>
      <a:lvl6pPr marL="1524076" eaLnBrk="1" hangingPunct="1">
        <a:defRPr>
          <a:latin typeface="+mn-lt"/>
          <a:ea typeface="+mn-ea"/>
          <a:cs typeface="+mn-cs"/>
        </a:defRPr>
      </a:lvl6pPr>
      <a:lvl7pPr marL="1828891" eaLnBrk="1" hangingPunct="1">
        <a:defRPr>
          <a:latin typeface="+mn-lt"/>
          <a:ea typeface="+mn-ea"/>
          <a:cs typeface="+mn-cs"/>
        </a:defRPr>
      </a:lvl7pPr>
      <a:lvl8pPr marL="2133707" eaLnBrk="1" hangingPunct="1">
        <a:defRPr>
          <a:latin typeface="+mn-lt"/>
          <a:ea typeface="+mn-ea"/>
          <a:cs typeface="+mn-cs"/>
        </a:defRPr>
      </a:lvl8pPr>
      <a:lvl9pPr marL="2438522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304815" eaLnBrk="1" hangingPunct="1">
        <a:defRPr>
          <a:latin typeface="+mn-lt"/>
          <a:ea typeface="+mn-ea"/>
          <a:cs typeface="+mn-cs"/>
        </a:defRPr>
      </a:lvl2pPr>
      <a:lvl3pPr marL="609630" eaLnBrk="1" hangingPunct="1">
        <a:defRPr>
          <a:latin typeface="+mn-lt"/>
          <a:ea typeface="+mn-ea"/>
          <a:cs typeface="+mn-cs"/>
        </a:defRPr>
      </a:lvl3pPr>
      <a:lvl4pPr marL="914446" eaLnBrk="1" hangingPunct="1">
        <a:defRPr>
          <a:latin typeface="+mn-lt"/>
          <a:ea typeface="+mn-ea"/>
          <a:cs typeface="+mn-cs"/>
        </a:defRPr>
      </a:lvl4pPr>
      <a:lvl5pPr marL="1219261" eaLnBrk="1" hangingPunct="1">
        <a:defRPr>
          <a:latin typeface="+mn-lt"/>
          <a:ea typeface="+mn-ea"/>
          <a:cs typeface="+mn-cs"/>
        </a:defRPr>
      </a:lvl5pPr>
      <a:lvl6pPr marL="1524076" eaLnBrk="1" hangingPunct="1">
        <a:defRPr>
          <a:latin typeface="+mn-lt"/>
          <a:ea typeface="+mn-ea"/>
          <a:cs typeface="+mn-cs"/>
        </a:defRPr>
      </a:lvl6pPr>
      <a:lvl7pPr marL="1828891" eaLnBrk="1" hangingPunct="1">
        <a:defRPr>
          <a:latin typeface="+mn-lt"/>
          <a:ea typeface="+mn-ea"/>
          <a:cs typeface="+mn-cs"/>
        </a:defRPr>
      </a:lvl7pPr>
      <a:lvl8pPr marL="2133707" eaLnBrk="1" hangingPunct="1">
        <a:defRPr>
          <a:latin typeface="+mn-lt"/>
          <a:ea typeface="+mn-ea"/>
          <a:cs typeface="+mn-cs"/>
        </a:defRPr>
      </a:lvl8pPr>
      <a:lvl9pPr marL="2438522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023902" y="142852"/>
            <a:ext cx="10363200" cy="1530547"/>
          </a:xfrm>
          <a:prstGeom prst="rect">
            <a:avLst/>
          </a:prstGeom>
        </p:spPr>
        <p:txBody>
          <a:bodyPr vert="horz" wrap="square" lIns="0" tIns="316865" rIns="0" bIns="0" rtlCol="0">
            <a:spAutoFit/>
          </a:bodyPr>
          <a:lstStyle/>
          <a:p>
            <a:pPr marL="2397125">
              <a:lnSpc>
                <a:spcPct val="100000"/>
              </a:lnSpc>
              <a:spcBef>
                <a:spcPts val="2495"/>
              </a:spcBef>
            </a:pPr>
            <a:r>
              <a:rPr lang="en-US" sz="5400" b="1" spc="-10" dirty="0" smtClean="0">
                <a:solidFill>
                  <a:schemeClr val="bg1"/>
                </a:solidFill>
              </a:rPr>
              <a:t>	</a:t>
            </a:r>
            <a:r>
              <a:rPr sz="5400" b="1" spc="-10" smtClean="0">
                <a:solidFill>
                  <a:schemeClr val="bg1"/>
                </a:solidFill>
              </a:rPr>
              <a:t>FOOODYYY</a:t>
            </a:r>
            <a:endParaRPr sz="5400" b="1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lang="en-US" sz="1800" b="1" dirty="0" smtClean="0">
                <a:solidFill>
                  <a:schemeClr val="bg1"/>
                </a:solidFill>
                <a:latin typeface="Trebuchet MS"/>
                <a:cs typeface="Trebuchet MS"/>
              </a:rPr>
              <a:t>		</a:t>
            </a:r>
            <a:r>
              <a:rPr sz="1800" b="1" smtClean="0">
                <a:solidFill>
                  <a:schemeClr val="bg1"/>
                </a:solidFill>
                <a:latin typeface="Trebuchet MS"/>
                <a:cs typeface="Trebuchet MS"/>
              </a:rPr>
              <a:t>Ardent</a:t>
            </a:r>
            <a:r>
              <a:rPr sz="1800" b="1" spc="-8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Computech</a:t>
            </a:r>
            <a:r>
              <a:rPr sz="1800" b="1" spc="-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Computer</a:t>
            </a:r>
            <a:r>
              <a:rPr sz="1800" b="1" spc="-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science</a:t>
            </a:r>
            <a:r>
              <a:rPr sz="1800" b="1" spc="-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1800" b="1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chemeClr val="bg1"/>
                </a:solidFill>
                <a:latin typeface="Trebuchet MS"/>
                <a:cs typeface="Trebuchet MS"/>
              </a:rPr>
              <a:t>Technology</a:t>
            </a:r>
            <a:endParaRPr sz="1800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8525C27-6FBB-990B-9576-50E9D5E2B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52728" y="1928802"/>
            <a:ext cx="5459159" cy="389939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0972800" cy="712117"/>
          </a:xfrm>
          <a:prstGeom prst="rect">
            <a:avLst/>
          </a:prstGeom>
        </p:spPr>
        <p:txBody>
          <a:bodyPr vert="horz" wrap="square" lIns="0" tIns="156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dirty="0">
                <a:solidFill>
                  <a:schemeClr val="bg1"/>
                </a:solidFill>
              </a:rPr>
              <a:t>LEVEL</a:t>
            </a:r>
            <a:r>
              <a:rPr sz="3600" b="1" spc="-170" dirty="0">
                <a:solidFill>
                  <a:schemeClr val="bg1"/>
                </a:solidFill>
              </a:rPr>
              <a:t> </a:t>
            </a:r>
            <a:r>
              <a:rPr sz="3600" b="1" dirty="0">
                <a:solidFill>
                  <a:schemeClr val="bg1"/>
                </a:solidFill>
              </a:rPr>
              <a:t>1</a:t>
            </a:r>
            <a:r>
              <a:rPr sz="3600" b="1" spc="-15" dirty="0">
                <a:solidFill>
                  <a:schemeClr val="bg1"/>
                </a:solidFill>
              </a:rPr>
              <a:t> </a:t>
            </a:r>
            <a:r>
              <a:rPr sz="3600" b="1" dirty="0">
                <a:solidFill>
                  <a:schemeClr val="bg1"/>
                </a:solidFill>
              </a:rPr>
              <a:t>DFD</a:t>
            </a:r>
            <a:r>
              <a:rPr sz="3600" b="1" spc="-30" dirty="0">
                <a:solidFill>
                  <a:schemeClr val="bg1"/>
                </a:solidFill>
              </a:rPr>
              <a:t> </a:t>
            </a:r>
            <a:r>
              <a:rPr sz="3600" b="1" spc="-10" dirty="0">
                <a:solidFill>
                  <a:schemeClr val="bg1"/>
                </a:solidFill>
              </a:rPr>
              <a:t>STRUCTURE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00" y="1609724"/>
            <a:ext cx="10287000" cy="44196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650562"/>
          </a:xfrm>
          <a:prstGeom prst="rect">
            <a:avLst/>
          </a:prstGeom>
        </p:spPr>
        <p:txBody>
          <a:bodyPr vert="horz" wrap="square" lIns="0" tIns="156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chemeClr val="bg1"/>
                </a:solidFill>
              </a:rPr>
              <a:t>SEQUENCE</a:t>
            </a:r>
            <a:r>
              <a:rPr sz="3200" b="1" spc="-35" dirty="0">
                <a:solidFill>
                  <a:schemeClr val="bg1"/>
                </a:solidFill>
              </a:rPr>
              <a:t> </a:t>
            </a:r>
            <a:r>
              <a:rPr sz="3200" b="1" spc="-10" dirty="0">
                <a:solidFill>
                  <a:schemeClr val="bg1"/>
                </a:solidFill>
              </a:rPr>
              <a:t>DIAGRAM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1" y="1143000"/>
            <a:ext cx="10363200" cy="50291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650562"/>
          </a:xfrm>
          <a:prstGeom prst="rect">
            <a:avLst/>
          </a:prstGeom>
        </p:spPr>
        <p:txBody>
          <a:bodyPr vert="horz" wrap="square" lIns="0" tIns="156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chemeClr val="bg1"/>
                </a:solidFill>
              </a:rPr>
              <a:t>USE</a:t>
            </a:r>
            <a:r>
              <a:rPr sz="3200" b="1" spc="20" dirty="0">
                <a:solidFill>
                  <a:schemeClr val="bg1"/>
                </a:solidFill>
              </a:rPr>
              <a:t> </a:t>
            </a:r>
            <a:r>
              <a:rPr sz="3200" b="1" dirty="0">
                <a:solidFill>
                  <a:schemeClr val="bg1"/>
                </a:solidFill>
              </a:rPr>
              <a:t>CASE</a:t>
            </a:r>
            <a:r>
              <a:rPr sz="3200" b="1" spc="-55" dirty="0">
                <a:solidFill>
                  <a:schemeClr val="bg1"/>
                </a:solidFill>
              </a:rPr>
              <a:t> </a:t>
            </a:r>
            <a:r>
              <a:rPr sz="3200" b="1" spc="-10" dirty="0">
                <a:solidFill>
                  <a:schemeClr val="bg1"/>
                </a:solidFill>
              </a:rPr>
              <a:t>DIAGRAM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19200"/>
            <a:ext cx="10439400" cy="49529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650562"/>
          </a:xfrm>
          <a:prstGeom prst="rect">
            <a:avLst/>
          </a:prstGeom>
        </p:spPr>
        <p:txBody>
          <a:bodyPr vert="horz" wrap="square" lIns="0" tIns="156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chemeClr val="bg1"/>
                </a:solidFill>
              </a:rPr>
              <a:t>PROJECT</a:t>
            </a:r>
            <a:r>
              <a:rPr sz="3200" spc="-100" dirty="0"/>
              <a:t> </a:t>
            </a:r>
            <a:r>
              <a:rPr sz="3200" b="1" spc="-25" dirty="0">
                <a:solidFill>
                  <a:schemeClr val="bg1"/>
                </a:solidFill>
              </a:rPr>
              <a:t>UI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1" y="990601"/>
            <a:ext cx="10287000" cy="50482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533399"/>
            <a:ext cx="229616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chemeClr val="bg1"/>
                </a:solidFill>
              </a:rPr>
              <a:t>Home</a:t>
            </a:r>
            <a:r>
              <a:rPr sz="3200" b="1" spc="-5" dirty="0">
                <a:solidFill>
                  <a:schemeClr val="bg1"/>
                </a:solidFill>
              </a:rPr>
              <a:t> </a:t>
            </a:r>
            <a:r>
              <a:rPr sz="3200" b="1" spc="-25" dirty="0">
                <a:solidFill>
                  <a:schemeClr val="bg1"/>
                </a:solidFill>
              </a:rPr>
              <a:t>Page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143001"/>
            <a:ext cx="10363200" cy="48958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528686"/>
            <a:ext cx="246062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chemeClr val="bg1"/>
                </a:solidFill>
              </a:rPr>
              <a:t>LOGIN</a:t>
            </a:r>
            <a:r>
              <a:rPr sz="3200" b="1" spc="-5" dirty="0">
                <a:solidFill>
                  <a:schemeClr val="bg1"/>
                </a:solidFill>
              </a:rPr>
              <a:t> </a:t>
            </a:r>
            <a:r>
              <a:rPr sz="3200" b="1" spc="-95" dirty="0">
                <a:solidFill>
                  <a:schemeClr val="bg1"/>
                </a:solidFill>
              </a:rPr>
              <a:t>PAGE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038" y="1122760"/>
            <a:ext cx="10744200" cy="551016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282511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chemeClr val="bg1"/>
                </a:solidFill>
              </a:rPr>
              <a:t>SIGN</a:t>
            </a:r>
            <a:r>
              <a:rPr sz="3200" b="1" spc="-55" dirty="0">
                <a:solidFill>
                  <a:schemeClr val="bg1"/>
                </a:solidFill>
              </a:rPr>
              <a:t> </a:t>
            </a:r>
            <a:r>
              <a:rPr sz="3200" b="1" dirty="0">
                <a:solidFill>
                  <a:schemeClr val="bg1"/>
                </a:solidFill>
              </a:rPr>
              <a:t>UP</a:t>
            </a:r>
            <a:r>
              <a:rPr sz="3200" b="1" spc="-70" dirty="0">
                <a:solidFill>
                  <a:schemeClr val="bg1"/>
                </a:solidFill>
              </a:rPr>
              <a:t> </a:t>
            </a:r>
            <a:r>
              <a:rPr sz="3200" b="1" spc="-80" dirty="0">
                <a:solidFill>
                  <a:schemeClr val="bg1"/>
                </a:solidFill>
              </a:rPr>
              <a:t>PAGE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290" y="1440655"/>
            <a:ext cx="10749598" cy="508088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49" y="528686"/>
            <a:ext cx="428752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chemeClr val="bg1"/>
                </a:solidFill>
              </a:rPr>
              <a:t>EXPLORE</a:t>
            </a:r>
            <a:r>
              <a:rPr sz="3200" b="1" spc="-65" dirty="0">
                <a:solidFill>
                  <a:schemeClr val="bg1"/>
                </a:solidFill>
              </a:rPr>
              <a:t> </a:t>
            </a:r>
            <a:r>
              <a:rPr sz="3200" b="1" dirty="0">
                <a:solidFill>
                  <a:schemeClr val="bg1"/>
                </a:solidFill>
              </a:rPr>
              <a:t>MENU</a:t>
            </a:r>
            <a:r>
              <a:rPr sz="3200" b="1" spc="-30" dirty="0">
                <a:solidFill>
                  <a:schemeClr val="bg1"/>
                </a:solidFill>
              </a:rPr>
              <a:t> </a:t>
            </a:r>
            <a:r>
              <a:rPr sz="3200" b="1" spc="-75" dirty="0">
                <a:solidFill>
                  <a:schemeClr val="bg1"/>
                </a:solidFill>
              </a:rPr>
              <a:t>PAGE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649" y="1262064"/>
            <a:ext cx="10363200" cy="4952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528686"/>
            <a:ext cx="234886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chemeClr val="bg1"/>
                </a:solidFill>
              </a:rPr>
              <a:t>MENU</a:t>
            </a:r>
            <a:r>
              <a:rPr sz="3200" b="1" spc="-10" dirty="0">
                <a:solidFill>
                  <a:schemeClr val="bg1"/>
                </a:solidFill>
              </a:rPr>
              <a:t> </a:t>
            </a:r>
            <a:r>
              <a:rPr sz="3200" b="1" spc="-95" dirty="0">
                <a:solidFill>
                  <a:schemeClr val="bg1"/>
                </a:solidFill>
              </a:rPr>
              <a:t>PAGE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894" y="1482328"/>
            <a:ext cx="10363200" cy="502919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528686"/>
            <a:ext cx="234823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chemeClr val="bg1"/>
                </a:solidFill>
              </a:rPr>
              <a:t>MENU</a:t>
            </a:r>
            <a:r>
              <a:rPr sz="3200" spc="-15" dirty="0">
                <a:solidFill>
                  <a:schemeClr val="bg1"/>
                </a:solidFill>
              </a:rPr>
              <a:t> </a:t>
            </a:r>
            <a:r>
              <a:rPr sz="3200" spc="-95" dirty="0">
                <a:solidFill>
                  <a:schemeClr val="bg1"/>
                </a:solidFill>
              </a:rPr>
              <a:t>PAGE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834" y="1300115"/>
            <a:ext cx="10439399" cy="50291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773672"/>
          </a:xfrm>
          <a:prstGeom prst="rect">
            <a:avLst/>
          </a:prstGeom>
        </p:spPr>
        <p:txBody>
          <a:bodyPr vert="horz" wrap="square" lIns="0" tIns="15659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5"/>
              </a:spcBef>
            </a:pPr>
            <a:r>
              <a:rPr sz="4000" b="1" spc="-1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1320" y="1507490"/>
            <a:ext cx="4108386" cy="329051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Foody</a:t>
            </a:r>
            <a:r>
              <a:rPr sz="1800" b="1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is</a:t>
            </a:r>
            <a:r>
              <a:rPr sz="1800" b="1" spc="-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an</a:t>
            </a:r>
            <a:r>
              <a:rPr sz="1800" b="1" spc="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online</a:t>
            </a:r>
            <a:r>
              <a:rPr sz="1800" b="1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food</a:t>
            </a:r>
            <a:r>
              <a:rPr sz="1800" b="1" spc="-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ordering</a:t>
            </a:r>
            <a:r>
              <a:rPr sz="1800" b="1" spc="-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1800" b="1" spc="-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delivery</a:t>
            </a:r>
            <a:r>
              <a:rPr sz="1800" b="1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web</a:t>
            </a:r>
            <a:r>
              <a:rPr sz="1800" b="1" spc="-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application</a:t>
            </a:r>
            <a:r>
              <a:rPr sz="1800" b="1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built</a:t>
            </a:r>
            <a:r>
              <a:rPr sz="1800" b="1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using</a:t>
            </a:r>
            <a:r>
              <a:rPr sz="1800" b="1" spc="-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chemeClr val="bg1"/>
                </a:solidFill>
                <a:latin typeface="Trebuchet MS"/>
                <a:cs typeface="Trebuchet MS"/>
              </a:rPr>
              <a:t>the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MERN</a:t>
            </a:r>
            <a:r>
              <a:rPr sz="1800" b="1" spc="-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Stack</a:t>
            </a:r>
            <a:r>
              <a:rPr sz="1800" b="1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(MongoDB,</a:t>
            </a:r>
            <a:r>
              <a:rPr sz="1800" b="1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Express.js,</a:t>
            </a:r>
            <a:r>
              <a:rPr sz="1800" b="1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chemeClr val="bg1"/>
                </a:solidFill>
                <a:latin typeface="Trebuchet MS"/>
                <a:cs typeface="Trebuchet MS"/>
              </a:rPr>
              <a:t>React.js,</a:t>
            </a:r>
            <a:r>
              <a:rPr sz="1800" b="1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chemeClr val="bg1"/>
                </a:solidFill>
                <a:latin typeface="Trebuchet MS"/>
                <a:cs typeface="Trebuchet MS"/>
              </a:rPr>
              <a:t>Node.js).</a:t>
            </a:r>
            <a:endParaRPr sz="1800" b="1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 marR="274320">
              <a:lnSpc>
                <a:spcPct val="100800"/>
              </a:lnSpc>
              <a:spcBef>
                <a:spcPts val="919"/>
              </a:spcBef>
            </a:pP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It</a:t>
            </a:r>
            <a:r>
              <a:rPr sz="1800" b="1" spc="-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allows</a:t>
            </a:r>
            <a:r>
              <a:rPr sz="1800" b="1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users</a:t>
            </a:r>
            <a:r>
              <a:rPr sz="1800" b="1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to</a:t>
            </a:r>
            <a:r>
              <a:rPr sz="1800" b="1" spc="-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browse</a:t>
            </a:r>
            <a:r>
              <a:rPr sz="1800" b="1" spc="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menus,</a:t>
            </a:r>
            <a:r>
              <a:rPr sz="1800" b="1" spc="-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add</a:t>
            </a:r>
            <a:r>
              <a:rPr sz="1800" b="1" spc="-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items</a:t>
            </a:r>
            <a:r>
              <a:rPr sz="1800" b="1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to</a:t>
            </a:r>
            <a:r>
              <a:rPr sz="1800" b="1" spc="-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their</a:t>
            </a:r>
            <a:r>
              <a:rPr sz="1800" b="1" spc="-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cart,</a:t>
            </a:r>
            <a:r>
              <a:rPr sz="1800" b="1" spc="-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and place</a:t>
            </a:r>
            <a:r>
              <a:rPr sz="1800" b="1" spc="-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chemeClr val="bg1"/>
                </a:solidFill>
                <a:latin typeface="Trebuchet MS"/>
                <a:cs typeface="Trebuchet MS"/>
              </a:rPr>
              <a:t>orders seamlessly.</a:t>
            </a:r>
            <a:endParaRPr sz="1800" b="1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 marR="261620">
              <a:lnSpc>
                <a:spcPct val="100800"/>
              </a:lnSpc>
              <a:spcBef>
                <a:spcPts val="980"/>
              </a:spcBef>
            </a:pP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1800" b="1" spc="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platform</a:t>
            </a:r>
            <a:r>
              <a:rPr sz="1800" b="1" spc="-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also</a:t>
            </a:r>
            <a:r>
              <a:rPr sz="1800" b="1" spc="-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includes</a:t>
            </a:r>
            <a:r>
              <a:rPr sz="1800" b="1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an</a:t>
            </a:r>
            <a:r>
              <a:rPr sz="1800" b="1" spc="-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admin</a:t>
            </a:r>
            <a:r>
              <a:rPr sz="1800" b="1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dashboard</a:t>
            </a:r>
            <a:r>
              <a:rPr sz="1800" b="1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for</a:t>
            </a:r>
            <a:r>
              <a:rPr sz="1800" b="1" spc="-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managing</a:t>
            </a:r>
            <a:r>
              <a:rPr sz="1800" b="1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menu</a:t>
            </a:r>
            <a:r>
              <a:rPr sz="1800" b="1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chemeClr val="bg1"/>
                </a:solidFill>
                <a:latin typeface="Trebuchet MS"/>
                <a:cs typeface="Trebuchet MS"/>
              </a:rPr>
              <a:t>items,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tracking</a:t>
            </a:r>
            <a:r>
              <a:rPr sz="1800" b="1" spc="-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orders,</a:t>
            </a:r>
            <a:r>
              <a:rPr sz="1800" b="1" spc="-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1800" b="1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maintaining</a:t>
            </a:r>
            <a:r>
              <a:rPr sz="1800" b="1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business</a:t>
            </a:r>
            <a:r>
              <a:rPr sz="1800" b="1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chemeClr val="bg1"/>
                </a:solidFill>
                <a:latin typeface="Trebuchet MS"/>
                <a:cs typeface="Trebuchet MS"/>
              </a:rPr>
              <a:t>operations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.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7210673-A9AE-5D31-D695-25D93D9D0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75105" y="491879"/>
            <a:ext cx="6505575" cy="50673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73918"/>
            <a:ext cx="179768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dirty="0">
                <a:solidFill>
                  <a:schemeClr val="bg1"/>
                </a:solidFill>
              </a:rPr>
              <a:t>MY</a:t>
            </a:r>
            <a:r>
              <a:rPr sz="3600" b="1" spc="-75" dirty="0">
                <a:solidFill>
                  <a:schemeClr val="bg1"/>
                </a:solidFill>
              </a:rPr>
              <a:t> </a:t>
            </a:r>
            <a:r>
              <a:rPr sz="3600" b="1" spc="-25" dirty="0">
                <a:solidFill>
                  <a:schemeClr val="bg1"/>
                </a:solidFill>
              </a:rPr>
              <a:t>CART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499" y="1444230"/>
            <a:ext cx="9298781" cy="488868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673918"/>
            <a:ext cx="1932939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chemeClr val="bg1"/>
                </a:solidFill>
              </a:rPr>
              <a:t>Checkout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075" y="1533646"/>
            <a:ext cx="10515600" cy="437791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712117"/>
          </a:xfrm>
          <a:prstGeom prst="rect">
            <a:avLst/>
          </a:prstGeom>
        </p:spPr>
        <p:txBody>
          <a:bodyPr vert="horz" wrap="square" lIns="0" tIns="156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dirty="0">
                <a:solidFill>
                  <a:schemeClr val="bg1"/>
                </a:solidFill>
              </a:rPr>
              <a:t>Payment</a:t>
            </a:r>
            <a:r>
              <a:rPr sz="3600" b="1" spc="-229" dirty="0">
                <a:solidFill>
                  <a:schemeClr val="bg1"/>
                </a:solidFill>
              </a:rPr>
              <a:t> </a:t>
            </a:r>
            <a:r>
              <a:rPr sz="3600" b="1" spc="-10" dirty="0">
                <a:solidFill>
                  <a:schemeClr val="bg1"/>
                </a:solidFill>
              </a:rPr>
              <a:t>Gateway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545" y="1158478"/>
            <a:ext cx="10591800" cy="512445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164431" y="464829"/>
            <a:ext cx="10972800" cy="746742"/>
          </a:xfrm>
          <a:prstGeom prst="rect">
            <a:avLst/>
          </a:prstGeom>
        </p:spPr>
        <p:txBody>
          <a:bodyPr vert="horz" wrap="square" lIns="0" tIns="251840" rIns="0" bIns="0" rtlCol="0">
            <a:spAutoFit/>
          </a:bodyPr>
          <a:lstStyle/>
          <a:p>
            <a:pPr marL="2681605">
              <a:lnSpc>
                <a:spcPct val="100000"/>
              </a:lnSpc>
              <a:spcBef>
                <a:spcPts val="105"/>
              </a:spcBef>
            </a:pPr>
            <a:r>
              <a:rPr lang="en-GB" sz="3200" b="1" spc="-10" dirty="0">
                <a:solidFill>
                  <a:schemeClr val="bg1"/>
                </a:solidFill>
              </a:rPr>
              <a:t>SERVICES</a:t>
            </a:r>
            <a:endParaRPr sz="3200" b="1" spc="-10" dirty="0">
              <a:solidFill>
                <a:schemeClr val="bg1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571625"/>
            <a:ext cx="10515600" cy="44481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712117"/>
          </a:xfrm>
          <a:prstGeom prst="rect">
            <a:avLst/>
          </a:prstGeom>
        </p:spPr>
        <p:txBody>
          <a:bodyPr vert="horz" wrap="square" lIns="0" tIns="156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dirty="0">
                <a:solidFill>
                  <a:schemeClr val="bg1"/>
                </a:solidFill>
              </a:rPr>
              <a:t>Admins</a:t>
            </a:r>
            <a:r>
              <a:rPr sz="3600" b="1" spc="-65" dirty="0">
                <a:solidFill>
                  <a:schemeClr val="bg1"/>
                </a:solidFill>
              </a:rPr>
              <a:t> </a:t>
            </a:r>
            <a:r>
              <a:rPr sz="3600" b="1" dirty="0">
                <a:solidFill>
                  <a:schemeClr val="bg1"/>
                </a:solidFill>
              </a:rPr>
              <a:t>Page</a:t>
            </a:r>
            <a:r>
              <a:rPr sz="3600" b="1" spc="-95" dirty="0">
                <a:solidFill>
                  <a:schemeClr val="bg1"/>
                </a:solidFill>
              </a:rPr>
              <a:t> </a:t>
            </a:r>
            <a:r>
              <a:rPr sz="3600" b="1" dirty="0">
                <a:solidFill>
                  <a:schemeClr val="bg1"/>
                </a:solidFill>
              </a:rPr>
              <a:t>–</a:t>
            </a:r>
            <a:r>
              <a:rPr sz="3600" b="1" spc="-250" dirty="0">
                <a:solidFill>
                  <a:schemeClr val="bg1"/>
                </a:solidFill>
              </a:rPr>
              <a:t> </a:t>
            </a:r>
            <a:r>
              <a:rPr sz="3600" b="1" dirty="0">
                <a:solidFill>
                  <a:schemeClr val="bg1"/>
                </a:solidFill>
              </a:rPr>
              <a:t>Add</a:t>
            </a:r>
            <a:r>
              <a:rPr sz="3600" b="1" spc="-90" dirty="0">
                <a:solidFill>
                  <a:schemeClr val="bg1"/>
                </a:solidFill>
              </a:rPr>
              <a:t> </a:t>
            </a:r>
            <a:r>
              <a:rPr sz="3600" b="1" spc="-10" dirty="0">
                <a:solidFill>
                  <a:schemeClr val="bg1"/>
                </a:solidFill>
              </a:rPr>
              <a:t>items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175147"/>
            <a:ext cx="10134600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773672"/>
          </a:xfrm>
          <a:prstGeom prst="rect">
            <a:avLst/>
          </a:prstGeom>
        </p:spPr>
        <p:txBody>
          <a:bodyPr vert="horz" wrap="square" lIns="0" tIns="156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dirty="0">
                <a:solidFill>
                  <a:schemeClr val="bg1"/>
                </a:solidFill>
              </a:rPr>
              <a:t>FUTURE</a:t>
            </a:r>
            <a:r>
              <a:rPr sz="4000" spc="35" dirty="0"/>
              <a:t> </a:t>
            </a:r>
            <a:r>
              <a:rPr sz="4000" b="1" spc="-20" dirty="0">
                <a:solidFill>
                  <a:schemeClr val="bg1"/>
                </a:solidFill>
              </a:rPr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2187257"/>
            <a:ext cx="4535170" cy="3018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Mobile</a:t>
            </a:r>
            <a:r>
              <a:rPr sz="1800" b="1" spc="-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app</a:t>
            </a:r>
            <a:r>
              <a:rPr sz="1800" b="1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version</a:t>
            </a:r>
            <a:r>
              <a:rPr sz="1800" b="1" spc="-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chemeClr val="bg1"/>
                </a:solidFill>
                <a:latin typeface="Trebuchet MS"/>
                <a:cs typeface="Trebuchet MS"/>
              </a:rPr>
              <a:t>(React</a:t>
            </a:r>
            <a:r>
              <a:rPr sz="1800" b="1" spc="-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chemeClr val="bg1"/>
                </a:solidFill>
                <a:latin typeface="Trebuchet MS"/>
                <a:cs typeface="Trebuchet MS"/>
              </a:rPr>
              <a:t>Native)</a:t>
            </a:r>
            <a:endParaRPr sz="1800" b="1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endParaRPr sz="1400" b="1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  <a:tabLst>
                <a:tab pos="355600" algn="l"/>
              </a:tabLst>
            </a:pPr>
            <a:r>
              <a:rPr sz="1400" b="1" spc="80" dirty="0">
                <a:solidFill>
                  <a:schemeClr val="bg1"/>
                </a:solidFill>
                <a:latin typeface="Lucida Sans Unicode"/>
                <a:cs typeface="Lucida Sans Unicode"/>
              </a:rPr>
              <a:t>▶</a:t>
            </a:r>
            <a:r>
              <a:rPr sz="1400" b="1" dirty="0">
                <a:solidFill>
                  <a:schemeClr val="bg1"/>
                </a:solidFill>
                <a:latin typeface="Lucida Sans Unicode"/>
                <a:cs typeface="Lucida Sans Unicode"/>
              </a:rPr>
              <a:t>	</a:t>
            </a:r>
            <a:r>
              <a:rPr sz="1800" b="1" spc="-10" dirty="0">
                <a:solidFill>
                  <a:schemeClr val="bg1"/>
                </a:solidFill>
                <a:latin typeface="Trebuchet MS"/>
                <a:cs typeface="Trebuchet MS"/>
              </a:rPr>
              <a:t>AI-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powered</a:t>
            </a:r>
            <a:r>
              <a:rPr sz="1800" b="1" spc="-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chemeClr val="bg1"/>
                </a:solidFill>
                <a:latin typeface="Trebuchet MS"/>
                <a:cs typeface="Trebuchet MS"/>
              </a:rPr>
              <a:t>recommendations</a:t>
            </a:r>
            <a:endParaRPr sz="1800" b="1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endParaRPr sz="1400" b="1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  <a:tabLst>
                <a:tab pos="355600" algn="l"/>
              </a:tabLst>
            </a:pPr>
            <a:r>
              <a:rPr sz="1400" b="1" spc="80" dirty="0">
                <a:solidFill>
                  <a:schemeClr val="bg1"/>
                </a:solidFill>
                <a:latin typeface="Lucida Sans Unicode"/>
                <a:cs typeface="Lucida Sans Unicode"/>
              </a:rPr>
              <a:t>▶</a:t>
            </a:r>
            <a:r>
              <a:rPr sz="1400" b="1" dirty="0">
                <a:solidFill>
                  <a:schemeClr val="bg1"/>
                </a:solidFill>
                <a:latin typeface="Lucida Sans Unicode"/>
                <a:cs typeface="Lucida Sans Unicode"/>
              </a:rPr>
              <a:t>	</a:t>
            </a:r>
            <a:r>
              <a:rPr sz="1800" b="1" spc="-10" dirty="0">
                <a:solidFill>
                  <a:schemeClr val="bg1"/>
                </a:solidFill>
                <a:latin typeface="Trebuchet MS"/>
                <a:cs typeface="Trebuchet MS"/>
              </a:rPr>
              <a:t>Multi-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language</a:t>
            </a:r>
            <a:r>
              <a:rPr sz="1800" b="1" spc="-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&amp;</a:t>
            </a:r>
            <a:r>
              <a:rPr sz="1800" b="1" spc="-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chemeClr val="bg1"/>
                </a:solidFill>
                <a:latin typeface="Trebuchet MS"/>
                <a:cs typeface="Trebuchet MS"/>
              </a:rPr>
              <a:t>multi-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currency</a:t>
            </a:r>
            <a:r>
              <a:rPr sz="1800" b="1" spc="-10" dirty="0">
                <a:solidFill>
                  <a:schemeClr val="bg1"/>
                </a:solidFill>
                <a:latin typeface="Trebuchet MS"/>
                <a:cs typeface="Trebuchet MS"/>
              </a:rPr>
              <a:t> support</a:t>
            </a:r>
            <a:endParaRPr sz="1800" b="1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endParaRPr sz="1400" b="1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  <a:tabLst>
                <a:tab pos="355600" algn="l"/>
              </a:tabLst>
            </a:pPr>
            <a:r>
              <a:rPr sz="1400" b="1" spc="80" dirty="0">
                <a:solidFill>
                  <a:schemeClr val="bg1"/>
                </a:solidFill>
                <a:latin typeface="Lucida Sans Unicode"/>
                <a:cs typeface="Lucida Sans Unicode"/>
              </a:rPr>
              <a:t>▶</a:t>
            </a:r>
            <a:r>
              <a:rPr sz="1400" b="1" dirty="0">
                <a:solidFill>
                  <a:schemeClr val="bg1"/>
                </a:solidFill>
                <a:latin typeface="Lucida Sans Unicode"/>
                <a:cs typeface="Lucida Sans Unicode"/>
              </a:rPr>
              <a:t>	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Live</a:t>
            </a:r>
            <a:r>
              <a:rPr sz="1800" b="1" spc="-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delivery</a:t>
            </a:r>
            <a:r>
              <a:rPr sz="1800" b="1" spc="-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tracking</a:t>
            </a:r>
            <a:r>
              <a:rPr sz="1800" b="1" spc="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with</a:t>
            </a:r>
            <a:r>
              <a:rPr sz="1800" b="1" spc="-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chemeClr val="bg1"/>
                </a:solidFill>
                <a:latin typeface="Trebuchet MS"/>
                <a:cs typeface="Trebuchet MS"/>
              </a:rPr>
              <a:t>GP</a:t>
            </a:r>
            <a:endParaRPr sz="1800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0293AE3-0799-5891-4A3C-4F1BD2805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81686" y="742950"/>
            <a:ext cx="5822157" cy="5372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0972800" cy="773672"/>
          </a:xfrm>
          <a:prstGeom prst="rect">
            <a:avLst/>
          </a:prstGeom>
        </p:spPr>
        <p:txBody>
          <a:bodyPr vert="horz" wrap="square" lIns="0" tIns="156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10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306" y="1633298"/>
            <a:ext cx="8437245" cy="272048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55600" marR="5080" indent="-343535">
              <a:lnSpc>
                <a:spcPct val="102400"/>
              </a:lnSpc>
              <a:spcBef>
                <a:spcPts val="50"/>
              </a:spcBef>
            </a:pPr>
            <a:r>
              <a:rPr sz="2250" spc="175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250" spc="6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750" b="1" dirty="0">
                <a:solidFill>
                  <a:schemeClr val="bg1"/>
                </a:solidFill>
                <a:latin typeface="Trebuchet MS"/>
                <a:cs typeface="Trebuchet MS"/>
              </a:rPr>
              <a:t>Foody</a:t>
            </a:r>
            <a:r>
              <a:rPr sz="2750" b="1" spc="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50" b="1" dirty="0">
                <a:solidFill>
                  <a:schemeClr val="bg1"/>
                </a:solidFill>
                <a:latin typeface="Trebuchet MS"/>
                <a:cs typeface="Trebuchet MS"/>
              </a:rPr>
              <a:t>successfully</a:t>
            </a:r>
            <a:r>
              <a:rPr sz="2750" b="1" spc="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50" b="1" dirty="0">
                <a:solidFill>
                  <a:schemeClr val="bg1"/>
                </a:solidFill>
                <a:latin typeface="Trebuchet MS"/>
                <a:cs typeface="Trebuchet MS"/>
              </a:rPr>
              <a:t>demonstrates</a:t>
            </a:r>
            <a:r>
              <a:rPr sz="2750" b="1" spc="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50" b="1" dirty="0">
                <a:solidFill>
                  <a:schemeClr val="bg1"/>
                </a:solidFill>
                <a:latin typeface="Trebuchet MS"/>
                <a:cs typeface="Trebuchet MS"/>
              </a:rPr>
              <a:t>how</a:t>
            </a:r>
            <a:r>
              <a:rPr sz="2750" b="1" spc="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50" b="1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750" b="1" spc="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50" b="1" spc="-20" dirty="0">
                <a:solidFill>
                  <a:schemeClr val="bg1"/>
                </a:solidFill>
                <a:latin typeface="Trebuchet MS"/>
                <a:cs typeface="Trebuchet MS"/>
              </a:rPr>
              <a:t>MERN</a:t>
            </a:r>
            <a:r>
              <a:rPr sz="2750" b="1" spc="6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50" b="1" dirty="0">
                <a:solidFill>
                  <a:schemeClr val="bg1"/>
                </a:solidFill>
                <a:latin typeface="Trebuchet MS"/>
                <a:cs typeface="Trebuchet MS"/>
              </a:rPr>
              <a:t>stack</a:t>
            </a:r>
            <a:r>
              <a:rPr sz="2750" b="1" spc="10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50" b="1" dirty="0">
                <a:solidFill>
                  <a:schemeClr val="bg1"/>
                </a:solidFill>
                <a:latin typeface="Trebuchet MS"/>
                <a:cs typeface="Trebuchet MS"/>
              </a:rPr>
              <a:t>application</a:t>
            </a:r>
            <a:r>
              <a:rPr sz="2750" b="1" spc="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50" b="1" dirty="0">
                <a:solidFill>
                  <a:schemeClr val="bg1"/>
                </a:solidFill>
                <a:latin typeface="Trebuchet MS"/>
                <a:cs typeface="Trebuchet MS"/>
              </a:rPr>
              <a:t>can</a:t>
            </a:r>
            <a:r>
              <a:rPr sz="2750" b="1" spc="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50" b="1" dirty="0">
                <a:solidFill>
                  <a:schemeClr val="bg1"/>
                </a:solidFill>
                <a:latin typeface="Trebuchet MS"/>
                <a:cs typeface="Trebuchet MS"/>
              </a:rPr>
              <a:t>streamline</a:t>
            </a:r>
            <a:r>
              <a:rPr sz="2750" b="1" spc="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50" b="1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750" b="1" spc="1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50" b="1" dirty="0">
                <a:solidFill>
                  <a:schemeClr val="bg1"/>
                </a:solidFill>
                <a:latin typeface="Trebuchet MS"/>
                <a:cs typeface="Trebuchet MS"/>
              </a:rPr>
              <a:t>food</a:t>
            </a:r>
            <a:r>
              <a:rPr sz="2750" b="1" spc="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50" b="1" spc="-10" dirty="0">
                <a:solidFill>
                  <a:schemeClr val="bg1"/>
                </a:solidFill>
                <a:latin typeface="Trebuchet MS"/>
                <a:cs typeface="Trebuchet MS"/>
              </a:rPr>
              <a:t>ordering </a:t>
            </a:r>
            <a:r>
              <a:rPr sz="2750" b="1" dirty="0">
                <a:solidFill>
                  <a:schemeClr val="bg1"/>
                </a:solidFill>
                <a:latin typeface="Trebuchet MS"/>
                <a:cs typeface="Trebuchet MS"/>
              </a:rPr>
              <a:t>process</a:t>
            </a:r>
            <a:r>
              <a:rPr sz="2750" b="1" spc="1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50" b="1" dirty="0">
                <a:solidFill>
                  <a:schemeClr val="bg1"/>
                </a:solidFill>
                <a:latin typeface="Trebuchet MS"/>
                <a:cs typeface="Trebuchet MS"/>
              </a:rPr>
              <a:t>for</a:t>
            </a:r>
            <a:r>
              <a:rPr sz="2750" b="1" spc="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50" b="1" dirty="0">
                <a:solidFill>
                  <a:schemeClr val="bg1"/>
                </a:solidFill>
                <a:latin typeface="Trebuchet MS"/>
                <a:cs typeface="Trebuchet MS"/>
              </a:rPr>
              <a:t>both</a:t>
            </a:r>
            <a:r>
              <a:rPr sz="2750" b="1" spc="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50" b="1" dirty="0">
                <a:solidFill>
                  <a:schemeClr val="bg1"/>
                </a:solidFill>
                <a:latin typeface="Trebuchet MS"/>
                <a:cs typeface="Trebuchet MS"/>
              </a:rPr>
              <a:t>customers</a:t>
            </a:r>
            <a:r>
              <a:rPr sz="2750" b="1" spc="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50" b="1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2750" b="1" spc="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50" b="1" spc="-10" dirty="0">
                <a:solidFill>
                  <a:schemeClr val="bg1"/>
                </a:solidFill>
                <a:latin typeface="Trebuchet MS"/>
                <a:cs typeface="Trebuchet MS"/>
              </a:rPr>
              <a:t>restaurants.</a:t>
            </a:r>
            <a:endParaRPr sz="2750" b="1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250" b="1" spc="175" dirty="0">
                <a:solidFill>
                  <a:schemeClr val="bg1"/>
                </a:solidFill>
                <a:latin typeface="Lucida Sans Unicode"/>
                <a:cs typeface="Lucida Sans Unicode"/>
              </a:rPr>
              <a:t>▶</a:t>
            </a:r>
            <a:r>
              <a:rPr sz="2250" b="1" spc="7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2750" b="1" dirty="0">
                <a:solidFill>
                  <a:schemeClr val="bg1"/>
                </a:solidFill>
                <a:latin typeface="Trebuchet MS"/>
                <a:cs typeface="Trebuchet MS"/>
              </a:rPr>
              <a:t>With</a:t>
            </a:r>
            <a:r>
              <a:rPr sz="2750" b="1" spc="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50" b="1" dirty="0">
                <a:solidFill>
                  <a:schemeClr val="bg1"/>
                </a:solidFill>
                <a:latin typeface="Trebuchet MS"/>
                <a:cs typeface="Trebuchet MS"/>
              </a:rPr>
              <a:t>its</a:t>
            </a:r>
            <a:r>
              <a:rPr sz="2750" b="1" spc="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50" b="1" dirty="0">
                <a:solidFill>
                  <a:schemeClr val="bg1"/>
                </a:solidFill>
                <a:latin typeface="Trebuchet MS"/>
                <a:cs typeface="Trebuchet MS"/>
              </a:rPr>
              <a:t>scalable</a:t>
            </a:r>
            <a:r>
              <a:rPr sz="2750" b="1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50" b="1" dirty="0">
                <a:solidFill>
                  <a:schemeClr val="bg1"/>
                </a:solidFill>
                <a:latin typeface="Trebuchet MS"/>
                <a:cs typeface="Trebuchet MS"/>
              </a:rPr>
              <a:t>architecture</a:t>
            </a:r>
            <a:r>
              <a:rPr sz="2750" b="1" spc="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50" b="1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2750" b="1" spc="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50" b="1" dirty="0">
                <a:solidFill>
                  <a:schemeClr val="bg1"/>
                </a:solidFill>
                <a:latin typeface="Trebuchet MS"/>
                <a:cs typeface="Trebuchet MS"/>
              </a:rPr>
              <a:t>modern</a:t>
            </a:r>
            <a:r>
              <a:rPr sz="2750" b="1" spc="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50" b="1" dirty="0">
                <a:solidFill>
                  <a:schemeClr val="bg1"/>
                </a:solidFill>
                <a:latin typeface="Trebuchet MS"/>
                <a:cs typeface="Trebuchet MS"/>
              </a:rPr>
              <a:t>UI</a:t>
            </a:r>
            <a:r>
              <a:rPr sz="2750" b="1">
                <a:solidFill>
                  <a:schemeClr val="bg1"/>
                </a:solidFill>
                <a:latin typeface="Trebuchet MS"/>
                <a:cs typeface="Trebuchet MS"/>
              </a:rPr>
              <a:t>,</a:t>
            </a:r>
            <a:r>
              <a:rPr sz="2750" b="1" spc="2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750" b="1" spc="20" dirty="0" smtClean="0">
                <a:solidFill>
                  <a:schemeClr val="bg1"/>
                </a:solidFill>
                <a:latin typeface="Trebuchet MS"/>
                <a:cs typeface="Trebuchet MS"/>
              </a:rPr>
              <a:t>  </a:t>
            </a:r>
            <a:r>
              <a:rPr sz="2750" b="1" spc="-20" smtClean="0">
                <a:solidFill>
                  <a:schemeClr val="bg1"/>
                </a:solidFill>
                <a:latin typeface="Trebuchet MS"/>
                <a:cs typeface="Trebuchet MS"/>
              </a:rPr>
              <a:t>it’s</a:t>
            </a:r>
            <a:r>
              <a:rPr lang="en-US" sz="2750" b="1" spc="-2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50" b="1" smtClean="0">
                <a:solidFill>
                  <a:schemeClr val="bg1"/>
                </a:solidFill>
                <a:latin typeface="Trebuchet MS"/>
                <a:cs typeface="Trebuchet MS"/>
              </a:rPr>
              <a:t>well-positioned</a:t>
            </a:r>
            <a:r>
              <a:rPr sz="2750" b="1" spc="135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50" b="1" dirty="0">
                <a:solidFill>
                  <a:schemeClr val="bg1"/>
                </a:solidFill>
                <a:latin typeface="Trebuchet MS"/>
                <a:cs typeface="Trebuchet MS"/>
              </a:rPr>
              <a:t>for</a:t>
            </a:r>
            <a:r>
              <a:rPr sz="2750" b="1" spc="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50" b="1" dirty="0">
                <a:solidFill>
                  <a:schemeClr val="bg1"/>
                </a:solidFill>
                <a:latin typeface="Trebuchet MS"/>
                <a:cs typeface="Trebuchet MS"/>
              </a:rPr>
              <a:t>future</a:t>
            </a:r>
            <a:r>
              <a:rPr sz="2750" b="1" spc="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50" b="1" spc="-10" dirty="0">
                <a:solidFill>
                  <a:schemeClr val="bg1"/>
                </a:solidFill>
                <a:latin typeface="Trebuchet MS"/>
                <a:cs typeface="Trebuchet MS"/>
              </a:rPr>
              <a:t>growth</a:t>
            </a:r>
            <a:endParaRPr sz="2750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5736" y="2928934"/>
            <a:ext cx="35052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>
                <a:solidFill>
                  <a:schemeClr val="bg1"/>
                </a:solidFill>
              </a:rPr>
              <a:t>THANK</a:t>
            </a:r>
            <a:r>
              <a:rPr sz="4800" b="1" spc="-120">
                <a:solidFill>
                  <a:schemeClr val="bg1"/>
                </a:solidFill>
              </a:rPr>
              <a:t> </a:t>
            </a:r>
            <a:r>
              <a:rPr sz="4800" b="1" spc="-25" smtClean="0">
                <a:solidFill>
                  <a:schemeClr val="bg1"/>
                </a:solidFill>
              </a:rPr>
              <a:t>YOU</a:t>
            </a:r>
            <a:endParaRPr sz="4800" b="1" spc="-2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650562"/>
          </a:xfrm>
          <a:prstGeom prst="rect">
            <a:avLst/>
          </a:prstGeom>
        </p:spPr>
        <p:txBody>
          <a:bodyPr vert="horz" wrap="square" lIns="0" tIns="156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u="sng" spc="-10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599601"/>
            <a:ext cx="5673558" cy="57201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endParaRPr sz="1400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endParaRPr sz="1400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  <a:tabLst>
                <a:tab pos="355600" algn="l"/>
              </a:tabLst>
            </a:pPr>
            <a:r>
              <a:rPr sz="1400" b="1" spc="80" dirty="0">
                <a:solidFill>
                  <a:schemeClr val="bg1"/>
                </a:solidFill>
                <a:latin typeface="Lucida Sans Unicode"/>
                <a:cs typeface="Lucida Sans Unicode"/>
              </a:rPr>
              <a:t>▶</a:t>
            </a:r>
            <a:r>
              <a:rPr sz="1400" b="1" dirty="0">
                <a:solidFill>
                  <a:schemeClr val="bg1"/>
                </a:solidFill>
                <a:latin typeface="Lucida Sans Unicode"/>
                <a:cs typeface="Lucida Sans Unicode"/>
              </a:rPr>
              <a:t>	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Provide</a:t>
            </a:r>
            <a:r>
              <a:rPr sz="1800" b="1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1800" b="1" spc="-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chemeClr val="bg1"/>
                </a:solidFill>
                <a:latin typeface="Trebuchet MS"/>
                <a:cs typeface="Trebuchet MS"/>
              </a:rPr>
              <a:t>user-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friendly</a:t>
            </a:r>
            <a:r>
              <a:rPr sz="1800" b="1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interface</a:t>
            </a:r>
            <a:r>
              <a:rPr sz="1800" b="1" spc="-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for</a:t>
            </a:r>
            <a:r>
              <a:rPr sz="1800" b="1" spc="-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online</a:t>
            </a:r>
            <a:r>
              <a:rPr sz="1800" b="1" spc="-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food</a:t>
            </a:r>
            <a:r>
              <a:rPr sz="1800" b="1" spc="-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chemeClr val="bg1"/>
                </a:solidFill>
                <a:latin typeface="Trebuchet MS"/>
                <a:cs typeface="Trebuchet MS"/>
              </a:rPr>
              <a:t>ordering.</a:t>
            </a:r>
            <a:endParaRPr sz="1800" b="1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endParaRPr sz="1400" b="1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  <a:tabLst>
                <a:tab pos="355600" algn="l"/>
              </a:tabLst>
            </a:pPr>
            <a:r>
              <a:rPr sz="1400" b="1" spc="80" dirty="0">
                <a:solidFill>
                  <a:schemeClr val="bg1"/>
                </a:solidFill>
                <a:latin typeface="Lucida Sans Unicode"/>
                <a:cs typeface="Lucida Sans Unicode"/>
              </a:rPr>
              <a:t>▶</a:t>
            </a:r>
            <a:r>
              <a:rPr sz="1400" b="1" dirty="0">
                <a:solidFill>
                  <a:schemeClr val="bg1"/>
                </a:solidFill>
                <a:latin typeface="Lucida Sans Unicode"/>
                <a:cs typeface="Lucida Sans Unicode"/>
              </a:rPr>
              <a:t>	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Enable</a:t>
            </a:r>
            <a:r>
              <a:rPr sz="1800" b="1" spc="-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secure</a:t>
            </a:r>
            <a:r>
              <a:rPr sz="1800" b="1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authentication</a:t>
            </a:r>
            <a:r>
              <a:rPr sz="1800" b="1" spc="-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for</a:t>
            </a:r>
            <a:r>
              <a:rPr sz="1800" b="1" spc="-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customers</a:t>
            </a:r>
            <a:r>
              <a:rPr sz="1800" b="1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1800" b="1" spc="-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chemeClr val="bg1"/>
                </a:solidFill>
                <a:latin typeface="Trebuchet MS"/>
                <a:cs typeface="Trebuchet MS"/>
              </a:rPr>
              <a:t>admins.</a:t>
            </a:r>
            <a:endParaRPr sz="1800" b="1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endParaRPr sz="1400" b="1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  <a:tabLst>
                <a:tab pos="355600" algn="l"/>
              </a:tabLst>
            </a:pPr>
            <a:r>
              <a:rPr sz="1400" b="1" spc="80" dirty="0">
                <a:solidFill>
                  <a:schemeClr val="bg1"/>
                </a:solidFill>
                <a:latin typeface="Lucida Sans Unicode"/>
                <a:cs typeface="Lucida Sans Unicode"/>
              </a:rPr>
              <a:t>▶</a:t>
            </a:r>
            <a:r>
              <a:rPr sz="1400" b="1" dirty="0">
                <a:solidFill>
                  <a:schemeClr val="bg1"/>
                </a:solidFill>
                <a:latin typeface="Lucida Sans Unicode"/>
                <a:cs typeface="Lucida Sans Unicode"/>
              </a:rPr>
              <a:t>	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Streamline</a:t>
            </a:r>
            <a:r>
              <a:rPr sz="1800" b="1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restaurant</a:t>
            </a:r>
            <a:r>
              <a:rPr sz="1800" b="1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operations</a:t>
            </a:r>
            <a:r>
              <a:rPr sz="180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through</a:t>
            </a:r>
            <a:r>
              <a:rPr sz="1800" b="1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1800" b="1" spc="-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centralized</a:t>
            </a:r>
            <a:r>
              <a:rPr sz="1800" b="1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admin</a:t>
            </a:r>
            <a:r>
              <a:rPr sz="1800" b="1" spc="-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chemeClr val="bg1"/>
                </a:solidFill>
                <a:latin typeface="Trebuchet MS"/>
                <a:cs typeface="Trebuchet MS"/>
              </a:rPr>
              <a:t>panel.</a:t>
            </a:r>
            <a:endParaRPr sz="1800" b="1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endParaRPr sz="1400" b="1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  <a:tabLst>
                <a:tab pos="355600" algn="l"/>
              </a:tabLst>
            </a:pPr>
            <a:r>
              <a:rPr sz="1400" b="1" spc="80" dirty="0">
                <a:solidFill>
                  <a:schemeClr val="bg1"/>
                </a:solidFill>
                <a:latin typeface="Lucida Sans Unicode"/>
                <a:cs typeface="Lucida Sans Unicode"/>
              </a:rPr>
              <a:t>▶</a:t>
            </a:r>
            <a:r>
              <a:rPr sz="1400" b="1" dirty="0">
                <a:solidFill>
                  <a:schemeClr val="bg1"/>
                </a:solidFill>
                <a:latin typeface="Lucida Sans Unicode"/>
                <a:cs typeface="Lucida Sans Unicode"/>
              </a:rPr>
              <a:t>	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Ensure</a:t>
            </a:r>
            <a:r>
              <a:rPr sz="1800" b="1" spc="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fast</a:t>
            </a:r>
            <a:r>
              <a:rPr sz="1800" b="1" spc="-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1800" b="1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responsive</a:t>
            </a:r>
            <a:r>
              <a:rPr sz="1800" b="1" spc="-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browsing</a:t>
            </a:r>
            <a:r>
              <a:rPr sz="1800" b="1" spc="-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on</a:t>
            </a:r>
            <a:r>
              <a:rPr sz="1800" b="1" spc="-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all</a:t>
            </a:r>
            <a:r>
              <a:rPr sz="1800" b="1" spc="-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chemeClr val="bg1"/>
                </a:solidFill>
                <a:latin typeface="Trebuchet MS"/>
                <a:cs typeface="Trebuchet MS"/>
              </a:rPr>
              <a:t>devices.</a:t>
            </a:r>
            <a:endParaRPr sz="1800" b="1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endParaRPr sz="1400" b="1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  <a:tabLst>
                <a:tab pos="355600" algn="l"/>
              </a:tabLst>
            </a:pPr>
            <a:r>
              <a:rPr sz="1400" b="1" spc="80" dirty="0">
                <a:solidFill>
                  <a:schemeClr val="bg1"/>
                </a:solidFill>
                <a:latin typeface="Lucida Sans Unicode"/>
                <a:cs typeface="Lucida Sans Unicode"/>
              </a:rPr>
              <a:t>▶</a:t>
            </a:r>
            <a:r>
              <a:rPr sz="1400" b="1" dirty="0">
                <a:solidFill>
                  <a:schemeClr val="bg1"/>
                </a:solidFill>
                <a:latin typeface="Lucida Sans Unicode"/>
                <a:cs typeface="Lucida Sans Unicode"/>
              </a:rPr>
              <a:t>	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Integrate</a:t>
            </a:r>
            <a:r>
              <a:rPr sz="1800" b="1" spc="-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1800" b="1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scalable</a:t>
            </a:r>
            <a:r>
              <a:rPr sz="1800" b="1" spc="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chemeClr val="bg1"/>
                </a:solidFill>
                <a:latin typeface="Trebuchet MS"/>
                <a:cs typeface="Trebuchet MS"/>
              </a:rPr>
              <a:t>architecture</a:t>
            </a:r>
            <a:r>
              <a:rPr sz="1800" b="1" spc="-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for</a:t>
            </a:r>
            <a:r>
              <a:rPr sz="1800" b="1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future</a:t>
            </a:r>
            <a:r>
              <a:rPr sz="1800" b="1" spc="-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chemeClr val="bg1"/>
                </a:solidFill>
                <a:latin typeface="Trebuchet MS"/>
                <a:cs typeface="Trebuchet MS"/>
              </a:rPr>
              <a:t>growth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.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C6E3F32-5E1F-30E4-184D-B85FE1FB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62455" y="1142999"/>
            <a:ext cx="4233333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712117"/>
          </a:xfrm>
          <a:prstGeom prst="rect">
            <a:avLst/>
          </a:prstGeom>
        </p:spPr>
        <p:txBody>
          <a:bodyPr vert="horz" wrap="square" lIns="0" tIns="156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dirty="0">
                <a:solidFill>
                  <a:schemeClr val="bg1"/>
                </a:solidFill>
              </a:rPr>
              <a:t>Advance</a:t>
            </a:r>
            <a:r>
              <a:rPr sz="3600" b="1" spc="-80" dirty="0">
                <a:solidFill>
                  <a:schemeClr val="bg1"/>
                </a:solidFill>
              </a:rPr>
              <a:t> </a:t>
            </a:r>
            <a:r>
              <a:rPr sz="3600" b="1" spc="-10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09562" y="2050580"/>
            <a:ext cx="5179220" cy="3018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400" b="1" spc="80" dirty="0">
                <a:solidFill>
                  <a:schemeClr val="bg1"/>
                </a:solidFill>
                <a:latin typeface="Lucida Sans Unicode"/>
                <a:cs typeface="Lucida Sans Unicode"/>
              </a:rPr>
              <a:t>▶</a:t>
            </a:r>
            <a:r>
              <a:rPr sz="1400" b="1" dirty="0">
                <a:solidFill>
                  <a:schemeClr val="bg1"/>
                </a:solidFill>
                <a:latin typeface="Lucida Sans Unicode"/>
                <a:cs typeface="Lucida Sans Unicode"/>
              </a:rPr>
              <a:t>	</a:t>
            </a:r>
            <a:r>
              <a:rPr b="1" spc="-30" dirty="0">
                <a:solidFill>
                  <a:schemeClr val="bg1"/>
                </a:solidFill>
              </a:rPr>
              <a:t>Real-</a:t>
            </a:r>
            <a:r>
              <a:rPr b="1" dirty="0">
                <a:solidFill>
                  <a:schemeClr val="bg1"/>
                </a:solidFill>
              </a:rPr>
              <a:t>time</a:t>
            </a:r>
            <a:r>
              <a:rPr b="1" spc="20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cart</a:t>
            </a:r>
            <a:r>
              <a:rPr b="1" spc="-80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updates</a:t>
            </a:r>
            <a:r>
              <a:rPr b="1" spc="-25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without</a:t>
            </a:r>
            <a:r>
              <a:rPr b="1" spc="-80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page</a:t>
            </a:r>
            <a:r>
              <a:rPr b="1" spc="20" dirty="0">
                <a:solidFill>
                  <a:schemeClr val="bg1"/>
                </a:solidFill>
              </a:rPr>
              <a:t> </a:t>
            </a:r>
            <a:r>
              <a:rPr b="1" spc="-10" dirty="0">
                <a:solidFill>
                  <a:schemeClr val="bg1"/>
                </a:solidFill>
              </a:rPr>
              <a:t>reloads.</a:t>
            </a:r>
            <a:endParaRPr sz="1400" b="1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endParaRPr sz="1400" b="1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  <a:tabLst>
                <a:tab pos="355600" algn="l"/>
              </a:tabLst>
            </a:pPr>
            <a:r>
              <a:rPr sz="1400" b="1" spc="80" dirty="0">
                <a:solidFill>
                  <a:schemeClr val="bg1"/>
                </a:solidFill>
                <a:latin typeface="Lucida Sans Unicode"/>
                <a:cs typeface="Lucida Sans Unicode"/>
              </a:rPr>
              <a:t>▶</a:t>
            </a:r>
            <a:r>
              <a:rPr sz="1400" b="1" dirty="0">
                <a:solidFill>
                  <a:schemeClr val="bg1"/>
                </a:solidFill>
                <a:latin typeface="Lucida Sans Unicode"/>
                <a:cs typeface="Lucida Sans Unicode"/>
              </a:rPr>
              <a:t>	</a:t>
            </a:r>
            <a:r>
              <a:rPr b="1" spc="-10" dirty="0">
                <a:solidFill>
                  <a:schemeClr val="bg1"/>
                </a:solidFill>
              </a:rPr>
              <a:t>Responsive</a:t>
            </a:r>
            <a:r>
              <a:rPr b="1" spc="-50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design</a:t>
            </a:r>
            <a:r>
              <a:rPr b="1" spc="-50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for</a:t>
            </a:r>
            <a:r>
              <a:rPr b="1" spc="-60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mobile,</a:t>
            </a:r>
            <a:r>
              <a:rPr b="1" spc="-25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tablet,</a:t>
            </a:r>
            <a:r>
              <a:rPr b="1" spc="-25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and</a:t>
            </a:r>
            <a:r>
              <a:rPr b="1" spc="-70" dirty="0">
                <a:solidFill>
                  <a:schemeClr val="bg1"/>
                </a:solidFill>
              </a:rPr>
              <a:t> </a:t>
            </a:r>
            <a:r>
              <a:rPr b="1" spc="-10" dirty="0">
                <a:solidFill>
                  <a:schemeClr val="bg1"/>
                </a:solidFill>
              </a:rPr>
              <a:t>desktop.</a:t>
            </a:r>
            <a:endParaRPr sz="1400" b="1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endParaRPr sz="1400" b="1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  <a:tabLst>
                <a:tab pos="355600" algn="l"/>
              </a:tabLst>
            </a:pPr>
            <a:r>
              <a:rPr sz="1400" b="1" spc="80" dirty="0">
                <a:solidFill>
                  <a:schemeClr val="bg1"/>
                </a:solidFill>
                <a:latin typeface="Lucida Sans Unicode"/>
                <a:cs typeface="Lucida Sans Unicode"/>
              </a:rPr>
              <a:t>▶</a:t>
            </a:r>
            <a:r>
              <a:rPr sz="1400" b="1" dirty="0">
                <a:solidFill>
                  <a:schemeClr val="bg1"/>
                </a:solidFill>
                <a:latin typeface="Lucida Sans Unicode"/>
                <a:cs typeface="Lucida Sans Unicode"/>
              </a:rPr>
              <a:t>	</a:t>
            </a:r>
            <a:r>
              <a:rPr b="1" dirty="0">
                <a:solidFill>
                  <a:schemeClr val="bg1"/>
                </a:solidFill>
              </a:rPr>
              <a:t>Dynamic</a:t>
            </a:r>
            <a:r>
              <a:rPr b="1" spc="-70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menu</a:t>
            </a:r>
            <a:r>
              <a:rPr b="1" spc="-80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management</a:t>
            </a:r>
            <a:r>
              <a:rPr b="1" spc="-35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from</a:t>
            </a:r>
            <a:r>
              <a:rPr b="1" spc="-70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the</a:t>
            </a:r>
            <a:r>
              <a:rPr b="1" spc="-10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admin</a:t>
            </a:r>
            <a:r>
              <a:rPr b="1" spc="-80" dirty="0">
                <a:solidFill>
                  <a:schemeClr val="bg1"/>
                </a:solidFill>
              </a:rPr>
              <a:t> </a:t>
            </a:r>
            <a:r>
              <a:rPr b="1" spc="-10" dirty="0">
                <a:solidFill>
                  <a:schemeClr val="bg1"/>
                </a:solidFill>
              </a:rPr>
              <a:t>panel.</a:t>
            </a:r>
            <a:endParaRPr sz="1400" b="1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endParaRPr sz="1400" b="1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  <a:tabLst>
                <a:tab pos="355600" algn="l"/>
              </a:tabLst>
            </a:pPr>
            <a:r>
              <a:rPr sz="1400" b="1" spc="80" dirty="0">
                <a:solidFill>
                  <a:schemeClr val="bg1"/>
                </a:solidFill>
                <a:latin typeface="Lucida Sans Unicode"/>
                <a:cs typeface="Lucida Sans Unicode"/>
              </a:rPr>
              <a:t>▶</a:t>
            </a:r>
            <a:r>
              <a:rPr sz="1400" b="1" dirty="0">
                <a:solidFill>
                  <a:schemeClr val="bg1"/>
                </a:solidFill>
                <a:latin typeface="Lucida Sans Unicode"/>
                <a:cs typeface="Lucida Sans Unicode"/>
              </a:rPr>
              <a:t>	</a:t>
            </a:r>
            <a:r>
              <a:rPr b="1" dirty="0">
                <a:solidFill>
                  <a:schemeClr val="bg1"/>
                </a:solidFill>
              </a:rPr>
              <a:t>Order</a:t>
            </a:r>
            <a:r>
              <a:rPr b="1" spc="-15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tracking</a:t>
            </a:r>
            <a:r>
              <a:rPr b="1" spc="-60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system</a:t>
            </a:r>
            <a:r>
              <a:rPr b="1" spc="-50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for</a:t>
            </a:r>
            <a:r>
              <a:rPr b="1" spc="-80" dirty="0">
                <a:solidFill>
                  <a:schemeClr val="bg1"/>
                </a:solidFill>
              </a:rPr>
              <a:t> </a:t>
            </a:r>
            <a:r>
              <a:rPr b="1" spc="-10" dirty="0">
                <a:solidFill>
                  <a:schemeClr val="bg1"/>
                </a:solidFill>
              </a:rPr>
              <a:t>customers.</a:t>
            </a:r>
            <a:endParaRPr sz="1400" b="1" dirty="0">
              <a:solidFill>
                <a:schemeClr val="bg1"/>
              </a:solidFill>
              <a:latin typeface="Lucida Sans Unicode"/>
              <a:cs typeface="Lucida Sans Unicod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EE9031B-DEBF-36D1-FBBF-330ACF8C0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74531" y="1273968"/>
            <a:ext cx="6107907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773672"/>
          </a:xfrm>
          <a:prstGeom prst="rect">
            <a:avLst/>
          </a:prstGeom>
        </p:spPr>
        <p:txBody>
          <a:bodyPr vert="horz" wrap="square" lIns="0" tIns="156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10" dirty="0">
                <a:solidFill>
                  <a:schemeClr val="bg1"/>
                </a:solidFill>
              </a:rPr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3" y="1821657"/>
            <a:ext cx="3738006" cy="35848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400" b="1" spc="80" dirty="0">
                <a:solidFill>
                  <a:schemeClr val="bg1"/>
                </a:solidFill>
                <a:latin typeface="Lucida Sans Unicode"/>
                <a:cs typeface="Lucida Sans Unicode"/>
              </a:rPr>
              <a:t>▶</a:t>
            </a:r>
            <a:r>
              <a:rPr sz="1400" b="1" dirty="0">
                <a:solidFill>
                  <a:schemeClr val="bg1"/>
                </a:solidFill>
                <a:latin typeface="Lucida Sans Unicode"/>
                <a:cs typeface="Lucida Sans Unicode"/>
              </a:rPr>
              <a:t>	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For</a:t>
            </a:r>
            <a:r>
              <a:rPr sz="1800" b="1" spc="-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Customers:</a:t>
            </a:r>
            <a:r>
              <a:rPr sz="1800" b="1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Browse</a:t>
            </a:r>
            <a:r>
              <a:rPr sz="1800" b="1" spc="-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menu,</a:t>
            </a:r>
            <a:r>
              <a:rPr sz="1800" b="1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place</a:t>
            </a:r>
            <a:r>
              <a:rPr sz="1800" b="1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orders,</a:t>
            </a:r>
            <a:r>
              <a:rPr sz="1800" b="1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track</a:t>
            </a:r>
            <a:r>
              <a:rPr sz="1800" b="1" spc="-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chemeClr val="bg1"/>
                </a:solidFill>
                <a:latin typeface="Trebuchet MS"/>
                <a:cs typeface="Trebuchet MS"/>
              </a:rPr>
              <a:t>delivery.</a:t>
            </a:r>
            <a:endParaRPr sz="1800" b="1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1400" b="1" spc="80" dirty="0">
                <a:solidFill>
                  <a:schemeClr val="bg1"/>
                </a:solidFill>
                <a:latin typeface="Lucida Sans Unicode"/>
                <a:cs typeface="Lucida Sans Unicode"/>
              </a:rPr>
              <a:t>▶</a:t>
            </a:r>
            <a:endParaRPr sz="1400" b="1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  <a:tabLst>
                <a:tab pos="355600" algn="l"/>
              </a:tabLst>
            </a:pPr>
            <a:r>
              <a:rPr sz="1400" b="1" spc="80" dirty="0">
                <a:solidFill>
                  <a:schemeClr val="bg1"/>
                </a:solidFill>
                <a:latin typeface="Lucida Sans Unicode"/>
                <a:cs typeface="Lucida Sans Unicode"/>
              </a:rPr>
              <a:t>▶</a:t>
            </a:r>
            <a:r>
              <a:rPr sz="1400" b="1" dirty="0">
                <a:solidFill>
                  <a:schemeClr val="bg1"/>
                </a:solidFill>
                <a:latin typeface="Lucida Sans Unicode"/>
                <a:cs typeface="Lucida Sans Unicode"/>
              </a:rPr>
              <a:t>	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For</a:t>
            </a:r>
            <a:r>
              <a:rPr sz="1800" b="1" spc="-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Admins:</a:t>
            </a:r>
            <a:r>
              <a:rPr sz="1800" b="1" spc="-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Manage</a:t>
            </a:r>
            <a:r>
              <a:rPr sz="1800" b="1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menu</a:t>
            </a:r>
            <a:r>
              <a:rPr sz="1800" b="1" spc="-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items,</a:t>
            </a:r>
            <a:r>
              <a:rPr sz="1800" b="1" spc="-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process</a:t>
            </a:r>
            <a:r>
              <a:rPr sz="1800" b="1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orders,</a:t>
            </a:r>
            <a:r>
              <a:rPr sz="1800" b="1" spc="-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view</a:t>
            </a:r>
            <a:r>
              <a:rPr sz="1800" b="1" spc="-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chemeClr val="bg1"/>
                </a:solidFill>
                <a:latin typeface="Trebuchet MS"/>
                <a:cs typeface="Trebuchet MS"/>
              </a:rPr>
              <a:t>reports.</a:t>
            </a:r>
            <a:endParaRPr sz="1800" b="1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1400" b="1" spc="80" dirty="0">
                <a:solidFill>
                  <a:schemeClr val="bg1"/>
                </a:solidFill>
                <a:latin typeface="Lucida Sans Unicode"/>
                <a:cs typeface="Lucida Sans Unicode"/>
              </a:rPr>
              <a:t>▶</a:t>
            </a:r>
            <a:endParaRPr sz="1400" b="1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355600" marR="5080" indent="-343535">
              <a:lnSpc>
                <a:spcPct val="100800"/>
              </a:lnSpc>
              <a:spcBef>
                <a:spcPts val="1055"/>
              </a:spcBef>
              <a:tabLst>
                <a:tab pos="355600" algn="l"/>
              </a:tabLst>
            </a:pPr>
            <a:r>
              <a:rPr sz="1400" b="1" spc="80" dirty="0">
                <a:solidFill>
                  <a:schemeClr val="bg1"/>
                </a:solidFill>
                <a:latin typeface="Lucida Sans Unicode"/>
                <a:cs typeface="Lucida Sans Unicode"/>
              </a:rPr>
              <a:t>▶</a:t>
            </a:r>
            <a:r>
              <a:rPr sz="1400" b="1" dirty="0">
                <a:solidFill>
                  <a:schemeClr val="bg1"/>
                </a:solidFill>
                <a:latin typeface="Lucida Sans Unicode"/>
                <a:cs typeface="Lucida Sans Unicode"/>
              </a:rPr>
              <a:t>	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Future</a:t>
            </a:r>
            <a:r>
              <a:rPr sz="1800" b="1" spc="-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Expansion:</a:t>
            </a:r>
            <a:r>
              <a:rPr sz="1800" b="1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Multiple</a:t>
            </a:r>
            <a:r>
              <a:rPr sz="1800" b="1" spc="-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restaurants,</a:t>
            </a:r>
            <a:r>
              <a:rPr sz="1800" b="1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mobile</a:t>
            </a:r>
            <a:r>
              <a:rPr sz="1800" b="1" spc="-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app</a:t>
            </a:r>
            <a:r>
              <a:rPr sz="1800" b="1" spc="-10" dirty="0">
                <a:solidFill>
                  <a:schemeClr val="bg1"/>
                </a:solidFill>
                <a:latin typeface="Trebuchet MS"/>
                <a:cs typeface="Trebuchet MS"/>
              </a:rPr>
              <a:t> integration,</a:t>
            </a:r>
            <a:r>
              <a:rPr sz="1800" b="1" spc="-1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chemeClr val="bg1"/>
                </a:solidFill>
                <a:latin typeface="Trebuchet MS"/>
                <a:cs typeface="Trebuchet MS"/>
              </a:rPr>
              <a:t>AI </a:t>
            </a:r>
            <a:r>
              <a:rPr sz="1800" b="1" spc="-10" dirty="0">
                <a:solidFill>
                  <a:schemeClr val="bg1"/>
                </a:solidFill>
                <a:latin typeface="Trebuchet MS"/>
                <a:cs typeface="Trebuchet MS"/>
              </a:rPr>
              <a:t>recommendations.</a:t>
            </a:r>
            <a:endParaRPr sz="1800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9C7CBB3-6AEB-FD65-6C82-6951FA8EC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52477" y="936921"/>
            <a:ext cx="5418667" cy="54186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6812" y="779858"/>
            <a:ext cx="10415587" cy="712117"/>
          </a:xfrm>
          <a:prstGeom prst="rect">
            <a:avLst/>
          </a:prstGeom>
        </p:spPr>
        <p:txBody>
          <a:bodyPr vert="horz" wrap="square" lIns="0" tIns="156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dirty="0">
                <a:solidFill>
                  <a:schemeClr val="bg1"/>
                </a:solidFill>
              </a:rPr>
              <a:t>Unique </a:t>
            </a:r>
            <a:r>
              <a:rPr sz="3600" b="1" spc="-10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2398" y="1500174"/>
            <a:ext cx="6267025" cy="5141792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5"/>
              </a:spcBef>
              <a:tabLst>
                <a:tab pos="355600" algn="l"/>
              </a:tabLst>
            </a:pPr>
            <a:endParaRPr sz="1700" b="1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endParaRPr sz="1350" b="1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lang="en-GB" b="1" spc="55" dirty="0" smtClean="0">
                <a:solidFill>
                  <a:schemeClr val="bg1"/>
                </a:solidFill>
                <a:latin typeface="Lucida Sans Unicode"/>
                <a:cs typeface="Lucida Sans Unicode"/>
              </a:rPr>
              <a:t>Minimal </a:t>
            </a:r>
            <a:r>
              <a:rPr lang="en-GB" b="1" spc="55" dirty="0">
                <a:solidFill>
                  <a:schemeClr val="bg1"/>
                </a:solidFill>
                <a:latin typeface="Lucida Sans Unicode"/>
                <a:cs typeface="Lucida Sans Unicode"/>
              </a:rPr>
              <a:t>and visually appealing UI.
Quick loading time with optimized queries.
Flexible backend for adding new services easily.
Categorized menu for easier navigation.</a:t>
            </a: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endParaRPr b="1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endParaRPr b="1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endParaRPr b="1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endParaRPr sz="1350" dirty="0">
              <a:solidFill>
                <a:schemeClr val="bg1"/>
              </a:solidFill>
              <a:latin typeface="Lucida Sans Unicode"/>
              <a:cs typeface="Lucida Sans Unicod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A357065-18C3-2101-1DFD-A9134B32B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81752" y="785794"/>
            <a:ext cx="4675505" cy="54186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435118"/>
          </a:xfrm>
          <a:prstGeom prst="rect">
            <a:avLst/>
          </a:prstGeom>
        </p:spPr>
        <p:txBody>
          <a:bodyPr vert="horz" wrap="square" lIns="0" tIns="156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solidFill>
                  <a:schemeClr val="bg1"/>
                </a:solidFill>
              </a:rPr>
              <a:t>STRUCTURE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3554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400" b="1" spc="80" dirty="0">
                <a:solidFill>
                  <a:schemeClr val="bg1"/>
                </a:solidFill>
                <a:latin typeface="Lucida Sans Unicode"/>
                <a:cs typeface="Lucida Sans Unicode"/>
              </a:rPr>
              <a:t>▶</a:t>
            </a:r>
            <a:r>
              <a:rPr sz="1400" b="1" dirty="0">
                <a:solidFill>
                  <a:schemeClr val="bg1"/>
                </a:solidFill>
                <a:latin typeface="Lucida Sans Unicode"/>
                <a:cs typeface="Lucida Sans Unicode"/>
              </a:rPr>
              <a:t>	</a:t>
            </a:r>
            <a:r>
              <a:rPr b="1" spc="-10" dirty="0">
                <a:solidFill>
                  <a:schemeClr val="bg1"/>
                </a:solidFill>
              </a:rPr>
              <a:t>Architecture:</a:t>
            </a:r>
            <a:endParaRPr sz="1400" b="1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endParaRPr sz="1400" b="1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  <a:tabLst>
                <a:tab pos="355600" algn="l"/>
              </a:tabLst>
            </a:pPr>
            <a:r>
              <a:rPr sz="1400" b="1" spc="80" dirty="0">
                <a:solidFill>
                  <a:schemeClr val="bg1"/>
                </a:solidFill>
                <a:latin typeface="Lucida Sans Unicode"/>
                <a:cs typeface="Lucida Sans Unicode"/>
              </a:rPr>
              <a:t>▶</a:t>
            </a:r>
            <a:r>
              <a:rPr sz="1400" b="1" dirty="0">
                <a:solidFill>
                  <a:schemeClr val="bg1"/>
                </a:solidFill>
                <a:latin typeface="Lucida Sans Unicode"/>
                <a:cs typeface="Lucida Sans Unicode"/>
              </a:rPr>
              <a:t>	</a:t>
            </a:r>
            <a:r>
              <a:rPr b="1" dirty="0">
                <a:solidFill>
                  <a:schemeClr val="bg1"/>
                </a:solidFill>
              </a:rPr>
              <a:t>Frontend:</a:t>
            </a:r>
            <a:r>
              <a:rPr b="1" spc="-40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React.js</a:t>
            </a:r>
            <a:r>
              <a:rPr b="1" spc="-35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(UI</a:t>
            </a:r>
            <a:r>
              <a:rPr b="1" spc="-30" dirty="0">
                <a:solidFill>
                  <a:schemeClr val="bg1"/>
                </a:solidFill>
              </a:rPr>
              <a:t> </a:t>
            </a:r>
            <a:r>
              <a:rPr b="1" spc="-10" dirty="0">
                <a:solidFill>
                  <a:schemeClr val="bg1"/>
                </a:solidFill>
              </a:rPr>
              <a:t>rendering,</a:t>
            </a:r>
            <a:r>
              <a:rPr b="1" spc="-165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API</a:t>
            </a:r>
            <a:r>
              <a:rPr b="1" spc="-25" dirty="0">
                <a:solidFill>
                  <a:schemeClr val="bg1"/>
                </a:solidFill>
              </a:rPr>
              <a:t> </a:t>
            </a:r>
            <a:r>
              <a:rPr b="1" spc="-10" dirty="0">
                <a:solidFill>
                  <a:schemeClr val="bg1"/>
                </a:solidFill>
              </a:rPr>
              <a:t>calls)</a:t>
            </a:r>
            <a:endParaRPr sz="1400" b="1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endParaRPr sz="1400" b="1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  <a:tabLst>
                <a:tab pos="355600" algn="l"/>
              </a:tabLst>
            </a:pPr>
            <a:r>
              <a:rPr sz="1400" b="1" spc="80" dirty="0">
                <a:solidFill>
                  <a:schemeClr val="bg1"/>
                </a:solidFill>
                <a:latin typeface="Lucida Sans Unicode"/>
                <a:cs typeface="Lucida Sans Unicode"/>
              </a:rPr>
              <a:t>▶</a:t>
            </a:r>
            <a:r>
              <a:rPr sz="1400" b="1" dirty="0">
                <a:solidFill>
                  <a:schemeClr val="bg1"/>
                </a:solidFill>
                <a:latin typeface="Lucida Sans Unicode"/>
                <a:cs typeface="Lucida Sans Unicode"/>
              </a:rPr>
              <a:t>	</a:t>
            </a:r>
            <a:r>
              <a:rPr b="1" dirty="0">
                <a:solidFill>
                  <a:schemeClr val="bg1"/>
                </a:solidFill>
              </a:rPr>
              <a:t>Backend:</a:t>
            </a:r>
            <a:r>
              <a:rPr b="1" spc="-55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Node.js</a:t>
            </a:r>
            <a:r>
              <a:rPr b="1" spc="-30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+</a:t>
            </a:r>
            <a:r>
              <a:rPr b="1" spc="-45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Express.js</a:t>
            </a:r>
            <a:r>
              <a:rPr b="1" spc="-55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(business</a:t>
            </a:r>
            <a:r>
              <a:rPr b="1" spc="-40" dirty="0">
                <a:solidFill>
                  <a:schemeClr val="bg1"/>
                </a:solidFill>
              </a:rPr>
              <a:t> </a:t>
            </a:r>
            <a:r>
              <a:rPr b="1" spc="-10" dirty="0">
                <a:solidFill>
                  <a:schemeClr val="bg1"/>
                </a:solidFill>
              </a:rPr>
              <a:t>logic,</a:t>
            </a:r>
            <a:r>
              <a:rPr b="1" spc="-120" dirty="0">
                <a:solidFill>
                  <a:schemeClr val="bg1"/>
                </a:solidFill>
              </a:rPr>
              <a:t> </a:t>
            </a:r>
            <a:r>
              <a:rPr b="1" spc="-10" dirty="0">
                <a:solidFill>
                  <a:schemeClr val="bg1"/>
                </a:solidFill>
              </a:rPr>
              <a:t>APIs)</a:t>
            </a:r>
            <a:endParaRPr sz="1400" b="1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endParaRPr sz="1400" b="1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  <a:tabLst>
                <a:tab pos="355600" algn="l"/>
              </a:tabLst>
            </a:pPr>
            <a:r>
              <a:rPr sz="1400" b="1" spc="80" dirty="0">
                <a:solidFill>
                  <a:schemeClr val="bg1"/>
                </a:solidFill>
                <a:latin typeface="Lucida Sans Unicode"/>
                <a:cs typeface="Lucida Sans Unicode"/>
              </a:rPr>
              <a:t>▶</a:t>
            </a:r>
            <a:r>
              <a:rPr sz="1400" b="1" dirty="0">
                <a:solidFill>
                  <a:schemeClr val="bg1"/>
                </a:solidFill>
                <a:latin typeface="Lucida Sans Unicode"/>
                <a:cs typeface="Lucida Sans Unicode"/>
              </a:rPr>
              <a:t>	</a:t>
            </a:r>
            <a:r>
              <a:rPr b="1" dirty="0">
                <a:solidFill>
                  <a:schemeClr val="bg1"/>
                </a:solidFill>
              </a:rPr>
              <a:t>Database:</a:t>
            </a:r>
            <a:r>
              <a:rPr b="1" spc="-65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MongoDB</a:t>
            </a:r>
            <a:r>
              <a:rPr b="1" spc="-50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(data</a:t>
            </a:r>
            <a:r>
              <a:rPr b="1" spc="-50" dirty="0">
                <a:solidFill>
                  <a:schemeClr val="bg1"/>
                </a:solidFill>
              </a:rPr>
              <a:t> </a:t>
            </a:r>
            <a:r>
              <a:rPr b="1" spc="-10" dirty="0">
                <a:solidFill>
                  <a:schemeClr val="bg1"/>
                </a:solidFill>
              </a:rPr>
              <a:t>storage)</a:t>
            </a:r>
            <a:endParaRPr sz="1400" b="1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endParaRPr sz="1400" b="1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  <a:tabLst>
                <a:tab pos="355600" algn="l"/>
              </a:tabLst>
            </a:pPr>
            <a:r>
              <a:rPr sz="1400" b="1" spc="80" dirty="0">
                <a:solidFill>
                  <a:schemeClr val="bg1"/>
                </a:solidFill>
                <a:latin typeface="Lucida Sans Unicode"/>
                <a:cs typeface="Lucida Sans Unicode"/>
              </a:rPr>
              <a:t>▶</a:t>
            </a:r>
            <a:r>
              <a:rPr sz="1400" b="1" dirty="0">
                <a:solidFill>
                  <a:schemeClr val="bg1"/>
                </a:solidFill>
                <a:latin typeface="Lucida Sans Unicode"/>
                <a:cs typeface="Lucida Sans Unicode"/>
              </a:rPr>
              <a:t>	</a:t>
            </a:r>
            <a:r>
              <a:rPr b="1" dirty="0">
                <a:solidFill>
                  <a:schemeClr val="bg1"/>
                </a:solidFill>
              </a:rPr>
              <a:t>Hosting:</a:t>
            </a:r>
            <a:r>
              <a:rPr b="1" spc="-25" dirty="0">
                <a:solidFill>
                  <a:schemeClr val="bg1"/>
                </a:solidFill>
              </a:rPr>
              <a:t> </a:t>
            </a:r>
            <a:r>
              <a:rPr b="1" spc="-10" dirty="0">
                <a:solidFill>
                  <a:schemeClr val="bg1"/>
                </a:solidFill>
              </a:rPr>
              <a:t>Cloud-</a:t>
            </a:r>
            <a:r>
              <a:rPr b="1" dirty="0">
                <a:solidFill>
                  <a:schemeClr val="bg1"/>
                </a:solidFill>
              </a:rPr>
              <a:t>based</a:t>
            </a:r>
            <a:r>
              <a:rPr b="1" spc="-55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for</a:t>
            </a:r>
            <a:r>
              <a:rPr b="1" spc="15" dirty="0">
                <a:solidFill>
                  <a:schemeClr val="bg1"/>
                </a:solidFill>
              </a:rPr>
              <a:t> </a:t>
            </a:r>
            <a:r>
              <a:rPr b="1" spc="-10" dirty="0">
                <a:solidFill>
                  <a:schemeClr val="bg1"/>
                </a:solidFill>
              </a:rPr>
              <a:t>scalability</a:t>
            </a:r>
            <a:endParaRPr sz="1400" b="1" dirty="0">
              <a:solidFill>
                <a:schemeClr val="bg1"/>
              </a:solidFill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712117"/>
          </a:xfrm>
          <a:prstGeom prst="rect">
            <a:avLst/>
          </a:prstGeom>
        </p:spPr>
        <p:txBody>
          <a:bodyPr vert="horz" wrap="square" lIns="0" tIns="156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dirty="0">
                <a:solidFill>
                  <a:schemeClr val="bg1"/>
                </a:solidFill>
              </a:rPr>
              <a:t>SCHEMA</a:t>
            </a:r>
            <a:r>
              <a:rPr sz="3600" b="1" spc="-220" dirty="0">
                <a:solidFill>
                  <a:schemeClr val="bg1"/>
                </a:solidFill>
              </a:rPr>
              <a:t> </a:t>
            </a:r>
            <a:r>
              <a:rPr sz="3600" b="1" spc="-10" dirty="0">
                <a:solidFill>
                  <a:schemeClr val="bg1"/>
                </a:solidFill>
              </a:rPr>
              <a:t>DIAGRAM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90600"/>
            <a:ext cx="10363199" cy="52577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712117"/>
          </a:xfrm>
          <a:prstGeom prst="rect">
            <a:avLst/>
          </a:prstGeom>
        </p:spPr>
        <p:txBody>
          <a:bodyPr vert="horz" wrap="square" lIns="0" tIns="156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dirty="0">
                <a:solidFill>
                  <a:schemeClr val="bg1"/>
                </a:solidFill>
              </a:rPr>
              <a:t>LEVEL</a:t>
            </a:r>
            <a:r>
              <a:rPr sz="3600" b="1" spc="-170" dirty="0">
                <a:solidFill>
                  <a:schemeClr val="bg1"/>
                </a:solidFill>
              </a:rPr>
              <a:t> </a:t>
            </a:r>
            <a:r>
              <a:rPr sz="3600" b="1" dirty="0">
                <a:solidFill>
                  <a:schemeClr val="bg1"/>
                </a:solidFill>
              </a:rPr>
              <a:t>0</a:t>
            </a:r>
            <a:r>
              <a:rPr sz="3600" b="1" spc="-15" dirty="0">
                <a:solidFill>
                  <a:schemeClr val="bg1"/>
                </a:solidFill>
              </a:rPr>
              <a:t> </a:t>
            </a:r>
            <a:r>
              <a:rPr sz="3600" b="1" dirty="0">
                <a:solidFill>
                  <a:schemeClr val="bg1"/>
                </a:solidFill>
              </a:rPr>
              <a:t>DFD</a:t>
            </a:r>
            <a:r>
              <a:rPr sz="3600" b="1" spc="-30" dirty="0">
                <a:solidFill>
                  <a:schemeClr val="bg1"/>
                </a:solidFill>
              </a:rPr>
              <a:t> </a:t>
            </a:r>
            <a:r>
              <a:rPr sz="3600" b="1" spc="-10" dirty="0">
                <a:solidFill>
                  <a:schemeClr val="bg1"/>
                </a:solidFill>
              </a:rPr>
              <a:t>STRUCTURE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914400"/>
            <a:ext cx="10287000" cy="54101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34</TotalTime>
  <Words>163</Words>
  <Application>Microsoft Office PowerPoint</Application>
  <PresentationFormat>Custom</PresentationFormat>
  <Paragraphs>77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 FOOODYYY   Ardent Computech Computer science and Technology</vt:lpstr>
      <vt:lpstr>Introduction</vt:lpstr>
      <vt:lpstr>Objective</vt:lpstr>
      <vt:lpstr>Advance Features</vt:lpstr>
      <vt:lpstr>SCOPE</vt:lpstr>
      <vt:lpstr>Unique Features</vt:lpstr>
      <vt:lpstr>STRUCTURE</vt:lpstr>
      <vt:lpstr>SCHEMA DIAGRAM</vt:lpstr>
      <vt:lpstr>LEVEL 0 DFD STRUCTURE</vt:lpstr>
      <vt:lpstr>LEVEL 1 DFD STRUCTURE</vt:lpstr>
      <vt:lpstr>SEQUENCE DIAGRAM</vt:lpstr>
      <vt:lpstr>USE CASE DIAGRAM</vt:lpstr>
      <vt:lpstr>PROJECT UI</vt:lpstr>
      <vt:lpstr>Home Page</vt:lpstr>
      <vt:lpstr>LOGIN PAGE</vt:lpstr>
      <vt:lpstr>SIGN UP PAGE</vt:lpstr>
      <vt:lpstr>EXPLORE MENU PAGE</vt:lpstr>
      <vt:lpstr>MENU PAGE</vt:lpstr>
      <vt:lpstr>MENU PAGE</vt:lpstr>
      <vt:lpstr>MY CART</vt:lpstr>
      <vt:lpstr>Checkout</vt:lpstr>
      <vt:lpstr>Payment Gateway</vt:lpstr>
      <vt:lpstr>SERVICES</vt:lpstr>
      <vt:lpstr>Admins Page – Add items</vt:lpstr>
      <vt:lpstr>FUTURE SCOPE</vt:lpstr>
      <vt:lpstr>CONCLUSIONS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FOOODYYY Ardent Computech Computer science and Technology</dc:title>
  <dc:creator>BABITA KUMARI SHOW</dc:creator>
  <cp:lastModifiedBy>USER</cp:lastModifiedBy>
  <cp:revision>8</cp:revision>
  <dcterms:created xsi:type="dcterms:W3CDTF">2025-08-10T02:56:11Z</dcterms:created>
  <dcterms:modified xsi:type="dcterms:W3CDTF">2025-08-10T08:32:06Z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2025-08-09T00:00:00Z</vt:filetime>
  </property>
  <property fmtid="{D5CDD505-2E9C-101B-9397-08002B2CF9AE}" pid="3" name="LastSaved">
    <vt:filetime>2025-08-10T00:00:00Z</vt:filetime>
  </property>
</Properties>
</file>