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 showGuides="1">
      <p:cViewPr>
        <p:scale>
          <a:sx n="312" d="100"/>
          <a:sy n="312" d="100"/>
        </p:scale>
        <p:origin x="-7324" y="-3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398D-2253-4478-AAB8-588A464FE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D7E1E-6D39-4A15-B38B-FDDA0E2AA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23B5-AE90-4973-8054-B09F45A5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ABFCE-819D-49D0-9B9F-A14CEABC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327C7-99A2-48DC-80BB-77CCEEBF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C9ED-F203-42BA-8D8B-1D06FE5F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41261-4112-4EAE-923D-B5297432B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A96EF-3EB8-45A2-B162-AAE121A7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EE80F-AA7D-49FD-88B7-1D072CF3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7A2A-8392-4361-AE68-A940F62B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47179-2F9D-4FE0-8F19-928845C6C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93ACC-89AF-4B0C-92EA-465269A46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2B599-EED1-4B38-BB6A-6F593972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1D317-845D-4CA3-AB01-B61CBEBB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D73AA-57A9-4CD0-A76C-3C3E7AF6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1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57CE-83C1-42EE-8580-F11E9967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D0243-A369-4409-A417-84BA6542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9C8C-407A-4D61-BC04-96732F39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A21FA-CCD9-441C-B78A-DF84770C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90749-0425-4724-927B-76BC90A6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9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BAEF-2D16-4301-9957-E34E49C8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C788-2D68-45E6-9BC4-6336F309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78D42-3F63-41D9-B218-D282912E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121DA-24EF-4B4C-AE1C-05A8E0BC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AFE5D-514D-4F63-9DBF-70F9560E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4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3250-E86A-467B-9258-882AFC16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C173-485E-491E-A58A-11B0B468A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DBDA9-95C3-4448-AD77-D8F8657D9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B104E-7562-4EF9-84C8-4940FEAE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33865-D6E4-47C3-B828-61D9DE71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ADDF6-5AFA-460E-8A08-C4987A60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3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643A-F092-485F-84A1-9E512197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EE5ED-3AA1-4789-ABB1-25408DDD2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4817F-A860-4B87-B5DD-4CC51B95C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12D87-AE83-4DB2-9D9B-47C528985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BE565-013D-40F9-953E-2D3DE8F7C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BFA2D-471B-404B-B0E3-558218B5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2FB90-C6B4-410A-996A-767F85FB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F60D7-D454-4501-9EF5-9954A0BA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9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8480-BDDB-46BD-AB74-8FD9D792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6273E-2016-4BE0-8672-ACBED34C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2073D-EA24-41C5-ABA8-937881F1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215EB-355A-44FD-BCDB-B7311FA0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5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EDF99-9306-4D14-A054-40D3F3FC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8CE56-D980-4BBD-85C2-C55A483F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C39F7-89C0-4CE2-9509-EB412108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32F-B7B6-46F5-9606-6DFBE8BF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7CAD-D6E2-41C4-90F2-D3B0B0DE1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7BB33-6CD0-414F-8542-EF27A5AEB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1124-C095-4B85-BFC6-1929DBE1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7CA2B-589C-4B73-A074-4780A67A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4D401-EACB-4C1A-B122-02E63B63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C5A6-3F1D-435E-B31F-175B8EAA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678C1-6DEB-448C-B11C-8F93B9435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F2A05-C48E-400F-8325-E5A88539F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DF9BB-3EA0-4865-A59E-60327114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FD60C-8D20-4748-91BA-E65B1C9B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4FD43-9256-42CE-AD31-312491D9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5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20371-4F4F-4C70-9CA9-E57F5F54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09C39-76CE-4DE9-9ADE-DDE42A6EA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2DDF-B0D2-43CE-BB8C-B3FDFEE7A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42634-72F1-4BAE-8704-FEBF1AE761F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CBCE1-51CE-4285-BB84-BE462EC5B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8318A-1300-454A-854F-35F78D0A7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8FD8D-539F-4000-80C3-98D3ABC3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9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48B51E-BEEF-46B0-857F-DE5D2E87D4C4}"/>
              </a:ext>
            </a:extLst>
          </p:cNvPr>
          <p:cNvSpPr/>
          <p:nvPr/>
        </p:nvSpPr>
        <p:spPr>
          <a:xfrm>
            <a:off x="1614119" y="1131318"/>
            <a:ext cx="3749040" cy="374904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26D2F0-9581-4F87-B446-521A6263ACA0}"/>
              </a:ext>
            </a:extLst>
          </p:cNvPr>
          <p:cNvSpPr/>
          <p:nvPr/>
        </p:nvSpPr>
        <p:spPr>
          <a:xfrm>
            <a:off x="4585595" y="1785498"/>
            <a:ext cx="616226" cy="89452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0CF45E-4B62-450A-A37C-034ACE7F610F}"/>
              </a:ext>
            </a:extLst>
          </p:cNvPr>
          <p:cNvSpPr/>
          <p:nvPr/>
        </p:nvSpPr>
        <p:spPr>
          <a:xfrm>
            <a:off x="1745883" y="1785499"/>
            <a:ext cx="616226" cy="89452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4B205-E73C-4BAB-8EAF-D72D7F80DCD4}"/>
              </a:ext>
            </a:extLst>
          </p:cNvPr>
          <p:cNvSpPr txBox="1"/>
          <p:nvPr/>
        </p:nvSpPr>
        <p:spPr>
          <a:xfrm>
            <a:off x="1523999" y="727242"/>
            <a:ext cx="392928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0" dirty="0">
                <a:latin typeface="Arial Narrow" panose="020B0606020202030204" pitchFamily="34" charset="0"/>
              </a:rPr>
              <a:t>deep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9B262-776E-41B6-94F1-E8B6DB35FDC7}"/>
              </a:ext>
            </a:extLst>
          </p:cNvPr>
          <p:cNvSpPr txBox="1"/>
          <p:nvPr/>
        </p:nvSpPr>
        <p:spPr>
          <a:xfrm>
            <a:off x="2463235" y="2259264"/>
            <a:ext cx="24304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0" dirty="0" err="1">
                <a:latin typeface="Arial Narrow" panose="020B0606020202030204" pitchFamily="34" charset="0"/>
              </a:rPr>
              <a:t>ppl</a:t>
            </a:r>
            <a:endParaRPr lang="en-US" sz="16000" dirty="0">
              <a:latin typeface="Arial Narrow" panose="020B0606020202030204" pitchFamily="34" charset="0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52868CD8-441C-440B-B446-60DD25836B9C}"/>
              </a:ext>
            </a:extLst>
          </p:cNvPr>
          <p:cNvSpPr/>
          <p:nvPr/>
        </p:nvSpPr>
        <p:spPr>
          <a:xfrm>
            <a:off x="2855524" y="3456850"/>
            <a:ext cx="365760" cy="640080"/>
          </a:xfrm>
          <a:prstGeom prst="arc">
            <a:avLst>
              <a:gd name="adj1" fmla="val 1700566"/>
              <a:gd name="adj2" fmla="val 901213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99FAF01-351A-48A4-B6D6-4AF361D89727}"/>
              </a:ext>
            </a:extLst>
          </p:cNvPr>
          <p:cNvSpPr/>
          <p:nvPr/>
        </p:nvSpPr>
        <p:spPr>
          <a:xfrm>
            <a:off x="2855524" y="1939224"/>
            <a:ext cx="365760" cy="640080"/>
          </a:xfrm>
          <a:prstGeom prst="arc">
            <a:avLst>
              <a:gd name="adj1" fmla="val 1700566"/>
              <a:gd name="adj2" fmla="val 901213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FE20591-7581-44FB-A788-C86012339ACE}"/>
              </a:ext>
            </a:extLst>
          </p:cNvPr>
          <p:cNvSpPr/>
          <p:nvPr/>
        </p:nvSpPr>
        <p:spPr>
          <a:xfrm>
            <a:off x="3782025" y="3456850"/>
            <a:ext cx="365760" cy="640080"/>
          </a:xfrm>
          <a:prstGeom prst="arc">
            <a:avLst>
              <a:gd name="adj1" fmla="val 1700566"/>
              <a:gd name="adj2" fmla="val 901213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3EC3CBE4-A353-4274-977D-D6EF03E4C7F2}"/>
              </a:ext>
            </a:extLst>
          </p:cNvPr>
          <p:cNvSpPr/>
          <p:nvPr/>
        </p:nvSpPr>
        <p:spPr>
          <a:xfrm>
            <a:off x="3782025" y="1939224"/>
            <a:ext cx="365760" cy="640080"/>
          </a:xfrm>
          <a:prstGeom prst="arc">
            <a:avLst>
              <a:gd name="adj1" fmla="val 1700566"/>
              <a:gd name="adj2" fmla="val 901213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DAADF-19B2-444A-8E84-61B66F0EC253}"/>
              </a:ext>
            </a:extLst>
          </p:cNvPr>
          <p:cNvSpPr/>
          <p:nvPr/>
        </p:nvSpPr>
        <p:spPr>
          <a:xfrm>
            <a:off x="4519051" y="1700499"/>
            <a:ext cx="158848" cy="2614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0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Hirzel</dc:creator>
  <cp:lastModifiedBy>Martin Hirzel</cp:lastModifiedBy>
  <cp:revision>6</cp:revision>
  <cp:lastPrinted>2018-06-08T14:31:49Z</cp:lastPrinted>
  <dcterms:created xsi:type="dcterms:W3CDTF">2018-06-08T14:15:09Z</dcterms:created>
  <dcterms:modified xsi:type="dcterms:W3CDTF">2018-06-08T14:34:09Z</dcterms:modified>
</cp:coreProperties>
</file>