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774A3C-89B4-4FB4-8AEB-348195FAF5BA}" type="doc">
      <dgm:prSet loTypeId="urn:microsoft.com/office/officeart/2009/layout/CircleArrowProcess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794E29A-25FF-4DA8-BC27-4D71D6D4B9AC}">
      <dgm:prSet/>
      <dgm:spPr/>
      <dgm:t>
        <a:bodyPr/>
        <a:lstStyle/>
        <a:p>
          <a:endParaRPr lang="en-IN" dirty="0"/>
        </a:p>
      </dgm:t>
    </dgm:pt>
    <dgm:pt modelId="{A8274C9C-EDDE-4BAF-B589-1213E2BB49B8}" type="sibTrans" cxnId="{5F6AE28B-E881-4DF2-A87B-E50B96BD9841}">
      <dgm:prSet/>
      <dgm:spPr/>
      <dgm:t>
        <a:bodyPr/>
        <a:lstStyle/>
        <a:p>
          <a:endParaRPr lang="en-IN"/>
        </a:p>
      </dgm:t>
    </dgm:pt>
    <dgm:pt modelId="{A2FA406F-24F1-44D8-9D81-34B204886897}" type="parTrans" cxnId="{5F6AE28B-E881-4DF2-A87B-E50B96BD9841}">
      <dgm:prSet/>
      <dgm:spPr/>
      <dgm:t>
        <a:bodyPr/>
        <a:lstStyle/>
        <a:p>
          <a:endParaRPr lang="en-IN"/>
        </a:p>
      </dgm:t>
    </dgm:pt>
    <dgm:pt modelId="{4DD63106-761F-47C8-8085-BFFF1F639E5D}">
      <dgm:prSet phldrT="[Text]"/>
      <dgm:spPr/>
      <dgm:t>
        <a:bodyPr/>
        <a:lstStyle/>
        <a:p>
          <a:endParaRPr lang="en-IN" dirty="0"/>
        </a:p>
      </dgm:t>
    </dgm:pt>
    <dgm:pt modelId="{33E19172-0AF5-46FE-A8F0-3176EFF2F316}" type="sibTrans" cxnId="{3D6CB1D5-5D66-430D-95F1-846B092483D5}">
      <dgm:prSet/>
      <dgm:spPr/>
      <dgm:t>
        <a:bodyPr/>
        <a:lstStyle/>
        <a:p>
          <a:endParaRPr lang="en-IN"/>
        </a:p>
      </dgm:t>
    </dgm:pt>
    <dgm:pt modelId="{1F93A748-34BC-485B-8F2C-FF15E1B5F582}" type="parTrans" cxnId="{3D6CB1D5-5D66-430D-95F1-846B092483D5}">
      <dgm:prSet/>
      <dgm:spPr/>
      <dgm:t>
        <a:bodyPr/>
        <a:lstStyle/>
        <a:p>
          <a:endParaRPr lang="en-IN"/>
        </a:p>
      </dgm:t>
    </dgm:pt>
    <dgm:pt modelId="{9FE63332-0734-4BC7-9777-8DB72002BE44}">
      <dgm:prSet phldrT="[Text]"/>
      <dgm:spPr/>
      <dgm:t>
        <a:bodyPr/>
        <a:lstStyle/>
        <a:p>
          <a:endParaRPr lang="en-IN" dirty="0"/>
        </a:p>
      </dgm:t>
    </dgm:pt>
    <dgm:pt modelId="{5267CA8E-7A1A-4649-AA9E-7ED2D36CE5FA}" type="sibTrans" cxnId="{ED232ECB-225C-43FC-B2BD-EC617AED4E57}">
      <dgm:prSet/>
      <dgm:spPr/>
      <dgm:t>
        <a:bodyPr/>
        <a:lstStyle/>
        <a:p>
          <a:endParaRPr lang="en-IN"/>
        </a:p>
      </dgm:t>
    </dgm:pt>
    <dgm:pt modelId="{C1B850A4-68FD-47EB-AF6B-4424ABA20D1B}" type="parTrans" cxnId="{ED232ECB-225C-43FC-B2BD-EC617AED4E57}">
      <dgm:prSet/>
      <dgm:spPr/>
      <dgm:t>
        <a:bodyPr/>
        <a:lstStyle/>
        <a:p>
          <a:endParaRPr lang="en-IN"/>
        </a:p>
      </dgm:t>
    </dgm:pt>
    <dgm:pt modelId="{2815D5BA-4087-411F-A451-112EED2BC990}">
      <dgm:prSet phldrT="[Text]"/>
      <dgm:spPr/>
      <dgm:t>
        <a:bodyPr/>
        <a:lstStyle/>
        <a:p>
          <a:endParaRPr lang="en-IN" dirty="0"/>
        </a:p>
      </dgm:t>
    </dgm:pt>
    <dgm:pt modelId="{AE051EE9-B008-4E53-9DBB-EFC4761941A6}" type="sibTrans" cxnId="{F415229A-2FEB-430B-8A15-3BDD850F65FF}">
      <dgm:prSet/>
      <dgm:spPr/>
      <dgm:t>
        <a:bodyPr/>
        <a:lstStyle/>
        <a:p>
          <a:endParaRPr lang="en-IN"/>
        </a:p>
      </dgm:t>
    </dgm:pt>
    <dgm:pt modelId="{93938A19-69F3-4AAC-AD0E-A4AAEB8EC321}" type="parTrans" cxnId="{F415229A-2FEB-430B-8A15-3BDD850F65FF}">
      <dgm:prSet/>
      <dgm:spPr/>
      <dgm:t>
        <a:bodyPr/>
        <a:lstStyle/>
        <a:p>
          <a:endParaRPr lang="en-IN"/>
        </a:p>
      </dgm:t>
    </dgm:pt>
    <dgm:pt modelId="{C5C57B20-27F3-47A6-9BB0-DAA09FEAC64D}">
      <dgm:prSet phldrT="[Text]"/>
      <dgm:spPr/>
      <dgm:t>
        <a:bodyPr/>
        <a:lstStyle/>
        <a:p>
          <a:endParaRPr lang="en-IN" dirty="0"/>
        </a:p>
      </dgm:t>
    </dgm:pt>
    <dgm:pt modelId="{95AE74B5-05AA-443D-91F4-8BFDFBD2D46D}" type="sibTrans" cxnId="{70644F18-4469-42F0-A614-BFB6EE73F7B0}">
      <dgm:prSet/>
      <dgm:spPr/>
      <dgm:t>
        <a:bodyPr/>
        <a:lstStyle/>
        <a:p>
          <a:endParaRPr lang="en-IN"/>
        </a:p>
      </dgm:t>
    </dgm:pt>
    <dgm:pt modelId="{BEDBD250-9905-4881-92B2-C236CA236960}" type="parTrans" cxnId="{70644F18-4469-42F0-A614-BFB6EE73F7B0}">
      <dgm:prSet/>
      <dgm:spPr/>
      <dgm:t>
        <a:bodyPr/>
        <a:lstStyle/>
        <a:p>
          <a:endParaRPr lang="en-IN"/>
        </a:p>
      </dgm:t>
    </dgm:pt>
    <dgm:pt modelId="{D579D04D-9A6C-47FA-AE57-DF78CBB315D9}">
      <dgm:prSet phldrT="[Text]"/>
      <dgm:spPr/>
      <dgm:t>
        <a:bodyPr/>
        <a:lstStyle/>
        <a:p>
          <a:endParaRPr lang="en-IN" dirty="0"/>
        </a:p>
      </dgm:t>
    </dgm:pt>
    <dgm:pt modelId="{34B6E842-8F1F-40F0-AE63-7DE533A14855}" type="sibTrans" cxnId="{A9CAA868-FC01-4BE4-B4A5-93D326DAC8F2}">
      <dgm:prSet/>
      <dgm:spPr/>
      <dgm:t>
        <a:bodyPr/>
        <a:lstStyle/>
        <a:p>
          <a:endParaRPr lang="en-IN"/>
        </a:p>
      </dgm:t>
    </dgm:pt>
    <dgm:pt modelId="{10F02AE0-029F-4BEA-A42F-0C5A13664E85}" type="parTrans" cxnId="{A9CAA868-FC01-4BE4-B4A5-93D326DAC8F2}">
      <dgm:prSet/>
      <dgm:spPr/>
      <dgm:t>
        <a:bodyPr/>
        <a:lstStyle/>
        <a:p>
          <a:endParaRPr lang="en-IN"/>
        </a:p>
      </dgm:t>
    </dgm:pt>
    <dgm:pt modelId="{D839D731-D1A9-4A5E-AC66-50B730C5427D}" type="pres">
      <dgm:prSet presAssocID="{17774A3C-89B4-4FB4-8AEB-348195FAF5BA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6AF76F6-2F3B-4216-9CB6-BC2C7418077C}" type="pres">
      <dgm:prSet presAssocID="{D579D04D-9A6C-47FA-AE57-DF78CBB315D9}" presName="Accent1" presStyleCnt="0"/>
      <dgm:spPr/>
    </dgm:pt>
    <dgm:pt modelId="{198D73CD-F64D-4458-BDD6-6764C16230F6}" type="pres">
      <dgm:prSet presAssocID="{D579D04D-9A6C-47FA-AE57-DF78CBB315D9}" presName="Accent" presStyleLbl="node1" presStyleIdx="0" presStyleCnt="6"/>
      <dgm:spPr/>
    </dgm:pt>
    <dgm:pt modelId="{89C97F36-35E7-4490-9803-FB81F98FBC14}" type="pres">
      <dgm:prSet presAssocID="{D579D04D-9A6C-47FA-AE57-DF78CBB315D9}" presName="Parent1" presStyleLbl="revTx" presStyleIdx="0" presStyleCnt="6" custLinFactNeighborX="-4039" custLinFactNeighborY="-1267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C9AF5-172D-4875-A937-CD7B00AF596B}" type="pres">
      <dgm:prSet presAssocID="{C5C57B20-27F3-47A6-9BB0-DAA09FEAC64D}" presName="Accent2" presStyleCnt="0"/>
      <dgm:spPr/>
    </dgm:pt>
    <dgm:pt modelId="{909FEC2C-3A4C-4920-8A72-77BC190EEAB1}" type="pres">
      <dgm:prSet presAssocID="{C5C57B20-27F3-47A6-9BB0-DAA09FEAC64D}" presName="Accent" presStyleLbl="node1" presStyleIdx="1" presStyleCnt="6"/>
      <dgm:spPr/>
    </dgm:pt>
    <dgm:pt modelId="{262F191B-564F-4A3D-83F8-AA3EFCB9FFD3}" type="pres">
      <dgm:prSet presAssocID="{C5C57B20-27F3-47A6-9BB0-DAA09FEAC64D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F826A-9ADE-403D-B4EB-529D2AF4B566}" type="pres">
      <dgm:prSet presAssocID="{2815D5BA-4087-411F-A451-112EED2BC990}" presName="Accent3" presStyleCnt="0"/>
      <dgm:spPr/>
    </dgm:pt>
    <dgm:pt modelId="{57D95F33-D471-42C4-9A59-27E7D77DCAB6}" type="pres">
      <dgm:prSet presAssocID="{2815D5BA-4087-411F-A451-112EED2BC990}" presName="Accent" presStyleLbl="node1" presStyleIdx="2" presStyleCnt="6"/>
      <dgm:spPr/>
    </dgm:pt>
    <dgm:pt modelId="{E848768F-8AA5-4FB1-9418-0D9B10F8C68B}" type="pres">
      <dgm:prSet presAssocID="{2815D5BA-4087-411F-A451-112EED2BC990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21444-DD5A-49B1-BFB9-00A2EFFCF1A8}" type="pres">
      <dgm:prSet presAssocID="{9FE63332-0734-4BC7-9777-8DB72002BE44}" presName="Accent4" presStyleCnt="0"/>
      <dgm:spPr/>
    </dgm:pt>
    <dgm:pt modelId="{5EB4DA4B-030E-42F7-B3C5-8D83BF80B575}" type="pres">
      <dgm:prSet presAssocID="{9FE63332-0734-4BC7-9777-8DB72002BE44}" presName="Accent" presStyleLbl="node1" presStyleIdx="3" presStyleCnt="6"/>
      <dgm:spPr/>
    </dgm:pt>
    <dgm:pt modelId="{31B7F3A5-F9A1-48CE-A7F6-A6C983C3DC80}" type="pres">
      <dgm:prSet presAssocID="{9FE63332-0734-4BC7-9777-8DB72002BE44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2FE12-919D-48E7-8EA4-DEEF562DC234}" type="pres">
      <dgm:prSet presAssocID="{4DD63106-761F-47C8-8085-BFFF1F639E5D}" presName="Accent5" presStyleCnt="0"/>
      <dgm:spPr/>
    </dgm:pt>
    <dgm:pt modelId="{072E66AA-0EB3-4E5F-A92F-D440E74D9DC3}" type="pres">
      <dgm:prSet presAssocID="{4DD63106-761F-47C8-8085-BFFF1F639E5D}" presName="Accent" presStyleLbl="node1" presStyleIdx="4" presStyleCnt="6"/>
      <dgm:spPr/>
    </dgm:pt>
    <dgm:pt modelId="{101757F2-EAC8-4F14-8FF5-D42E034019A1}" type="pres">
      <dgm:prSet presAssocID="{4DD63106-761F-47C8-8085-BFFF1F639E5D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8353E2-A4F1-4ABB-9835-FACAC0879D74}" type="pres">
      <dgm:prSet presAssocID="{B794E29A-25FF-4DA8-BC27-4D71D6D4B9AC}" presName="Accent6" presStyleCnt="0"/>
      <dgm:spPr/>
    </dgm:pt>
    <dgm:pt modelId="{187B1771-BA31-445C-B020-C59E19F0469C}" type="pres">
      <dgm:prSet presAssocID="{B794E29A-25FF-4DA8-BC27-4D71D6D4B9AC}" presName="Accent" presStyleLbl="node1" presStyleIdx="5" presStyleCnt="6"/>
      <dgm:spPr/>
    </dgm:pt>
    <dgm:pt modelId="{4EAEA92C-DA99-454E-BCC2-7198D7BA2DD8}" type="pres">
      <dgm:prSet presAssocID="{B794E29A-25FF-4DA8-BC27-4D71D6D4B9AC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D02D88E-C170-4496-A24C-035123B51176}" type="presOf" srcId="{C5C57B20-27F3-47A6-9BB0-DAA09FEAC64D}" destId="{262F191B-564F-4A3D-83F8-AA3EFCB9FFD3}" srcOrd="0" destOrd="0" presId="urn:microsoft.com/office/officeart/2009/layout/CircleArrowProcess"/>
    <dgm:cxn modelId="{296A9FB6-F91E-40B9-A6CD-6182BB44B698}" type="presOf" srcId="{9FE63332-0734-4BC7-9777-8DB72002BE44}" destId="{31B7F3A5-F9A1-48CE-A7F6-A6C983C3DC80}" srcOrd="0" destOrd="0" presId="urn:microsoft.com/office/officeart/2009/layout/CircleArrowProcess"/>
    <dgm:cxn modelId="{249B7981-6E92-4E91-80BD-0335D2D4578F}" type="presOf" srcId="{4DD63106-761F-47C8-8085-BFFF1F639E5D}" destId="{101757F2-EAC8-4F14-8FF5-D42E034019A1}" srcOrd="0" destOrd="0" presId="urn:microsoft.com/office/officeart/2009/layout/CircleArrowProcess"/>
    <dgm:cxn modelId="{52194637-55EE-4939-9999-68DFFC857ED9}" type="presOf" srcId="{2815D5BA-4087-411F-A451-112EED2BC990}" destId="{E848768F-8AA5-4FB1-9418-0D9B10F8C68B}" srcOrd="0" destOrd="0" presId="urn:microsoft.com/office/officeart/2009/layout/CircleArrowProcess"/>
    <dgm:cxn modelId="{B0FA8C05-C637-451C-817F-5E2B849FDD03}" type="presOf" srcId="{D579D04D-9A6C-47FA-AE57-DF78CBB315D9}" destId="{89C97F36-35E7-4490-9803-FB81F98FBC14}" srcOrd="0" destOrd="0" presId="urn:microsoft.com/office/officeart/2009/layout/CircleArrowProcess"/>
    <dgm:cxn modelId="{70644F18-4469-42F0-A614-BFB6EE73F7B0}" srcId="{17774A3C-89B4-4FB4-8AEB-348195FAF5BA}" destId="{C5C57B20-27F3-47A6-9BB0-DAA09FEAC64D}" srcOrd="1" destOrd="0" parTransId="{BEDBD250-9905-4881-92B2-C236CA236960}" sibTransId="{95AE74B5-05AA-443D-91F4-8BFDFBD2D46D}"/>
    <dgm:cxn modelId="{3D6CB1D5-5D66-430D-95F1-846B092483D5}" srcId="{17774A3C-89B4-4FB4-8AEB-348195FAF5BA}" destId="{4DD63106-761F-47C8-8085-BFFF1F639E5D}" srcOrd="4" destOrd="0" parTransId="{1F93A748-34BC-485B-8F2C-FF15E1B5F582}" sibTransId="{33E19172-0AF5-46FE-A8F0-3176EFF2F316}"/>
    <dgm:cxn modelId="{0BA663C8-B5B6-4844-9AE4-92652CD0882A}" type="presOf" srcId="{B794E29A-25FF-4DA8-BC27-4D71D6D4B9AC}" destId="{4EAEA92C-DA99-454E-BCC2-7198D7BA2DD8}" srcOrd="0" destOrd="0" presId="urn:microsoft.com/office/officeart/2009/layout/CircleArrowProcess"/>
    <dgm:cxn modelId="{F415229A-2FEB-430B-8A15-3BDD850F65FF}" srcId="{17774A3C-89B4-4FB4-8AEB-348195FAF5BA}" destId="{2815D5BA-4087-411F-A451-112EED2BC990}" srcOrd="2" destOrd="0" parTransId="{93938A19-69F3-4AAC-AD0E-A4AAEB8EC321}" sibTransId="{AE051EE9-B008-4E53-9DBB-EFC4761941A6}"/>
    <dgm:cxn modelId="{ED232ECB-225C-43FC-B2BD-EC617AED4E57}" srcId="{17774A3C-89B4-4FB4-8AEB-348195FAF5BA}" destId="{9FE63332-0734-4BC7-9777-8DB72002BE44}" srcOrd="3" destOrd="0" parTransId="{C1B850A4-68FD-47EB-AF6B-4424ABA20D1B}" sibTransId="{5267CA8E-7A1A-4649-AA9E-7ED2D36CE5FA}"/>
    <dgm:cxn modelId="{E3FFB825-8877-43F2-8E56-96F1F6EAF318}" type="presOf" srcId="{17774A3C-89B4-4FB4-8AEB-348195FAF5BA}" destId="{D839D731-D1A9-4A5E-AC66-50B730C5427D}" srcOrd="0" destOrd="0" presId="urn:microsoft.com/office/officeart/2009/layout/CircleArrowProcess"/>
    <dgm:cxn modelId="{5F6AE28B-E881-4DF2-A87B-E50B96BD9841}" srcId="{17774A3C-89B4-4FB4-8AEB-348195FAF5BA}" destId="{B794E29A-25FF-4DA8-BC27-4D71D6D4B9AC}" srcOrd="5" destOrd="0" parTransId="{A2FA406F-24F1-44D8-9D81-34B204886897}" sibTransId="{A8274C9C-EDDE-4BAF-B589-1213E2BB49B8}"/>
    <dgm:cxn modelId="{A9CAA868-FC01-4BE4-B4A5-93D326DAC8F2}" srcId="{17774A3C-89B4-4FB4-8AEB-348195FAF5BA}" destId="{D579D04D-9A6C-47FA-AE57-DF78CBB315D9}" srcOrd="0" destOrd="0" parTransId="{10F02AE0-029F-4BEA-A42F-0C5A13664E85}" sibTransId="{34B6E842-8F1F-40F0-AE63-7DE533A14855}"/>
    <dgm:cxn modelId="{B9DF9990-6C01-4D68-9F4F-EF1BDAA04C4F}" type="presParOf" srcId="{D839D731-D1A9-4A5E-AC66-50B730C5427D}" destId="{F6AF76F6-2F3B-4216-9CB6-BC2C7418077C}" srcOrd="0" destOrd="0" presId="urn:microsoft.com/office/officeart/2009/layout/CircleArrowProcess"/>
    <dgm:cxn modelId="{73980061-7EDE-42F1-A7A0-D3BEA3030661}" type="presParOf" srcId="{F6AF76F6-2F3B-4216-9CB6-BC2C7418077C}" destId="{198D73CD-F64D-4458-BDD6-6764C16230F6}" srcOrd="0" destOrd="0" presId="urn:microsoft.com/office/officeart/2009/layout/CircleArrowProcess"/>
    <dgm:cxn modelId="{38426F57-C4E3-4477-99E9-552520D7B31A}" type="presParOf" srcId="{D839D731-D1A9-4A5E-AC66-50B730C5427D}" destId="{89C97F36-35E7-4490-9803-FB81F98FBC14}" srcOrd="1" destOrd="0" presId="urn:microsoft.com/office/officeart/2009/layout/CircleArrowProcess"/>
    <dgm:cxn modelId="{E01B8E19-A5BB-4671-AA53-DE8137050641}" type="presParOf" srcId="{D839D731-D1A9-4A5E-AC66-50B730C5427D}" destId="{303C9AF5-172D-4875-A937-CD7B00AF596B}" srcOrd="2" destOrd="0" presId="urn:microsoft.com/office/officeart/2009/layout/CircleArrowProcess"/>
    <dgm:cxn modelId="{776B65CE-8174-4A82-A4F8-A65CD60D3FEE}" type="presParOf" srcId="{303C9AF5-172D-4875-A937-CD7B00AF596B}" destId="{909FEC2C-3A4C-4920-8A72-77BC190EEAB1}" srcOrd="0" destOrd="0" presId="urn:microsoft.com/office/officeart/2009/layout/CircleArrowProcess"/>
    <dgm:cxn modelId="{571FFD8A-EE1D-4528-B5B2-725BE96250BC}" type="presParOf" srcId="{D839D731-D1A9-4A5E-AC66-50B730C5427D}" destId="{262F191B-564F-4A3D-83F8-AA3EFCB9FFD3}" srcOrd="3" destOrd="0" presId="urn:microsoft.com/office/officeart/2009/layout/CircleArrowProcess"/>
    <dgm:cxn modelId="{A1355052-F5FD-4210-B044-E7BFD1DD7A83}" type="presParOf" srcId="{D839D731-D1A9-4A5E-AC66-50B730C5427D}" destId="{A50F826A-9ADE-403D-B4EB-529D2AF4B566}" srcOrd="4" destOrd="0" presId="urn:microsoft.com/office/officeart/2009/layout/CircleArrowProcess"/>
    <dgm:cxn modelId="{607A72D3-FCF8-4C7C-B602-9788E3EFF6B6}" type="presParOf" srcId="{A50F826A-9ADE-403D-B4EB-529D2AF4B566}" destId="{57D95F33-D471-42C4-9A59-27E7D77DCAB6}" srcOrd="0" destOrd="0" presId="urn:microsoft.com/office/officeart/2009/layout/CircleArrowProcess"/>
    <dgm:cxn modelId="{F31129B2-91BE-41EB-B2DA-401CF859A4DC}" type="presParOf" srcId="{D839D731-D1A9-4A5E-AC66-50B730C5427D}" destId="{E848768F-8AA5-4FB1-9418-0D9B10F8C68B}" srcOrd="5" destOrd="0" presId="urn:microsoft.com/office/officeart/2009/layout/CircleArrowProcess"/>
    <dgm:cxn modelId="{F5862A5B-B8C9-41B5-AE99-8F7C8664A308}" type="presParOf" srcId="{D839D731-D1A9-4A5E-AC66-50B730C5427D}" destId="{F9F21444-DD5A-49B1-BFB9-00A2EFFCF1A8}" srcOrd="6" destOrd="0" presId="urn:microsoft.com/office/officeart/2009/layout/CircleArrowProcess"/>
    <dgm:cxn modelId="{5CBCCB10-553B-4DB3-9367-DAF9CCB1B2BB}" type="presParOf" srcId="{F9F21444-DD5A-49B1-BFB9-00A2EFFCF1A8}" destId="{5EB4DA4B-030E-42F7-B3C5-8D83BF80B575}" srcOrd="0" destOrd="0" presId="urn:microsoft.com/office/officeart/2009/layout/CircleArrowProcess"/>
    <dgm:cxn modelId="{EB6A4C40-CC9C-4EE0-AD8C-76C6E04E1432}" type="presParOf" srcId="{D839D731-D1A9-4A5E-AC66-50B730C5427D}" destId="{31B7F3A5-F9A1-48CE-A7F6-A6C983C3DC80}" srcOrd="7" destOrd="0" presId="urn:microsoft.com/office/officeart/2009/layout/CircleArrowProcess"/>
    <dgm:cxn modelId="{1AA6F226-F112-4D8A-87FA-C056C5D00D72}" type="presParOf" srcId="{D839D731-D1A9-4A5E-AC66-50B730C5427D}" destId="{7592FE12-919D-48E7-8EA4-DEEF562DC234}" srcOrd="8" destOrd="0" presId="urn:microsoft.com/office/officeart/2009/layout/CircleArrowProcess"/>
    <dgm:cxn modelId="{7BAD4047-DE9B-480B-871F-C96C706A4B54}" type="presParOf" srcId="{7592FE12-919D-48E7-8EA4-DEEF562DC234}" destId="{072E66AA-0EB3-4E5F-A92F-D440E74D9DC3}" srcOrd="0" destOrd="0" presId="urn:microsoft.com/office/officeart/2009/layout/CircleArrowProcess"/>
    <dgm:cxn modelId="{A86AB553-E1B3-4DDA-9FBE-312C9E694B1F}" type="presParOf" srcId="{D839D731-D1A9-4A5E-AC66-50B730C5427D}" destId="{101757F2-EAC8-4F14-8FF5-D42E034019A1}" srcOrd="9" destOrd="0" presId="urn:microsoft.com/office/officeart/2009/layout/CircleArrowProcess"/>
    <dgm:cxn modelId="{9E65B46F-CD38-4006-AE3F-B09B447FDFE7}" type="presParOf" srcId="{D839D731-D1A9-4A5E-AC66-50B730C5427D}" destId="{1E8353E2-A4F1-4ABB-9835-FACAC0879D74}" srcOrd="10" destOrd="0" presId="urn:microsoft.com/office/officeart/2009/layout/CircleArrowProcess"/>
    <dgm:cxn modelId="{22D2E614-DD02-4A92-97F4-BA5735309E37}" type="presParOf" srcId="{1E8353E2-A4F1-4ABB-9835-FACAC0879D74}" destId="{187B1771-BA31-445C-B020-C59E19F0469C}" srcOrd="0" destOrd="0" presId="urn:microsoft.com/office/officeart/2009/layout/CircleArrowProcess"/>
    <dgm:cxn modelId="{EC4E841A-98C6-4D4F-8C73-144EEBF9CCCA}" type="presParOf" srcId="{D839D731-D1A9-4A5E-AC66-50B730C5427D}" destId="{4EAEA92C-DA99-454E-BCC2-7198D7BA2DD8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8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2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3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ED915-686F-4D0B-BFFB-F1F8D5880669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E19BA-5373-4F4D-B7E8-D2369140B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626"/>
            <a:ext cx="10515600" cy="1412999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What is Inventory Management?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9497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  <a:ea typeface="Roboto Black" panose="02000000000000000000" pitchFamily="2" charset="0"/>
              </a:rPr>
              <a:t>Inventory management is at the center of all your trading activities. 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  <a:ea typeface="Roboto Black" panose="02000000000000000000" pitchFamily="2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  <a:ea typeface="Roboto Black" panose="02000000000000000000" pitchFamily="2" charset="0"/>
              </a:rPr>
              <a:t>From buying, selling, and keeping the stock organized; inventory management plays a significant role.</a:t>
            </a:r>
          </a:p>
          <a:p>
            <a:pPr fontAlgn="base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  <a:ea typeface="Roboto Black" panose="02000000000000000000" pitchFamily="2" charset="0"/>
            </a:endParaRPr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60" y="3816182"/>
            <a:ext cx="6083636" cy="608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84" y="384695"/>
            <a:ext cx="5739617" cy="837548"/>
          </a:xfrm>
        </p:spPr>
        <p:txBody>
          <a:bodyPr/>
          <a:lstStyle/>
          <a:p>
            <a:r>
              <a:rPr lang="en-US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5300" cy="536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tserrat Medium" panose="00000600000000000000" pitchFamily="2" charset="0"/>
              </a:rPr>
              <a:t>Hand Held Inventory Management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Montserrat Medium" panose="00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3584" y="2968644"/>
            <a:ext cx="3010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Users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3584" y="4344529"/>
            <a:ext cx="6819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Shopkeeper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Superstore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Industry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D3C44C-B863-4A9B-B10B-F0ED40580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64" y="3738085"/>
            <a:ext cx="5111507" cy="511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56A92999-9E68-43D3-912C-733D3F1F1E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336054"/>
              </p:ext>
            </p:extLst>
          </p:nvPr>
        </p:nvGraphicFramePr>
        <p:xfrm>
          <a:off x="1367406" y="318782"/>
          <a:ext cx="9336946" cy="602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="" xmlns:a16="http://schemas.microsoft.com/office/drawing/2014/main" id="{FD75890F-6BE5-457D-ACA6-D5B1F2ABF4EA}"/>
              </a:ext>
            </a:extLst>
          </p:cNvPr>
          <p:cNvSpPr/>
          <p:nvPr/>
        </p:nvSpPr>
        <p:spPr>
          <a:xfrm>
            <a:off x="7013196" y="939567"/>
            <a:ext cx="109057" cy="11744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0E82BB6-3096-468D-AB60-202D07C03DE6}"/>
              </a:ext>
            </a:extLst>
          </p:cNvPr>
          <p:cNvSpPr txBox="1"/>
          <p:nvPr/>
        </p:nvSpPr>
        <p:spPr>
          <a:xfrm>
            <a:off x="7418664" y="812229"/>
            <a:ext cx="21391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Stock </a:t>
            </a:r>
            <a:r>
              <a:rPr lang="en-US" sz="1700" b="1" dirty="0">
                <a:solidFill>
                  <a:schemeClr val="accent2"/>
                </a:solidFill>
              </a:rPr>
              <a:t>Summary</a:t>
            </a:r>
            <a:endParaRPr lang="en-IN" sz="1700" b="1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34D099CD-6278-4025-AB9F-90AA3D4574E2}"/>
              </a:ext>
            </a:extLst>
          </p:cNvPr>
          <p:cNvSpPr/>
          <p:nvPr/>
        </p:nvSpPr>
        <p:spPr>
          <a:xfrm>
            <a:off x="4874004" y="1895912"/>
            <a:ext cx="117446" cy="125836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A4D7F71-8C61-4959-9E95-D5F05D0D36C4}"/>
              </a:ext>
            </a:extLst>
          </p:cNvPr>
          <p:cNvSpPr txBox="1"/>
          <p:nvPr/>
        </p:nvSpPr>
        <p:spPr>
          <a:xfrm>
            <a:off x="3133288" y="1781858"/>
            <a:ext cx="15016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Stock</a:t>
            </a:r>
            <a:endParaRPr lang="en-IN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77EFB3C2-E1BE-4A1D-928F-F5E861A5275D}"/>
              </a:ext>
            </a:extLst>
          </p:cNvPr>
          <p:cNvSpPr/>
          <p:nvPr/>
        </p:nvSpPr>
        <p:spPr>
          <a:xfrm>
            <a:off x="7013195" y="2818702"/>
            <a:ext cx="109057" cy="11744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2F34D0D-91A8-43E7-9F64-D2173F5279EC}"/>
              </a:ext>
            </a:extLst>
          </p:cNvPr>
          <p:cNvSpPr txBox="1"/>
          <p:nvPr/>
        </p:nvSpPr>
        <p:spPr>
          <a:xfrm>
            <a:off x="7418664" y="2621736"/>
            <a:ext cx="187074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E6AF00"/>
                </a:solidFill>
              </a:rPr>
              <a:t>Sells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rgbClr val="E6AF00"/>
                </a:solidFill>
              </a:rPr>
              <a:t>History</a:t>
            </a:r>
            <a:endParaRPr lang="en-IN" sz="1600" b="1" dirty="0">
              <a:solidFill>
                <a:srgbClr val="E6AF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85D19041-B0DD-4EB1-9B35-4A2878C8A4DB}"/>
              </a:ext>
            </a:extLst>
          </p:cNvPr>
          <p:cNvSpPr/>
          <p:nvPr/>
        </p:nvSpPr>
        <p:spPr>
          <a:xfrm>
            <a:off x="4874004" y="3699546"/>
            <a:ext cx="117446" cy="11744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F1AF30-9375-4FED-AB12-850F215CE588}"/>
              </a:ext>
            </a:extLst>
          </p:cNvPr>
          <p:cNvSpPr txBox="1"/>
          <p:nvPr/>
        </p:nvSpPr>
        <p:spPr>
          <a:xfrm>
            <a:off x="3103927" y="3572621"/>
            <a:ext cx="17337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5">
                    <a:lumMod val="75000"/>
                  </a:schemeClr>
                </a:solidFill>
              </a:rPr>
              <a:t>Company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Detail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CB32C3CB-869E-45D8-BB8D-A0B133A5D59C}"/>
              </a:ext>
            </a:extLst>
          </p:cNvPr>
          <p:cNvSpPr/>
          <p:nvPr/>
        </p:nvSpPr>
        <p:spPr>
          <a:xfrm>
            <a:off x="7013195" y="4580389"/>
            <a:ext cx="109057" cy="11744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5318750E-5041-49ED-82A4-AB4FDCF60FB7}"/>
              </a:ext>
            </a:extLst>
          </p:cNvPr>
          <p:cNvSpPr txBox="1"/>
          <p:nvPr/>
        </p:nvSpPr>
        <p:spPr>
          <a:xfrm>
            <a:off x="7418664" y="4462140"/>
            <a:ext cx="19881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</a:rPr>
              <a:t>Employee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Detail</a:t>
            </a:r>
            <a:endParaRPr lang="en-IN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F7A4CC-117F-479F-86BA-7899EEED205D}"/>
              </a:ext>
            </a:extLst>
          </p:cNvPr>
          <p:cNvSpPr/>
          <p:nvPr/>
        </p:nvSpPr>
        <p:spPr>
          <a:xfrm>
            <a:off x="4874005" y="5525947"/>
            <a:ext cx="117445" cy="128233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C467B61E-390C-48A1-AE05-B1B1C2A71531}"/>
              </a:ext>
            </a:extLst>
          </p:cNvPr>
          <p:cNvSpPr txBox="1"/>
          <p:nvPr/>
        </p:nvSpPr>
        <p:spPr>
          <a:xfrm>
            <a:off x="3087149" y="5380850"/>
            <a:ext cx="159390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2"/>
                </a:solidFill>
              </a:rPr>
              <a:t>Analysis</a:t>
            </a:r>
            <a:endParaRPr lang="en-IN" sz="1700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E6F9F93-C624-4A75-B620-E8E6D34F463C}"/>
              </a:ext>
            </a:extLst>
          </p:cNvPr>
          <p:cNvSpPr txBox="1"/>
          <p:nvPr/>
        </p:nvSpPr>
        <p:spPr>
          <a:xfrm>
            <a:off x="7418664" y="1191408"/>
            <a:ext cx="266769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Sumarrized</a:t>
            </a:r>
            <a:r>
              <a:rPr lang="en-US" sz="1300" dirty="0"/>
              <a:t> all stock with the detail and recent number of stock of particular item.</a:t>
            </a:r>
            <a:endParaRPr lang="en-IN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7903859E-AADA-4C88-939B-705BDAFFF95A}"/>
              </a:ext>
            </a:extLst>
          </p:cNvPr>
          <p:cNvSpPr txBox="1"/>
          <p:nvPr/>
        </p:nvSpPr>
        <p:spPr>
          <a:xfrm>
            <a:off x="7418664" y="2975679"/>
            <a:ext cx="22985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Number of item sold , company </a:t>
            </a:r>
            <a:r>
              <a:rPr lang="en-US" sz="1300" dirty="0" err="1"/>
              <a:t>name,product</a:t>
            </a:r>
            <a:r>
              <a:rPr lang="en-US" sz="1300" dirty="0"/>
              <a:t> </a:t>
            </a:r>
            <a:r>
              <a:rPr lang="en-US" sz="1300" dirty="0" err="1"/>
              <a:t>name,date</a:t>
            </a:r>
            <a:r>
              <a:rPr lang="en-US" sz="1300" dirty="0"/>
              <a:t> &amp; time , total amount.</a:t>
            </a:r>
            <a:endParaRPr lang="en-IN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CB3E7E5-7706-4532-BBC2-8B6EE6044369}"/>
              </a:ext>
            </a:extLst>
          </p:cNvPr>
          <p:cNvSpPr txBox="1"/>
          <p:nvPr/>
        </p:nvSpPr>
        <p:spPr>
          <a:xfrm>
            <a:off x="7418664" y="4843860"/>
            <a:ext cx="2298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Employee </a:t>
            </a:r>
            <a:r>
              <a:rPr lang="en-US" sz="1300" dirty="0" err="1"/>
              <a:t>name,contact</a:t>
            </a:r>
            <a:r>
              <a:rPr lang="en-US" sz="1300" dirty="0"/>
              <a:t> </a:t>
            </a:r>
            <a:r>
              <a:rPr lang="en-US" sz="1300" dirty="0" err="1"/>
              <a:t>number,Email</a:t>
            </a:r>
            <a:r>
              <a:rPr lang="en-US" sz="1300" dirty="0"/>
              <a:t>.</a:t>
            </a:r>
            <a:endParaRPr lang="en-IN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66D788-E49E-43F1-A025-4C34148AACDF}"/>
              </a:ext>
            </a:extLst>
          </p:cNvPr>
          <p:cNvSpPr txBox="1"/>
          <p:nvPr/>
        </p:nvSpPr>
        <p:spPr>
          <a:xfrm>
            <a:off x="3137482" y="2154465"/>
            <a:ext cx="2298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Add or minus the</a:t>
            </a:r>
          </a:p>
          <a:p>
            <a:r>
              <a:rPr lang="en-US" sz="1300" dirty="0"/>
              <a:t>particular item quantity.</a:t>
            </a:r>
            <a:endParaRPr lang="en-IN" sz="13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4A2AB1C-F4DE-47EB-8F4E-8FC697D6DBDA}"/>
              </a:ext>
            </a:extLst>
          </p:cNvPr>
          <p:cNvSpPr txBox="1"/>
          <p:nvPr/>
        </p:nvSpPr>
        <p:spPr>
          <a:xfrm>
            <a:off x="3120705" y="3927366"/>
            <a:ext cx="19881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How much product you sell to any company , for particular company how much profit you generate.</a:t>
            </a:r>
            <a:endParaRPr lang="en-IN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609041B-3520-417B-AE03-2AFD7D38E3F0}"/>
              </a:ext>
            </a:extLst>
          </p:cNvPr>
          <p:cNvSpPr txBox="1"/>
          <p:nvPr/>
        </p:nvSpPr>
        <p:spPr>
          <a:xfrm>
            <a:off x="3103927" y="5778058"/>
            <a:ext cx="198819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Analyse</a:t>
            </a:r>
            <a:r>
              <a:rPr lang="en-US" sz="1300" dirty="0"/>
              <a:t> profit/lose per </a:t>
            </a:r>
            <a:r>
              <a:rPr lang="en-US" sz="1300" dirty="0" err="1"/>
              <a:t>month,per</a:t>
            </a:r>
            <a:r>
              <a:rPr lang="en-US" sz="1300" dirty="0"/>
              <a:t> </a:t>
            </a:r>
            <a:r>
              <a:rPr lang="en-US" sz="1300" dirty="0" err="1"/>
              <a:t>company,which</a:t>
            </a:r>
            <a:r>
              <a:rPr lang="en-US" sz="1300" dirty="0"/>
              <a:t> product sell more.</a:t>
            </a:r>
            <a:endParaRPr lang="en-IN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97A9286-6F6F-42D0-B060-CAC5993787C5}"/>
              </a:ext>
            </a:extLst>
          </p:cNvPr>
          <p:cNvSpPr txBox="1"/>
          <p:nvPr/>
        </p:nvSpPr>
        <p:spPr>
          <a:xfrm>
            <a:off x="411060" y="378563"/>
            <a:ext cx="241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925" y="185594"/>
            <a:ext cx="1441322" cy="1441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82" y="1424362"/>
            <a:ext cx="943099" cy="943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79" y="2365061"/>
            <a:ext cx="1193664" cy="11936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33" y="3337553"/>
            <a:ext cx="758833" cy="7588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590" y="4297350"/>
            <a:ext cx="805009" cy="8050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65" y="5205144"/>
            <a:ext cx="1035548" cy="10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985" y="-536973"/>
            <a:ext cx="8320031" cy="79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0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Purpose of Inventory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4717" y="1363028"/>
            <a:ext cx="7052117" cy="57150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233054" y="2332327"/>
            <a:ext cx="2173185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180615" y="4661066"/>
            <a:ext cx="2173185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09407" y="4661066"/>
            <a:ext cx="2173185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33054" y="4661066"/>
            <a:ext cx="2173185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173737" y="2332327"/>
            <a:ext cx="2173185" cy="119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363014" y="2604371"/>
            <a:ext cx="19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Enhancing cash 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42119" y="2470366"/>
            <a:ext cx="1836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Preventing dead stock or perishability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98947" y="4937604"/>
            <a:ext cx="1736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Optimizing storage cost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4459" y="4799104"/>
            <a:ext cx="1783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Maintaining sufficient stock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63014" y="4799104"/>
            <a:ext cx="191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 SemiBold" panose="00000700000000000000" pitchFamily="2" charset="0"/>
              </a:rPr>
              <a:t>Reducing purchase cost of goods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306947" y="3531735"/>
            <a:ext cx="4453" cy="11293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3"/>
            <a:endCxn id="7" idx="1"/>
          </p:cNvCxnSpPr>
          <p:nvPr/>
        </p:nvCxnSpPr>
        <p:spPr>
          <a:xfrm>
            <a:off x="3406239" y="5260770"/>
            <a:ext cx="160316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6" idx="1"/>
          </p:cNvCxnSpPr>
          <p:nvPr/>
        </p:nvCxnSpPr>
        <p:spPr>
          <a:xfrm>
            <a:off x="7182592" y="5260770"/>
            <a:ext cx="19980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6" idx="0"/>
          </p:cNvCxnSpPr>
          <p:nvPr/>
        </p:nvCxnSpPr>
        <p:spPr>
          <a:xfrm>
            <a:off x="10260330" y="3531735"/>
            <a:ext cx="6878" cy="112933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23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132" y="0"/>
            <a:ext cx="10515600" cy="872197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2282" y="3570455"/>
            <a:ext cx="317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 Black" panose="02000000000000000000" pitchFamily="2" charset="0"/>
                <a:ea typeface="Roboto Black" panose="02000000000000000000" pitchFamily="2" charset="0"/>
              </a:rPr>
              <a:t>Languages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662" y="4689851"/>
            <a:ext cx="2659387" cy="163403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6" y="4422287"/>
            <a:ext cx="2194560" cy="2194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505" y="1472832"/>
            <a:ext cx="4816227" cy="16555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50" y="1160641"/>
            <a:ext cx="4153674" cy="24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2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149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Montserrat Medium</vt:lpstr>
      <vt:lpstr>Montserrat SemiBold</vt:lpstr>
      <vt:lpstr>Roboto Black</vt:lpstr>
      <vt:lpstr>Wingdings</vt:lpstr>
      <vt:lpstr>Office Theme</vt:lpstr>
      <vt:lpstr>PowerPoint Presentation</vt:lpstr>
      <vt:lpstr>What is Inventory Management? </vt:lpstr>
      <vt:lpstr>Objective</vt:lpstr>
      <vt:lpstr>PowerPoint Presentation</vt:lpstr>
      <vt:lpstr>PowerPoint Presentation</vt:lpstr>
      <vt:lpstr>Purpose of Inventory</vt:lpstr>
      <vt:lpstr>Tools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MANANGEMENT</dc:title>
  <dc:creator>Windows User</dc:creator>
  <cp:lastModifiedBy>Windows User</cp:lastModifiedBy>
  <cp:revision>34</cp:revision>
  <dcterms:created xsi:type="dcterms:W3CDTF">2020-07-16T05:47:54Z</dcterms:created>
  <dcterms:modified xsi:type="dcterms:W3CDTF">2020-07-17T10:04:49Z</dcterms:modified>
</cp:coreProperties>
</file>