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8" r:id="rId2"/>
    <p:sldMasterId id="2147483696" r:id="rId3"/>
    <p:sldMasterId id="2147483714" r:id="rId4"/>
  </p:sldMasterIdLst>
  <p:notesMasterIdLst>
    <p:notesMasterId r:id="rId18"/>
  </p:notesMasterIdLst>
  <p:sldIdLst>
    <p:sldId id="256" r:id="rId5"/>
    <p:sldId id="257" r:id="rId6"/>
    <p:sldId id="258" r:id="rId7"/>
    <p:sldId id="268" r:id="rId8"/>
    <p:sldId id="259" r:id="rId9"/>
    <p:sldId id="260" r:id="rId10"/>
    <p:sldId id="261" r:id="rId11"/>
    <p:sldId id="266" r:id="rId12"/>
    <p:sldId id="263" r:id="rId13"/>
    <p:sldId id="267" r:id="rId14"/>
    <p:sldId id="269" r:id="rId15"/>
    <p:sldId id="264"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8DCE099 DEEPKUMAR PRAJAPATI" initials="1DP" lastIdx="1" clrIdx="0">
    <p:extLst>
      <p:ext uri="{19B8F6BF-5375-455C-9EA6-DF929625EA0E}">
        <p15:presenceInfo xmlns:p15="http://schemas.microsoft.com/office/powerpoint/2012/main" userId="18DCE099 DEEPKUMAR PRAJAPAT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5T10:06:59.311"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13D752-649C-47A4-9317-5FF98FBCE1FA}" type="datetimeFigureOut">
              <a:rPr lang="en-US" smtClean="0"/>
              <a:t>10/26/2020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31ED78-573F-4BD1-BFBF-50749A083F5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1" y="2733709"/>
            <a:ext cx="6108101"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15C3D2-FC66-4BD1-87BD-E5431F9FCAE2}" type="datetime1">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941510" y="2750337"/>
            <a:ext cx="878916" cy="1356442"/>
          </a:xfrm>
        </p:spPr>
        <p:txBody>
          <a:bodyPr/>
          <a:lstStyle/>
          <a:p>
            <a:fld id="{6862DE97-D2A2-4972-BB41-DCFB5A0347F2}" type="slidenum">
              <a:rPr lang="en-US" smtClean="0"/>
              <a:t>‹#›</a:t>
            </a:fld>
            <a:endParaRPr lang="en-US"/>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5928628"/>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5929622"/>
            <a:ext cx="1202248" cy="144270"/>
          </a:xfrm>
          <a:prstGeom prst="rect">
            <a:avLst/>
          </a:prstGeom>
        </p:spPr>
      </p:pic>
      <p:sp>
        <p:nvSpPr>
          <p:cNvPr id="10" name="Rectangle 9"/>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17"/>
            <a:ext cx="7210394"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0242" y="609598"/>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10239" y="5169584"/>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6F932B-8880-4F00-8DF2-97E66B381C43}" type="datetime1">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11310"/>
            <a:ext cx="865613" cy="1090789"/>
          </a:xfrm>
        </p:spPr>
        <p:txBody>
          <a:bodyPr/>
          <a:lstStyle/>
          <a:p>
            <a:fld id="{6862DE97-D2A2-4972-BB41-DCFB5A0347F2}" type="slidenum">
              <a:rPr lang="en-US" smtClean="0"/>
              <a:t>‹#›</a:t>
            </a:fld>
            <a:endParaRPr lang="en-US"/>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5928628"/>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5929622"/>
            <a:ext cx="1202248" cy="144270"/>
          </a:xfrm>
          <a:prstGeom prst="rect">
            <a:avLst/>
          </a:prstGeom>
        </p:spPr>
      </p:pic>
      <p:sp>
        <p:nvSpPr>
          <p:cNvPr id="10" name="Rectangle 9"/>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10242" y="4711616"/>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113A84-BCCC-4A69-B1F9-DCF0501F685B}" type="datetime1">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11616"/>
            <a:ext cx="865613" cy="1090789"/>
          </a:xfrm>
        </p:spPr>
        <p:txBody>
          <a:bodyPr/>
          <a:lstStyle/>
          <a:p>
            <a:fld id="{6862DE97-D2A2-4972-BB41-DCFB5A0347F2}" type="slidenum">
              <a:rPr lang="en-US" smtClean="0"/>
              <a:t>‹#›</a:t>
            </a:fld>
            <a:endParaRPr lang="en-US"/>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5928628"/>
            <a:ext cx="7828359"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5929622"/>
            <a:ext cx="1202248" cy="144270"/>
          </a:xfrm>
          <a:prstGeom prst="rect">
            <a:avLst/>
          </a:prstGeom>
        </p:spPr>
      </p:pic>
      <p:sp>
        <p:nvSpPr>
          <p:cNvPr id="14" name="Rectangle 13"/>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598"/>
            <a:ext cx="6539158"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10242" y="4711616"/>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FE26D8-E65B-4F14-BC0E-0CD78C5ED85B}" type="datetime1">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09926"/>
            <a:ext cx="865613" cy="1090789"/>
          </a:xfrm>
        </p:spPr>
        <p:txBody>
          <a:bodyPr/>
          <a:lstStyle/>
          <a:p>
            <a:fld id="{6862DE97-D2A2-4972-BB41-DCFB5A0347F2}" type="slidenum">
              <a:rPr lang="en-US" smtClean="0"/>
              <a:t>‹#›</a:t>
            </a:fld>
            <a:endParaRPr lang="en-US"/>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5928628"/>
            <a:ext cx="7828359"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5929622"/>
            <a:ext cx="1202248" cy="144270"/>
          </a:xfrm>
          <a:prstGeom prst="rect">
            <a:avLst/>
          </a:prstGeom>
        </p:spPr>
      </p:pic>
      <p:sp>
        <p:nvSpPr>
          <p:cNvPr id="11" name="Rectangle 10"/>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39" y="4711616"/>
            <a:ext cx="7210397"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10240" y="5300150"/>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FFE2C3-E7C9-4247-946A-59341A6D9D02}" type="datetime1">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09926"/>
            <a:ext cx="865613" cy="1090789"/>
          </a:xfrm>
        </p:spPr>
        <p:txBody>
          <a:bodyPr/>
          <a:lstStyle/>
          <a:p>
            <a:fld id="{6862DE97-D2A2-4972-BB41-DCFB5A0347F2}" type="slidenum">
              <a:rPr lang="en-US" smtClean="0"/>
              <a:t>‹#›</a:t>
            </a:fld>
            <a:endParaRPr lang="en-US"/>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970240"/>
            <a:ext cx="7828359"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16" name="Rectangle 15"/>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6" y="753228"/>
            <a:ext cx="721872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10241" y="3022674"/>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959103" y="3022674"/>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418117"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418117" y="3022674"/>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9DE2AF-3280-428D-AAFA-28661DDA7A47}" type="datetime1">
              <a:rPr lang="en-US" smtClean="0"/>
              <a:t>10/26/2020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62DE97-D2A2-4972-BB41-DCFB5A0347F2}" type="slidenum">
              <a:rPr lang="en-US" smtClean="0"/>
              <a:t>‹#›</a:t>
            </a:fld>
            <a:endParaRPr lang="en-US"/>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970240"/>
            <a:ext cx="7828359"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17" name="Rectangle 16"/>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1" y="753228"/>
            <a:ext cx="7210395"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0239"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10239"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10239"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958088"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423009"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423008"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339C14-4811-4034-98C3-DEA565EFE113}" type="datetime1">
              <a:rPr lang="en-US" smtClean="0"/>
              <a:t>10/26/2020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62DE97-D2A2-4972-BB41-DCFB5A0347F2}" type="slidenum">
              <a:rPr lang="en-US" smtClean="0"/>
              <a:t>‹#›</a:t>
            </a:fld>
            <a:endParaRPr lang="en-US"/>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970240"/>
            <a:ext cx="7828359"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9" name="Rectangle 8"/>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1B94D4-B672-48F3-8816-A4DFC1CE9981}" type="datetime1">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2DE97-D2A2-4972-BB41-DCFB5A0347F2}" type="slidenum">
              <a:rPr lang="en-US" smtClean="0"/>
              <a:t>‹#›</a:t>
            </a:fld>
            <a:endParaRPr lang="en-US"/>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0"/>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77" y="5543428"/>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609597"/>
            <a:ext cx="80535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652503"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105344" y="5936188"/>
            <a:ext cx="2057400" cy="365125"/>
          </a:xfrm>
        </p:spPr>
        <p:txBody>
          <a:bodyPr/>
          <a:lstStyle/>
          <a:p>
            <a:fld id="{6AC051B4-729A-48C4-803E-D0099C442945}" type="datetime1">
              <a:rPr lang="en-US" smtClean="0"/>
              <a:t>10/26/2020</a:t>
            </a:fld>
            <a:endParaRPr lang="en-US"/>
          </a:p>
        </p:txBody>
      </p:sp>
      <p:sp>
        <p:nvSpPr>
          <p:cNvPr id="5" name="Footer Placeholder 4"/>
          <p:cNvSpPr>
            <a:spLocks noGrp="1"/>
          </p:cNvSpPr>
          <p:nvPr>
            <p:ph type="ftr" sz="quarter" idx="11"/>
          </p:nvPr>
        </p:nvSpPr>
        <p:spPr>
          <a:xfrm>
            <a:off x="510241" y="5936189"/>
            <a:ext cx="4595104" cy="365125"/>
          </a:xfrm>
        </p:spPr>
        <p:txBody>
          <a:bodyPr/>
          <a:lstStyle/>
          <a:p>
            <a:endParaRPr lang="en-US"/>
          </a:p>
        </p:txBody>
      </p:sp>
      <p:sp>
        <p:nvSpPr>
          <p:cNvPr id="6" name="Slide Number Placeholder 5"/>
          <p:cNvSpPr>
            <a:spLocks noGrp="1"/>
          </p:cNvSpPr>
          <p:nvPr>
            <p:ph type="sldNum" sz="quarter" idx="12"/>
          </p:nvPr>
        </p:nvSpPr>
        <p:spPr>
          <a:xfrm>
            <a:off x="7573163" y="5398634"/>
            <a:ext cx="865613" cy="1090789"/>
          </a:xfrm>
        </p:spPr>
        <p:txBody>
          <a:bodyPr anchor="t"/>
          <a:lstStyle>
            <a:lvl1pPr algn="ctr">
              <a:defRPr/>
            </a:lvl1pPr>
          </a:lstStyle>
          <a:p>
            <a:fld id="{6862DE97-D2A2-4972-BB41-DCFB5A0347F2}" type="slidenum">
              <a:rPr lang="en-US" smtClean="0"/>
              <a:t>‹#›</a:t>
            </a:fld>
            <a:endParaRPr lang="en-US"/>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3789"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3" y="2733709"/>
            <a:ext cx="6108101"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510243" y="4394044"/>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9BB020-1CB8-4DDE-9425-A91F9AAA48C0}"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24850-5310-40EB-B849-A3203828E8F8}"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970240"/>
            <a:ext cx="7828359"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17" name="Rectangle 16"/>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004F8B-9E9A-45B0-AF2F-6F4CA1C14C09}" type="datetime1">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2DE97-D2A2-4972-BB41-DCFB5A0347F2}" type="slidenum">
              <a:rPr lang="en-US" smtClean="0"/>
              <a:t>‹#›</a:t>
            </a:fld>
            <a:endParaRPr lang="en-US"/>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2869895"/>
            <a:ext cx="7210395"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10241" y="4232176"/>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58A600-4E0C-4899-A5A7-A1DC40AE3A88}"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4" y="2869900"/>
            <a:ext cx="865613"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0242" y="2336873"/>
            <a:ext cx="352376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5594" y="2336873"/>
            <a:ext cx="3525044"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0C6947-A8F1-4BED-ABDC-E2617CBD6740}"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2" name="Rectangle 11"/>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32"/>
            <a:ext cx="7210397"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679765" y="2336878"/>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0244" y="3030011"/>
            <a:ext cx="3523766"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195594" y="3030011"/>
            <a:ext cx="3525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9D5C94-D183-4B29-87CE-23ACE0506F36}" type="datetime1">
              <a:rPr lang="en-US" smtClean="0"/>
              <a:t>10/26/2020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8" name="Rectangle 7"/>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21F8E1-FE2F-4978-A1AB-8970985E3BBD}" type="datetime1">
              <a:rPr lang="en-US" smtClean="0"/>
              <a:t>10/26/2020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D686DFD-88C5-4272-B56F-46645DD99555}" type="datetime1">
              <a:rPr lang="en-US" smtClean="0"/>
              <a:t>10/26/2020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8"/>
            <a:ext cx="4206252"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0243" y="2336877"/>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5A2972-FC14-4D5C-BB31-BE2ADBC352E4}"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753228"/>
            <a:ext cx="7210393"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51252"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10242" y="2336878"/>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E5B9C8-FC48-4F40-A7F1-74155F8ECAC5}"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21"/>
            <a:ext cx="7210394"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0242" y="609600"/>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10240" y="5169588"/>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934057-8277-453E-886A-66A97B9DB18D}"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11314"/>
            <a:ext cx="865613"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10242" y="4711620"/>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B01DFD-1E85-4361-AE52-CF2E229ED6BC}"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11620"/>
            <a:ext cx="865613"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5928628"/>
            <a:ext cx="7828359"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5929622"/>
            <a:ext cx="1202248" cy="144270"/>
          </a:xfrm>
          <a:prstGeom prst="rect">
            <a:avLst/>
          </a:prstGeom>
        </p:spPr>
      </p:pic>
      <p:sp>
        <p:nvSpPr>
          <p:cNvPr id="14" name="Rectangle 13"/>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598"/>
            <a:ext cx="6539158"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10242" y="4711620"/>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36AE34-D8FD-489A-9BF9-DD3570A1098B}"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09930"/>
            <a:ext cx="865613" cy="1090789"/>
          </a:xfrm>
        </p:spPr>
        <p:txBody>
          <a:bodyPr/>
          <a:lstStyle/>
          <a:p>
            <a:fld id="{6D22F896-40B5-4ADD-8801-0D06FADFA095}" type="slidenum">
              <a:rPr lang="en-US" dirty="0"/>
              <a:pPr/>
              <a:t>‹#›</a:t>
            </a:fld>
            <a:endParaRPr lang="en-US" dirty="0"/>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2869895"/>
            <a:ext cx="7210395"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10241" y="4232172"/>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781A39-36BD-4A88-B59A-46151580654B}" type="datetime1">
              <a:rPr lang="en-US" smtClean="0"/>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047092" y="2869896"/>
            <a:ext cx="865613" cy="1090789"/>
          </a:xfrm>
        </p:spPr>
        <p:txBody>
          <a:bodyPr/>
          <a:lstStyle/>
          <a:p>
            <a:fld id="{6862DE97-D2A2-4972-BB41-DCFB5A0347F2}" type="slidenum">
              <a:rPr lang="en-US" smtClean="0"/>
              <a:t>‹#›</a:t>
            </a:fld>
            <a:endParaRPr lang="en-US"/>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5928628"/>
            <a:ext cx="7828359"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5929622"/>
            <a:ext cx="1202248" cy="144270"/>
          </a:xfrm>
          <a:prstGeom prst="rect">
            <a:avLst/>
          </a:prstGeom>
        </p:spPr>
      </p:pic>
      <p:sp>
        <p:nvSpPr>
          <p:cNvPr id="11" name="Rectangle 10"/>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4711620"/>
            <a:ext cx="7210397"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10240" y="5300154"/>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87529A-4087-448B-A1CE-48A5AC04E3DA}"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09930"/>
            <a:ext cx="865613"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6" name="Rectangle 15"/>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6" y="753228"/>
            <a:ext cx="721872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10243" y="3022674"/>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959103" y="3022674"/>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418119"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418119" y="3022674"/>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A02B43-F139-4EF4-B831-FB79D4155012}" type="datetime1">
              <a:rPr lang="en-US" smtClean="0"/>
              <a:t>10/26/2020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1" y="753228"/>
            <a:ext cx="7210395"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0241"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10241"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10241"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958090"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423011"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423010"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A50127-C292-4E52-A018-41861EED65E7}" type="datetime1">
              <a:rPr lang="en-US" smtClean="0"/>
              <a:t>10/26/2020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9" name="Rectangle 8"/>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DC22D2-8C9F-4FEF-BEFC-F4443A65B648}"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0"/>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79" y="5543432"/>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5" y="609597"/>
            <a:ext cx="80535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9"/>
            <a:ext cx="6652503"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105344" y="5936192"/>
            <a:ext cx="2057400" cy="365125"/>
          </a:xfrm>
        </p:spPr>
        <p:txBody>
          <a:bodyPr/>
          <a:lstStyle/>
          <a:p>
            <a:fld id="{00545BFC-6911-46CE-AEDC-49B3F31C4DDB}" type="datetime1">
              <a:rPr lang="en-US" smtClean="0"/>
              <a:t>10/26/2020</a:t>
            </a:fld>
            <a:endParaRPr lang="en-US" dirty="0"/>
          </a:p>
        </p:txBody>
      </p:sp>
      <p:sp>
        <p:nvSpPr>
          <p:cNvPr id="5" name="Footer Placeholder 4"/>
          <p:cNvSpPr>
            <a:spLocks noGrp="1"/>
          </p:cNvSpPr>
          <p:nvPr>
            <p:ph type="ftr" sz="quarter" idx="11"/>
          </p:nvPr>
        </p:nvSpPr>
        <p:spPr>
          <a:xfrm>
            <a:off x="510241" y="5936193"/>
            <a:ext cx="4595104" cy="365125"/>
          </a:xfrm>
        </p:spPr>
        <p:txBody>
          <a:bodyPr/>
          <a:lstStyle/>
          <a:p>
            <a:endParaRPr lang="en-US" dirty="0"/>
          </a:p>
        </p:txBody>
      </p:sp>
      <p:sp>
        <p:nvSpPr>
          <p:cNvPr id="6" name="Slide Number Placeholder 5"/>
          <p:cNvSpPr>
            <a:spLocks noGrp="1"/>
          </p:cNvSpPr>
          <p:nvPr>
            <p:ph type="sldNum" sz="quarter" idx="12"/>
          </p:nvPr>
        </p:nvSpPr>
        <p:spPr>
          <a:xfrm>
            <a:off x="7573165" y="5398638"/>
            <a:ext cx="865613"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3789"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3" y="2733709"/>
            <a:ext cx="6108101"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510243" y="4394046"/>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7BDFEB-9264-4710-89F3-BC5EA1546804}"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4068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2B7C30-4506-4D3F-968C-583B3A99697E}"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4746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2869895"/>
            <a:ext cx="7210395"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10241" y="4232178"/>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6AD64-3593-47B5-A5F7-7082A7115A17}"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5" y="2869902"/>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0743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0243" y="2336873"/>
            <a:ext cx="352376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5594" y="2336873"/>
            <a:ext cx="3525044"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4DF14C-7F7F-4826-A9F7-33678ED79269}"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1050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2" name="Rectangle 11"/>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32"/>
            <a:ext cx="7210397"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679766" y="2336880"/>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0244" y="3030011"/>
            <a:ext cx="3523766"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195594" y="3030011"/>
            <a:ext cx="3525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1862CA-B7A1-4EFE-81D9-DA80F69D5682}" type="datetime1">
              <a:rPr lang="en-US" smtClean="0"/>
              <a:t>10/26/2020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0935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10" name="Rectangle 9"/>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0240" y="2336873"/>
            <a:ext cx="352376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5592" y="2336873"/>
            <a:ext cx="3525044"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93990D-D0CC-4159-BB59-DE0EC6FD5E83}" type="datetime1">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62DE97-D2A2-4972-BB41-DCFB5A0347F2}" type="slidenum">
              <a:rPr lang="en-US" smtClean="0"/>
              <a:t>‹#›</a:t>
            </a:fld>
            <a:endParaRPr lang="en-US"/>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8" name="Rectangle 7"/>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1D02C3-4463-474A-BCDB-6EECBA50D962}" type="datetime1">
              <a:rPr lang="en-US" smtClean="0"/>
              <a:t>10/26/2020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270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22E6273-C7E1-42DB-BD88-B7427A5AE7DE}" type="datetime1">
              <a:rPr lang="en-US" smtClean="0"/>
              <a:t>10/26/2020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9113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80"/>
            <a:ext cx="4206252"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0243" y="2336878"/>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C9C1FA-B36A-42EA-A521-249F94D83908}"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2632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753228"/>
            <a:ext cx="7210393"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51253"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10242" y="2336879"/>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93D67B-F683-420A-BEE4-101FFE934EBC}"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121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23"/>
            <a:ext cx="7210394"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0242" y="609600"/>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10240" y="5169590"/>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B44E4A-9C8D-4652-9B49-90D7BAC49F8F}"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11316"/>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9016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10242" y="4711622"/>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830D14-E6C9-46AC-9D81-2FAFB8259193}"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11622"/>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3111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5928628"/>
            <a:ext cx="7828359"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5929622"/>
            <a:ext cx="1202248" cy="144270"/>
          </a:xfrm>
          <a:prstGeom prst="rect">
            <a:avLst/>
          </a:prstGeom>
        </p:spPr>
      </p:pic>
      <p:sp>
        <p:nvSpPr>
          <p:cNvPr id="14" name="Rectangle 13"/>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598"/>
            <a:ext cx="6539158"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10242" y="4711622"/>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16B182-C71B-4CC3-815E-5BE676D937F7}"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09932"/>
            <a:ext cx="865613" cy="1090789"/>
          </a:xfrm>
        </p:spPr>
        <p:txBody>
          <a:bodyPr/>
          <a:lstStyle/>
          <a:p>
            <a:fld id="{6D22F896-40B5-4ADD-8801-0D06FADFA095}" type="slidenum">
              <a:rPr lang="en-US" smtClean="0"/>
              <a:pPr/>
              <a:t>‹#›</a:t>
            </a:fld>
            <a:endParaRPr lang="en-US" dirty="0"/>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7342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5928628"/>
            <a:ext cx="7828359"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5929622"/>
            <a:ext cx="1202248" cy="144270"/>
          </a:xfrm>
          <a:prstGeom prst="rect">
            <a:avLst/>
          </a:prstGeom>
        </p:spPr>
      </p:pic>
      <p:sp>
        <p:nvSpPr>
          <p:cNvPr id="11" name="Rectangle 10"/>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4711622"/>
            <a:ext cx="7210397"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10240" y="5300156"/>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2E6EE0-CEB5-4802-A4C3-9C1EB6A4F886}"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09932"/>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18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6" name="Rectangle 15"/>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6" y="753228"/>
            <a:ext cx="721872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10244" y="3022674"/>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959103" y="3022674"/>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418120"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418120" y="3022674"/>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2CA22B-254C-4E94-ACDD-C6DDDB26BE8B}" type="datetime1">
              <a:rPr lang="en-US" smtClean="0"/>
              <a:t>10/26/2020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20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1" y="753228"/>
            <a:ext cx="7210395"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0242"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10242"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10242"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958091"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423012"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423011"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25702A-4DD7-44B4-9E01-29DFD531D8AA}" type="datetime1">
              <a:rPr lang="en-US" smtClean="0"/>
              <a:t>10/26/2020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462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970240"/>
            <a:ext cx="7828359"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12" name="Rectangle 11"/>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30"/>
            <a:ext cx="7210397"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679763" y="2336874"/>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0242" y="3030009"/>
            <a:ext cx="3523766"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195593" y="3030009"/>
            <a:ext cx="3525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B3316D-4901-4105-9AD6-3B7DFB83B567}" type="datetime1">
              <a:rPr lang="en-US" smtClean="0"/>
              <a:t>10/26/2020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62DE97-D2A2-4972-BB41-DCFB5A0347F2}" type="slidenum">
              <a:rPr lang="en-US" smtClean="0"/>
              <a:t>‹#›</a:t>
            </a:fld>
            <a:endParaRPr lang="en-US"/>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9" name="Rectangle 8"/>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7BBFB-D01F-460C-A01E-B7EA0ECE0C7B}"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3159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0"/>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80" y="5543434"/>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5" y="609597"/>
            <a:ext cx="80535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9"/>
            <a:ext cx="6652503"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105344" y="5936194"/>
            <a:ext cx="2057400" cy="365125"/>
          </a:xfrm>
        </p:spPr>
        <p:txBody>
          <a:bodyPr/>
          <a:lstStyle/>
          <a:p>
            <a:fld id="{6839D65D-9F6A-4521-A681-6E2D5B5DAA38}" type="datetime1">
              <a:rPr lang="en-US" smtClean="0"/>
              <a:t>10/26/2020</a:t>
            </a:fld>
            <a:endParaRPr lang="en-US" dirty="0"/>
          </a:p>
        </p:txBody>
      </p:sp>
      <p:sp>
        <p:nvSpPr>
          <p:cNvPr id="5" name="Footer Placeholder 4"/>
          <p:cNvSpPr>
            <a:spLocks noGrp="1"/>
          </p:cNvSpPr>
          <p:nvPr>
            <p:ph type="ftr" sz="quarter" idx="11"/>
          </p:nvPr>
        </p:nvSpPr>
        <p:spPr>
          <a:xfrm>
            <a:off x="510241" y="5936195"/>
            <a:ext cx="4595104" cy="365125"/>
          </a:xfrm>
        </p:spPr>
        <p:txBody>
          <a:bodyPr/>
          <a:lstStyle/>
          <a:p>
            <a:endParaRPr lang="en-US" dirty="0"/>
          </a:p>
        </p:txBody>
      </p:sp>
      <p:sp>
        <p:nvSpPr>
          <p:cNvPr id="6" name="Slide Number Placeholder 5"/>
          <p:cNvSpPr>
            <a:spLocks noGrp="1"/>
          </p:cNvSpPr>
          <p:nvPr>
            <p:ph type="sldNum" sz="quarter" idx="12"/>
          </p:nvPr>
        </p:nvSpPr>
        <p:spPr>
          <a:xfrm>
            <a:off x="7573166" y="5398640"/>
            <a:ext cx="865613"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988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3789"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3" y="2733709"/>
            <a:ext cx="6108101"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510243" y="4394048"/>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56BD13-42FF-42AB-91E5-B3511BFA1BA9}"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884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369C44-F423-48A9-9EFD-A0F6D0F394C9}"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799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2869895"/>
            <a:ext cx="7210395"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10241" y="4232180"/>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B028A3-EED0-494B-8DE5-8C77A5EC3A32}"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6" y="2869904"/>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198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0243" y="2336873"/>
            <a:ext cx="352376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5594" y="2336873"/>
            <a:ext cx="3525044"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5A3B90-BC54-4294-B761-E0613C964402}"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03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2" name="Rectangle 11"/>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32"/>
            <a:ext cx="7210397"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679767" y="2336882"/>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0244" y="3030011"/>
            <a:ext cx="3523766"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195594" y="3030011"/>
            <a:ext cx="3525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87D643-B953-42EF-9904-0C1A6387DB17}" type="datetime1">
              <a:rPr lang="en-US" smtClean="0"/>
              <a:t>10/26/2020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92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8" name="Rectangle 7"/>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F793A2-8B99-438E-9705-04D6FB4EF1A4}" type="datetime1">
              <a:rPr lang="en-US" smtClean="0"/>
              <a:t>10/26/2020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146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6C8DFE3-AA45-4818-971F-CC7560056210}" type="datetime1">
              <a:rPr lang="en-US" smtClean="0"/>
              <a:t>10/26/2020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537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80"/>
            <a:ext cx="4206252"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0243" y="2336878"/>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BCBD7E-0FC1-4797-8DB2-012679F4A592}"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3333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970240"/>
            <a:ext cx="7828359"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8" name="Rectangle 7"/>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5A871A-FA97-4179-84AE-2A9F987D8518}" type="datetime1">
              <a:rPr lang="en-US" smtClean="0"/>
              <a:t>10/26/2020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62DE97-D2A2-4972-BB41-DCFB5A0347F2}" type="slidenum">
              <a:rPr lang="en-US" smtClean="0"/>
              <a:t>‹#›</a:t>
            </a:fld>
            <a:endParaRPr lang="en-US"/>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753228"/>
            <a:ext cx="7210393"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51254"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10242" y="2336879"/>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60D1FC-4368-405A-B24E-F0F38BC7449B}"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1206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25"/>
            <a:ext cx="7210394"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0242" y="609600"/>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10240" y="5169592"/>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D92D8D-0315-430D-A2A9-6C2643DECD98}"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11318"/>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06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10242" y="4711624"/>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0AA63E-26D3-47E7-B3F9-BD05C1B4F3AE}"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11624"/>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452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5928628"/>
            <a:ext cx="7828359"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5929622"/>
            <a:ext cx="1202248" cy="144270"/>
          </a:xfrm>
          <a:prstGeom prst="rect">
            <a:avLst/>
          </a:prstGeom>
        </p:spPr>
      </p:pic>
      <p:sp>
        <p:nvSpPr>
          <p:cNvPr id="14" name="Rectangle 13"/>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598"/>
            <a:ext cx="6539158"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10242" y="4711624"/>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6BF231-CA97-4B95-86F8-B2823571806A}"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09934"/>
            <a:ext cx="865613" cy="1090789"/>
          </a:xfrm>
        </p:spPr>
        <p:txBody>
          <a:bodyPr/>
          <a:lstStyle/>
          <a:p>
            <a:fld id="{6D22F896-40B5-4ADD-8801-0D06FADFA095}" type="slidenum">
              <a:rPr lang="en-US" smtClean="0"/>
              <a:pPr/>
              <a:t>‹#›</a:t>
            </a:fld>
            <a:endParaRPr lang="en-US" dirty="0"/>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9702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5928628"/>
            <a:ext cx="7828359"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5929622"/>
            <a:ext cx="1202248" cy="144270"/>
          </a:xfrm>
          <a:prstGeom prst="rect">
            <a:avLst/>
          </a:prstGeom>
        </p:spPr>
      </p:pic>
      <p:sp>
        <p:nvSpPr>
          <p:cNvPr id="11" name="Rectangle 10"/>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4711624"/>
            <a:ext cx="7210397"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10240" y="5300158"/>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F7783E-E0E2-4906-BC5E-4A09B2562CAF}"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09934"/>
            <a:ext cx="865613"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864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6" name="Rectangle 15"/>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6" y="753228"/>
            <a:ext cx="721872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10245" y="3022674"/>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959103" y="3022674"/>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418121"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418121" y="3022674"/>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9F2BDFD-1E4D-4BCB-A22E-026A4F8DBC7B}" type="datetime1">
              <a:rPr lang="en-US" smtClean="0"/>
              <a:t>10/26/2020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5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1" y="753228"/>
            <a:ext cx="7210395"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0243"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10243"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10243"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958092"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423013"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423012"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4C33B56-F4E7-4348-81BF-63B02112A43F}" type="datetime1">
              <a:rPr lang="en-US" smtClean="0"/>
              <a:t>10/26/2020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91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9" name="Rectangle 8"/>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96ADC-C6F0-4383-980A-56B7C11E11C0}"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4990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0"/>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81" y="5543436"/>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5" y="609597"/>
            <a:ext cx="80535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9"/>
            <a:ext cx="6652503"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105344" y="5936196"/>
            <a:ext cx="2057400" cy="365125"/>
          </a:xfrm>
        </p:spPr>
        <p:txBody>
          <a:bodyPr/>
          <a:lstStyle/>
          <a:p>
            <a:fld id="{D58A72C9-5DE8-4B30-8673-4BAFB04C36FD}" type="datetime1">
              <a:rPr lang="en-US" smtClean="0"/>
              <a:t>10/26/2020</a:t>
            </a:fld>
            <a:endParaRPr lang="en-US" dirty="0"/>
          </a:p>
        </p:txBody>
      </p:sp>
      <p:sp>
        <p:nvSpPr>
          <p:cNvPr id="5" name="Footer Placeholder 4"/>
          <p:cNvSpPr>
            <a:spLocks noGrp="1"/>
          </p:cNvSpPr>
          <p:nvPr>
            <p:ph type="ftr" sz="quarter" idx="11"/>
          </p:nvPr>
        </p:nvSpPr>
        <p:spPr>
          <a:xfrm>
            <a:off x="510241" y="5936197"/>
            <a:ext cx="4595104" cy="365125"/>
          </a:xfrm>
        </p:spPr>
        <p:txBody>
          <a:bodyPr/>
          <a:lstStyle/>
          <a:p>
            <a:endParaRPr lang="en-US" dirty="0"/>
          </a:p>
        </p:txBody>
      </p:sp>
      <p:sp>
        <p:nvSpPr>
          <p:cNvPr id="6" name="Slide Number Placeholder 5"/>
          <p:cNvSpPr>
            <a:spLocks noGrp="1"/>
          </p:cNvSpPr>
          <p:nvPr>
            <p:ph type="sldNum" sz="quarter" idx="12"/>
          </p:nvPr>
        </p:nvSpPr>
        <p:spPr>
          <a:xfrm>
            <a:off x="7573167" y="5398642"/>
            <a:ext cx="865613"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45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C0BAF58-4A64-4588-B257-4C8711C39F8B}" type="datetime1">
              <a:rPr lang="en-US" smtClean="0"/>
              <a:t>10/26/2020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62DE97-D2A2-4972-BB41-DCFB5A0347F2}" type="slidenum">
              <a:rPr lang="en-US" smtClean="0"/>
              <a:t>‹#›</a:t>
            </a:fld>
            <a:endParaRPr lang="en-US"/>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10" name="Rectangle 9"/>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4206252"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0241" y="2336873"/>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82C95D-A372-4A9E-BE1E-50EEE84E2517}" type="datetime1">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62DE97-D2A2-4972-BB41-DCFB5A0347F2}" type="slidenum">
              <a:rPr lang="en-US" smtClean="0"/>
              <a:t>‹#›</a:t>
            </a:fld>
            <a:endParaRPr lang="en-US"/>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9370" y="1971234"/>
            <a:ext cx="1202248" cy="144270"/>
          </a:xfrm>
          <a:prstGeom prst="rect">
            <a:avLst/>
          </a:prstGeom>
        </p:spPr>
      </p:pic>
      <p:sp>
        <p:nvSpPr>
          <p:cNvPr id="10" name="Rectangle 9"/>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753228"/>
            <a:ext cx="7210393"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51250"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10242" y="2336874"/>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07A02-7945-482B-B181-0D49B58E2E6E}" type="datetime1">
              <a:rPr lang="en-US" smtClean="0"/>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62DE97-D2A2-4972-BB41-DCFB5A0347F2}" type="slidenum">
              <a:rPr lang="en-US" smtClean="0"/>
              <a:t>‹#›</a:t>
            </a:fld>
            <a:endParaRPr lang="en-US"/>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cstate="print">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1" y="753228"/>
            <a:ext cx="7210396"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0241" y="2336873"/>
            <a:ext cx="7210396"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3236"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BAB705C-C5C5-41C9-B276-74892A80CEC2}" type="datetime1">
              <a:rPr lang="en-US" smtClean="0"/>
              <a:t>10/26/2020</a:t>
            </a:fld>
            <a:endParaRPr lang="en-US"/>
          </a:p>
        </p:txBody>
      </p:sp>
      <p:sp>
        <p:nvSpPr>
          <p:cNvPr id="5" name="Footer Placeholder 4"/>
          <p:cNvSpPr>
            <a:spLocks noGrp="1"/>
          </p:cNvSpPr>
          <p:nvPr>
            <p:ph type="ftr" sz="quarter" idx="3"/>
          </p:nvPr>
        </p:nvSpPr>
        <p:spPr>
          <a:xfrm>
            <a:off x="510241" y="5936189"/>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47092" y="753228"/>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862DE97-D2A2-4972-BB41-DCFB5A0347F2}" type="slidenum">
              <a:rPr lang="en-US" smtClean="0"/>
              <a:t>‹#›</a:t>
            </a:fld>
            <a:endParaRPr lang="en-US"/>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cstate="print">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1" y="753228"/>
            <a:ext cx="7210396"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0241" y="2336873"/>
            <a:ext cx="7210396"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3236" y="5936190"/>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060906-A39D-4FA2-AE02-0F40345E8417}" type="datetime1">
              <a:rPr lang="en-US" smtClean="0"/>
              <a:t>10/26/2020</a:t>
            </a:fld>
            <a:endParaRPr lang="en-US" dirty="0"/>
          </a:p>
        </p:txBody>
      </p:sp>
      <p:sp>
        <p:nvSpPr>
          <p:cNvPr id="5" name="Footer Placeholder 4"/>
          <p:cNvSpPr>
            <a:spLocks noGrp="1"/>
          </p:cNvSpPr>
          <p:nvPr>
            <p:ph type="ftr" sz="quarter" idx="3"/>
          </p:nvPr>
        </p:nvSpPr>
        <p:spPr>
          <a:xfrm>
            <a:off x="510242" y="5936191"/>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3" y="753228"/>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cstate="print">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1" y="753228"/>
            <a:ext cx="7210396"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0241" y="2336873"/>
            <a:ext cx="7210396"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3236" y="5936192"/>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0D751E5-625F-4410-80F3-317B977E57A8}" type="datetime1">
              <a:rPr lang="en-US" smtClean="0"/>
              <a:t>10/26/2020</a:t>
            </a:fld>
            <a:endParaRPr lang="en-US" dirty="0"/>
          </a:p>
        </p:txBody>
      </p:sp>
      <p:sp>
        <p:nvSpPr>
          <p:cNvPr id="5" name="Footer Placeholder 4"/>
          <p:cNvSpPr>
            <a:spLocks noGrp="1"/>
          </p:cNvSpPr>
          <p:nvPr>
            <p:ph type="ftr" sz="quarter" idx="3"/>
          </p:nvPr>
        </p:nvSpPr>
        <p:spPr>
          <a:xfrm>
            <a:off x="510242" y="5936193"/>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4" y="753228"/>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cstate="print">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1" y="753228"/>
            <a:ext cx="7210396"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0241" y="2336873"/>
            <a:ext cx="7210396"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3236" y="5936194"/>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AE1207-0478-4763-B674-F47FBD6ECCE4}" type="datetime1">
              <a:rPr lang="en-US" smtClean="0"/>
              <a:t>10/26/2020</a:t>
            </a:fld>
            <a:endParaRPr lang="en-US" dirty="0"/>
          </a:p>
        </p:txBody>
      </p:sp>
      <p:sp>
        <p:nvSpPr>
          <p:cNvPr id="5" name="Footer Placeholder 4"/>
          <p:cNvSpPr>
            <a:spLocks noGrp="1"/>
          </p:cNvSpPr>
          <p:nvPr>
            <p:ph type="ftr" sz="quarter" idx="3"/>
          </p:nvPr>
        </p:nvSpPr>
        <p:spPr>
          <a:xfrm>
            <a:off x="510242" y="5936195"/>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5" y="753228"/>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http://www.updatesmarugujarat.in/2017/08/charusat-university-recruitment-for.htm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youtu.be/9ch_rkRwk1M" TargetMode="External"/><Relationship Id="rId2" Type="http://schemas.openxmlformats.org/officeDocument/2006/relationships/hyperlink" Target="https://www.youtube.com/watch?v=roDz8mMvbIg&amp;list=PLknSwrodgQ72X4sKpzf5vT8kY80HKcUSe" TargetMode="External"/><Relationship Id="rId1" Type="http://schemas.openxmlformats.org/officeDocument/2006/relationships/slideLayout" Target="../slideLayouts/slideLayout2.xml"/><Relationship Id="rId4" Type="http://schemas.openxmlformats.org/officeDocument/2006/relationships/hyperlink" Target="https://stackoverflow.com/questions/8716661/in-app-purchase-getting-product-details-programmaticall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err="1">
                <a:latin typeface="Britannic Bold" pitchFamily="34" charset="0"/>
              </a:rPr>
              <a:t>Talex</a:t>
            </a:r>
            <a:endParaRPr lang="en-US" sz="6000" dirty="0">
              <a:latin typeface="Britannic Bold" pitchFamily="34" charset="0"/>
            </a:endParaRPr>
          </a:p>
        </p:txBody>
      </p:sp>
      <p:sp>
        <p:nvSpPr>
          <p:cNvPr id="3" name="Subtitle 2"/>
          <p:cNvSpPr>
            <a:spLocks noGrp="1"/>
          </p:cNvSpPr>
          <p:nvPr>
            <p:ph type="subTitle" idx="1"/>
          </p:nvPr>
        </p:nvSpPr>
        <p:spPr>
          <a:xfrm>
            <a:off x="2514600" y="4495800"/>
            <a:ext cx="6172200" cy="1752600"/>
          </a:xfrm>
        </p:spPr>
        <p:txBody>
          <a:bodyPr>
            <a:noAutofit/>
          </a:bodyPr>
          <a:lstStyle/>
          <a:p>
            <a:r>
              <a:rPr lang="en-US" sz="2400" dirty="0">
                <a:latin typeface="Times New Roman" pitchFamily="18" charset="0"/>
                <a:cs typeface="Times New Roman" pitchFamily="18" charset="0"/>
              </a:rPr>
              <a:t>Prepared by:</a:t>
            </a:r>
          </a:p>
          <a:p>
            <a:r>
              <a:rPr lang="en-US" sz="2400" dirty="0">
                <a:latin typeface="Times New Roman" pitchFamily="18" charset="0"/>
                <a:cs typeface="Times New Roman" pitchFamily="18" charset="0"/>
              </a:rPr>
              <a:t>Deep Prajapati (18DCE099)</a:t>
            </a:r>
          </a:p>
          <a:p>
            <a:r>
              <a:rPr lang="en-US" sz="2400" dirty="0" err="1">
                <a:latin typeface="Times New Roman" pitchFamily="18" charset="0"/>
                <a:cs typeface="Times New Roman" pitchFamily="18" charset="0"/>
              </a:rPr>
              <a:t>Jenil</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Savaliya</a:t>
            </a:r>
            <a:r>
              <a:rPr lang="en-US" sz="2400" dirty="0">
                <a:latin typeface="Times New Roman" pitchFamily="18" charset="0"/>
                <a:cs typeface="Times New Roman" pitchFamily="18" charset="0"/>
              </a:rPr>
              <a:t> (18DCE106)</a:t>
            </a:r>
          </a:p>
          <a:p>
            <a:r>
              <a:rPr lang="en-US" sz="2400" dirty="0">
                <a:latin typeface="Times New Roman" pitchFamily="18" charset="0"/>
                <a:cs typeface="Times New Roman" pitchFamily="18" charset="0"/>
              </a:rPr>
              <a:t>Aashray Zaveri (18DCE142)</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4" name="Picture 3" descr="A close up of a logo&#10;&#10;Description automatically generated">
            <a:extLst>
              <a:ext uri="{FF2B5EF4-FFF2-40B4-BE49-F238E27FC236}">
                <a16:creationId xmlns:a16="http://schemas.microsoft.com/office/drawing/2014/main" id="{4684D536-2B98-4541-972F-136898B94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152400"/>
            <a:ext cx="1313817" cy="1157288"/>
          </a:xfrm>
          <a:prstGeom prst="rect">
            <a:avLst/>
          </a:prstGeom>
        </p:spPr>
      </p:pic>
      <p:pic>
        <p:nvPicPr>
          <p:cNvPr id="5" name="Picture 4">
            <a:extLst>
              <a:ext uri="{FF2B5EF4-FFF2-40B4-BE49-F238E27FC236}">
                <a16:creationId xmlns:a16="http://schemas.microsoft.com/office/drawing/2014/main" id="{C08ED548-BCB5-446A-BE79-C0380594A92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67600" y="228600"/>
            <a:ext cx="1524000" cy="1353476"/>
          </a:xfrm>
          <a:prstGeom prst="rect">
            <a:avLst/>
          </a:prstGeom>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A2DF50-EC26-473D-9382-48B6DE5E7BD7}"/>
              </a:ext>
            </a:extLst>
          </p:cNvPr>
          <p:cNvSpPr>
            <a:spLocks noGrp="1"/>
          </p:cNvSpPr>
          <p:nvPr>
            <p:ph type="sldNum" sz="quarter" idx="12"/>
          </p:nvPr>
        </p:nvSpPr>
        <p:spPr/>
        <p:txBody>
          <a:bodyPr/>
          <a:lstStyle/>
          <a:p>
            <a:r>
              <a:rPr lang="en-US" dirty="0"/>
              <a:t>9</a:t>
            </a:r>
          </a:p>
        </p:txBody>
      </p:sp>
      <p:pic>
        <p:nvPicPr>
          <p:cNvPr id="6" name="Picture 5">
            <a:extLst>
              <a:ext uri="{FF2B5EF4-FFF2-40B4-BE49-F238E27FC236}">
                <a16:creationId xmlns:a16="http://schemas.microsoft.com/office/drawing/2014/main" id="{73C4F4BA-11DA-4E35-9322-95CFA6147C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2310004"/>
            <a:ext cx="2116830" cy="3252596"/>
          </a:xfrm>
          <a:prstGeom prst="rect">
            <a:avLst/>
          </a:prstGeom>
        </p:spPr>
      </p:pic>
      <p:pic>
        <p:nvPicPr>
          <p:cNvPr id="7" name="Picture 6">
            <a:extLst>
              <a:ext uri="{FF2B5EF4-FFF2-40B4-BE49-F238E27FC236}">
                <a16:creationId xmlns:a16="http://schemas.microsoft.com/office/drawing/2014/main" id="{F0C965A4-759E-4DF1-9046-FF93D2A0B8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2310004"/>
            <a:ext cx="2105067" cy="3252596"/>
          </a:xfrm>
          <a:prstGeom prst="rect">
            <a:avLst/>
          </a:prstGeom>
        </p:spPr>
      </p:pic>
      <p:sp>
        <p:nvSpPr>
          <p:cNvPr id="8" name="Title 1">
            <a:extLst>
              <a:ext uri="{FF2B5EF4-FFF2-40B4-BE49-F238E27FC236}">
                <a16:creationId xmlns:a16="http://schemas.microsoft.com/office/drawing/2014/main" id="{2272351D-4B76-442A-AFB6-8F99363B2040}"/>
              </a:ext>
            </a:extLst>
          </p:cNvPr>
          <p:cNvSpPr>
            <a:spLocks noGrp="1"/>
          </p:cNvSpPr>
          <p:nvPr>
            <p:ph type="title"/>
          </p:nvPr>
        </p:nvSpPr>
        <p:spPr>
          <a:xfrm>
            <a:off x="510241" y="753228"/>
            <a:ext cx="7210396" cy="1080938"/>
          </a:xfrm>
        </p:spPr>
        <p:txBody>
          <a:bodyPr/>
          <a:lstStyle/>
          <a:p>
            <a:r>
              <a:rPr lang="en-US" dirty="0"/>
              <a:t>Implementation Screenshot</a:t>
            </a:r>
          </a:p>
        </p:txBody>
      </p:sp>
      <p:sp>
        <p:nvSpPr>
          <p:cNvPr id="9" name="Rectangle 8">
            <a:extLst>
              <a:ext uri="{FF2B5EF4-FFF2-40B4-BE49-F238E27FC236}">
                <a16:creationId xmlns:a16="http://schemas.microsoft.com/office/drawing/2014/main" id="{302F90DB-AF58-40A1-B339-756A65057847}"/>
              </a:ext>
            </a:extLst>
          </p:cNvPr>
          <p:cNvSpPr/>
          <p:nvPr/>
        </p:nvSpPr>
        <p:spPr>
          <a:xfrm>
            <a:off x="1663822" y="5638800"/>
            <a:ext cx="1227585" cy="276999"/>
          </a:xfrm>
          <a:prstGeom prst="rect">
            <a:avLst/>
          </a:prstGeom>
        </p:spPr>
        <p:txBody>
          <a:bodyPr wrap="square">
            <a:spAutoFit/>
          </a:bodyPr>
          <a:lstStyle/>
          <a:p>
            <a:r>
              <a:rPr lang="en-US" sz="1200" dirty="0"/>
              <a:t>(Product Entry)</a:t>
            </a:r>
          </a:p>
        </p:txBody>
      </p:sp>
      <p:sp>
        <p:nvSpPr>
          <p:cNvPr id="10" name="Rectangle 9">
            <a:extLst>
              <a:ext uri="{FF2B5EF4-FFF2-40B4-BE49-F238E27FC236}">
                <a16:creationId xmlns:a16="http://schemas.microsoft.com/office/drawing/2014/main" id="{A6909F09-2951-4699-BD61-A709244F1802}"/>
              </a:ext>
            </a:extLst>
          </p:cNvPr>
          <p:cNvSpPr/>
          <p:nvPr/>
        </p:nvSpPr>
        <p:spPr>
          <a:xfrm>
            <a:off x="5805803" y="5627858"/>
            <a:ext cx="1466260" cy="287941"/>
          </a:xfrm>
          <a:prstGeom prst="rect">
            <a:avLst/>
          </a:prstGeom>
        </p:spPr>
        <p:txBody>
          <a:bodyPr wrap="square">
            <a:spAutoFit/>
          </a:bodyPr>
          <a:lstStyle/>
          <a:p>
            <a:r>
              <a:rPr lang="en-US" sz="1200" dirty="0"/>
              <a:t>(Stock Summaries)</a:t>
            </a:r>
          </a:p>
        </p:txBody>
      </p:sp>
    </p:spTree>
    <p:extLst>
      <p:ext uri="{BB962C8B-B14F-4D97-AF65-F5344CB8AC3E}">
        <p14:creationId xmlns:p14="http://schemas.microsoft.com/office/powerpoint/2010/main" val="411414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6D97E-D2F5-4ED7-ADB6-28D91A511F20}"/>
              </a:ext>
            </a:extLst>
          </p:cNvPr>
          <p:cNvSpPr>
            <a:spLocks noGrp="1"/>
          </p:cNvSpPr>
          <p:nvPr>
            <p:ph type="title"/>
          </p:nvPr>
        </p:nvSpPr>
        <p:spPr/>
        <p:txBody>
          <a:bodyPr/>
          <a:lstStyle/>
          <a:p>
            <a:r>
              <a:rPr lang="en-US" dirty="0"/>
              <a:t>Database Screenshots</a:t>
            </a:r>
          </a:p>
        </p:txBody>
      </p:sp>
      <p:sp>
        <p:nvSpPr>
          <p:cNvPr id="3" name="Text Placeholder 2">
            <a:extLst>
              <a:ext uri="{FF2B5EF4-FFF2-40B4-BE49-F238E27FC236}">
                <a16:creationId xmlns:a16="http://schemas.microsoft.com/office/drawing/2014/main" id="{6706760B-CA65-4B5E-B979-3B53D2E097CF}"/>
              </a:ext>
            </a:extLst>
          </p:cNvPr>
          <p:cNvSpPr>
            <a:spLocks noGrp="1"/>
          </p:cNvSpPr>
          <p:nvPr>
            <p:ph type="body" idx="1"/>
          </p:nvPr>
        </p:nvSpPr>
        <p:spPr/>
        <p:txBody>
          <a:bodyPr/>
          <a:lstStyle/>
          <a:p>
            <a:r>
              <a:rPr lang="en-US" dirty="0"/>
              <a:t>Signup/login data</a:t>
            </a:r>
          </a:p>
        </p:txBody>
      </p:sp>
      <p:sp>
        <p:nvSpPr>
          <p:cNvPr id="5" name="Text Placeholder 4">
            <a:extLst>
              <a:ext uri="{FF2B5EF4-FFF2-40B4-BE49-F238E27FC236}">
                <a16:creationId xmlns:a16="http://schemas.microsoft.com/office/drawing/2014/main" id="{267121D8-BACA-4EA4-9080-5686DD6320EF}"/>
              </a:ext>
            </a:extLst>
          </p:cNvPr>
          <p:cNvSpPr>
            <a:spLocks noGrp="1"/>
          </p:cNvSpPr>
          <p:nvPr>
            <p:ph type="body" sz="quarter" idx="3"/>
          </p:nvPr>
        </p:nvSpPr>
        <p:spPr/>
        <p:txBody>
          <a:bodyPr/>
          <a:lstStyle/>
          <a:p>
            <a:r>
              <a:rPr lang="en-US" dirty="0"/>
              <a:t>Stocks entry data</a:t>
            </a:r>
          </a:p>
        </p:txBody>
      </p:sp>
      <p:sp>
        <p:nvSpPr>
          <p:cNvPr id="7" name="Slide Number Placeholder 6">
            <a:extLst>
              <a:ext uri="{FF2B5EF4-FFF2-40B4-BE49-F238E27FC236}">
                <a16:creationId xmlns:a16="http://schemas.microsoft.com/office/drawing/2014/main" id="{D96FCFDC-2222-43D7-AC02-3DEEC09F2F47}"/>
              </a:ext>
            </a:extLst>
          </p:cNvPr>
          <p:cNvSpPr>
            <a:spLocks noGrp="1"/>
          </p:cNvSpPr>
          <p:nvPr>
            <p:ph type="sldNum" sz="quarter" idx="12"/>
          </p:nvPr>
        </p:nvSpPr>
        <p:spPr/>
        <p:txBody>
          <a:bodyPr/>
          <a:lstStyle/>
          <a:p>
            <a:fld id="{6862DE97-D2A2-4972-BB41-DCFB5A0347F2}" type="slidenum">
              <a:rPr lang="en-US" smtClean="0"/>
              <a:t>11</a:t>
            </a:fld>
            <a:endParaRPr lang="en-US"/>
          </a:p>
        </p:txBody>
      </p:sp>
      <p:pic>
        <p:nvPicPr>
          <p:cNvPr id="8" name="image26.jpeg">
            <a:extLst>
              <a:ext uri="{FF2B5EF4-FFF2-40B4-BE49-F238E27FC236}">
                <a16:creationId xmlns:a16="http://schemas.microsoft.com/office/drawing/2014/main" id="{69328A5B-9152-49AF-8D82-14017AE08D98}"/>
              </a:ext>
            </a:extLst>
          </p:cNvPr>
          <p:cNvPicPr>
            <a:picLocks noGrp="1"/>
          </p:cNvPicPr>
          <p:nvPr>
            <p:ph sz="half" idx="2"/>
          </p:nvPr>
        </p:nvPicPr>
        <p:blipFill>
          <a:blip r:embed="rId2" cstate="print"/>
          <a:stretch>
            <a:fillRect/>
          </a:stretch>
        </p:blipFill>
        <p:spPr>
          <a:xfrm>
            <a:off x="577192" y="3028949"/>
            <a:ext cx="3524250" cy="3437770"/>
          </a:xfrm>
          <a:prstGeom prst="rect">
            <a:avLst/>
          </a:prstGeom>
        </p:spPr>
      </p:pic>
      <p:pic>
        <p:nvPicPr>
          <p:cNvPr id="9" name="image27.jpeg">
            <a:extLst>
              <a:ext uri="{FF2B5EF4-FFF2-40B4-BE49-F238E27FC236}">
                <a16:creationId xmlns:a16="http://schemas.microsoft.com/office/drawing/2014/main" id="{4986D7CE-B799-4906-8B8E-CC3D54896082}"/>
              </a:ext>
            </a:extLst>
          </p:cNvPr>
          <p:cNvPicPr>
            <a:picLocks noGrp="1"/>
          </p:cNvPicPr>
          <p:nvPr>
            <p:ph sz="quarter" idx="4"/>
          </p:nvPr>
        </p:nvPicPr>
        <p:blipFill>
          <a:blip r:embed="rId3" cstate="print"/>
          <a:stretch>
            <a:fillRect/>
          </a:stretch>
        </p:blipFill>
        <p:spPr>
          <a:xfrm>
            <a:off x="4365116" y="3028949"/>
            <a:ext cx="3524250" cy="3437770"/>
          </a:xfrm>
          <a:prstGeom prst="rect">
            <a:avLst/>
          </a:prstGeom>
        </p:spPr>
      </p:pic>
    </p:spTree>
    <p:extLst>
      <p:ext uri="{BB962C8B-B14F-4D97-AF65-F5344CB8AC3E}">
        <p14:creationId xmlns:p14="http://schemas.microsoft.com/office/powerpoint/2010/main" val="4006171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lnSpcReduction="10000"/>
          </a:bodyPr>
          <a:lstStyle/>
          <a:p>
            <a:r>
              <a:rPr lang="en-US" sz="2000" dirty="0">
                <a:hlinkClick r:id="rId2"/>
              </a:rPr>
              <a:t>https://www.youtube.com/watch?v=roDz8mMvbIg&amp;list=PLknSwrodgQ72X4sKpzf5vT8kY80HKcUSe</a:t>
            </a:r>
            <a:endParaRPr lang="en-US" sz="2000" dirty="0"/>
          </a:p>
          <a:p>
            <a:r>
              <a:rPr lang="en-US" sz="2000" dirty="0"/>
              <a:t>(Android studio basic tutorial playlist)</a:t>
            </a:r>
          </a:p>
          <a:p>
            <a:endParaRPr lang="en-US" sz="2000" dirty="0">
              <a:hlinkClick r:id="rId3"/>
            </a:endParaRPr>
          </a:p>
          <a:p>
            <a:r>
              <a:rPr lang="en-US" sz="2000" dirty="0">
                <a:hlinkClick r:id="rId3"/>
              </a:rPr>
              <a:t>https://youtu.be/9ch_rkRwk1M</a:t>
            </a:r>
            <a:endParaRPr lang="en-US" sz="2000" dirty="0"/>
          </a:p>
          <a:p>
            <a:r>
              <a:rPr lang="en-US" sz="2000" dirty="0"/>
              <a:t>(How to add product and employee details)</a:t>
            </a:r>
          </a:p>
          <a:p>
            <a:endParaRPr lang="en-US" sz="2000" dirty="0"/>
          </a:p>
          <a:p>
            <a:r>
              <a:rPr lang="en-US" sz="2000" dirty="0">
                <a:hlinkClick r:id="rId4"/>
              </a:rPr>
              <a:t>https://stackoverflow.com/questions/8716661/in-app-purchase-getting-product-details-programmatically</a:t>
            </a:r>
            <a:endParaRPr lang="en-US" sz="2000" dirty="0"/>
          </a:p>
          <a:p>
            <a:r>
              <a:rPr lang="en-US" sz="2000" dirty="0"/>
              <a:t>(how to converse with employees)</a:t>
            </a:r>
          </a:p>
        </p:txBody>
      </p:sp>
      <p:sp>
        <p:nvSpPr>
          <p:cNvPr id="5" name="Slide Number Placeholder 4"/>
          <p:cNvSpPr>
            <a:spLocks noGrp="1"/>
          </p:cNvSpPr>
          <p:nvPr>
            <p:ph type="sldNum" sz="quarter" idx="12"/>
          </p:nvPr>
        </p:nvSpPr>
        <p:spPr/>
        <p:txBody>
          <a:bodyPr/>
          <a:lstStyle/>
          <a:p>
            <a:r>
              <a:rPr lang="en-US" dirty="0"/>
              <a:t>10</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057400"/>
            <a:ext cx="7210396" cy="3599316"/>
          </a:xfrm>
        </p:spPr>
        <p:txBody>
          <a:bodyPr>
            <a:noAutofit/>
          </a:bodyPr>
          <a:lstStyle/>
          <a:p>
            <a:pPr algn="ctr">
              <a:buNone/>
            </a:pPr>
            <a:endParaRPr lang="en-US" sz="8000" dirty="0"/>
          </a:p>
          <a:p>
            <a:pPr algn="ctr">
              <a:buNone/>
            </a:pPr>
            <a:r>
              <a:rPr lang="en-US" sz="8000" dirty="0"/>
              <a:t>Thank  You!</a:t>
            </a:r>
          </a:p>
        </p:txBody>
      </p:sp>
      <p:sp>
        <p:nvSpPr>
          <p:cNvPr id="5" name="Slide Number Placeholder 4"/>
          <p:cNvSpPr>
            <a:spLocks noGrp="1"/>
          </p:cNvSpPr>
          <p:nvPr>
            <p:ph type="sldNum" sz="quarter" idx="12"/>
          </p:nvPr>
        </p:nvSpPr>
        <p:spPr/>
        <p:txBody>
          <a:bodyPr/>
          <a:lstStyle/>
          <a:p>
            <a:r>
              <a:rPr lang="en-US" dirty="0"/>
              <a:t>11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p>
        </p:txBody>
      </p:sp>
      <p:sp>
        <p:nvSpPr>
          <p:cNvPr id="3" name="Content Placeholder 2"/>
          <p:cNvSpPr>
            <a:spLocks noGrp="1"/>
          </p:cNvSpPr>
          <p:nvPr>
            <p:ph idx="1"/>
          </p:nvPr>
        </p:nvSpPr>
        <p:spPr/>
        <p:txBody>
          <a:bodyPr>
            <a:normAutofit/>
          </a:bodyPr>
          <a:lstStyle/>
          <a:p>
            <a:r>
              <a:rPr lang="en-US" dirty="0"/>
              <a:t>Introduction</a:t>
            </a:r>
          </a:p>
          <a:p>
            <a:r>
              <a:rPr lang="en-US" dirty="0"/>
              <a:t>Problem Statement</a:t>
            </a:r>
          </a:p>
          <a:p>
            <a:r>
              <a:rPr lang="en-US" dirty="0"/>
              <a:t>Motivation</a:t>
            </a:r>
          </a:p>
          <a:p>
            <a:r>
              <a:rPr lang="en-US" dirty="0"/>
              <a:t>Hardware and Software Requirements</a:t>
            </a:r>
          </a:p>
          <a:p>
            <a:r>
              <a:rPr lang="en-US" dirty="0"/>
              <a:t>Future Aim</a:t>
            </a:r>
          </a:p>
          <a:p>
            <a:r>
              <a:rPr lang="en-US" dirty="0"/>
              <a:t>Implementation Screenshot</a:t>
            </a:r>
          </a:p>
          <a:p>
            <a:r>
              <a:rPr lang="en-US" dirty="0"/>
              <a:t>Resources</a:t>
            </a:r>
          </a:p>
        </p:txBody>
      </p:sp>
      <p:sp>
        <p:nvSpPr>
          <p:cNvPr id="6" name="Slide Number Placeholder 5"/>
          <p:cNvSpPr>
            <a:spLocks noGrp="1"/>
          </p:cNvSpPr>
          <p:nvPr>
            <p:ph type="sldNum" sz="quarter" idx="12"/>
          </p:nvPr>
        </p:nvSpPr>
        <p:spPr/>
        <p:txBody>
          <a:bodyPr/>
          <a:lstStyle/>
          <a:p>
            <a:r>
              <a:rPr lang="en-US" dirty="0"/>
              <a:t>1</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From stock entries ,stock summaries to employee details and conversing with employee, our app has it all.</a:t>
            </a:r>
          </a:p>
          <a:p>
            <a:endParaRPr lang="en-US" dirty="0"/>
          </a:p>
          <a:p>
            <a:r>
              <a:rPr lang="en-US" dirty="0"/>
              <a:t>All the work that business man and stocks and data manager used to do in tally(except bill making) and in excel can be done by anyone without any prior knowledge of using it.</a:t>
            </a:r>
          </a:p>
        </p:txBody>
      </p:sp>
      <p:sp>
        <p:nvSpPr>
          <p:cNvPr id="5" name="Slide Number Placeholder 4"/>
          <p:cNvSpPr>
            <a:spLocks noGrp="1"/>
          </p:cNvSpPr>
          <p:nvPr>
            <p:ph type="sldNum" sz="quarter" idx="12"/>
          </p:nvPr>
        </p:nvSpPr>
        <p:spPr/>
        <p:txBody>
          <a:bodyPr/>
          <a:lstStyle/>
          <a:p>
            <a:r>
              <a:rPr lang="en-US" dirty="0"/>
              <a:t>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C2EEA-452D-4BFD-9325-B3171D9D6228}"/>
              </a:ext>
            </a:extLst>
          </p:cNvPr>
          <p:cNvSpPr>
            <a:spLocks noGrp="1"/>
          </p:cNvSpPr>
          <p:nvPr>
            <p:ph type="title"/>
          </p:nvPr>
        </p:nvSpPr>
        <p:spPr>
          <a:xfrm>
            <a:off x="510241" y="753228"/>
            <a:ext cx="7210396" cy="999372"/>
          </a:xfrm>
        </p:spPr>
        <p:txBody>
          <a:bodyPr>
            <a:normAutofit/>
          </a:bodyPr>
          <a:lstStyle/>
          <a:p>
            <a:r>
              <a:rPr lang="en-US" dirty="0"/>
              <a:t>Features</a:t>
            </a:r>
            <a:endParaRPr lang="en-IN" dirty="0"/>
          </a:p>
        </p:txBody>
      </p:sp>
      <p:sp>
        <p:nvSpPr>
          <p:cNvPr id="4" name="Slide Number Placeholder 3">
            <a:extLst>
              <a:ext uri="{FF2B5EF4-FFF2-40B4-BE49-F238E27FC236}">
                <a16:creationId xmlns:a16="http://schemas.microsoft.com/office/drawing/2014/main" id="{C015C56D-9337-445A-9B6F-8E9CF4C7EE46}"/>
              </a:ext>
            </a:extLst>
          </p:cNvPr>
          <p:cNvSpPr>
            <a:spLocks noGrp="1"/>
          </p:cNvSpPr>
          <p:nvPr>
            <p:ph type="sldNum" sz="quarter" idx="12"/>
          </p:nvPr>
        </p:nvSpPr>
        <p:spPr/>
        <p:txBody>
          <a:bodyPr/>
          <a:lstStyle/>
          <a:p>
            <a:r>
              <a:rPr lang="en-US" dirty="0"/>
              <a:t>3</a:t>
            </a:r>
          </a:p>
        </p:txBody>
      </p:sp>
      <p:pic>
        <p:nvPicPr>
          <p:cNvPr id="52" name="Picture 51">
            <a:extLst>
              <a:ext uri="{FF2B5EF4-FFF2-40B4-BE49-F238E27FC236}">
                <a16:creationId xmlns:a16="http://schemas.microsoft.com/office/drawing/2014/main" id="{B5A76809-6041-40AF-855B-5A49955181BF}"/>
              </a:ext>
            </a:extLst>
          </p:cNvPr>
          <p:cNvPicPr>
            <a:picLocks noChangeAspect="1"/>
          </p:cNvPicPr>
          <p:nvPr/>
        </p:nvPicPr>
        <p:blipFill>
          <a:blip r:embed="rId2"/>
          <a:stretch>
            <a:fillRect/>
          </a:stretch>
        </p:blipFill>
        <p:spPr>
          <a:xfrm>
            <a:off x="1905000" y="2057400"/>
            <a:ext cx="4953000" cy="4645263"/>
          </a:xfrm>
          <a:prstGeom prst="rect">
            <a:avLst/>
          </a:prstGeom>
        </p:spPr>
      </p:pic>
    </p:spTree>
    <p:extLst>
      <p:ext uri="{BB962C8B-B14F-4D97-AF65-F5344CB8AC3E}">
        <p14:creationId xmlns:p14="http://schemas.microsoft.com/office/powerpoint/2010/main" val="3704400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b="1" dirty="0"/>
              <a:t>Faster</a:t>
            </a:r>
            <a:r>
              <a:rPr lang="en-US" dirty="0"/>
              <a:t>: The model resides on the device and does not require internet connectivity. Thus, the inference is very fast and has an average latency of only a few milliseconds.</a:t>
            </a:r>
          </a:p>
          <a:p>
            <a:r>
              <a:rPr lang="en-US" b="1" dirty="0"/>
              <a:t>Resource efficient</a:t>
            </a:r>
            <a:r>
              <a:rPr lang="en-US" dirty="0"/>
              <a:t>: The model has a small memory footprint on the device.</a:t>
            </a:r>
          </a:p>
          <a:p>
            <a:r>
              <a:rPr lang="en-US" b="1" dirty="0"/>
              <a:t>Privacy-friendly</a:t>
            </a:r>
            <a:r>
              <a:rPr lang="en-US" dirty="0"/>
              <a:t>: The user data never leaves the device and this eliminates any privacy restrictions.</a:t>
            </a:r>
          </a:p>
          <a:p>
            <a:pPr>
              <a:buNone/>
            </a:pPr>
            <a:endParaRPr lang="en-US" dirty="0"/>
          </a:p>
        </p:txBody>
      </p:sp>
      <p:sp>
        <p:nvSpPr>
          <p:cNvPr id="5" name="Slide Number Placeholder 4"/>
          <p:cNvSpPr>
            <a:spLocks noGrp="1"/>
          </p:cNvSpPr>
          <p:nvPr>
            <p:ph type="sldNum" sz="quarter" idx="12"/>
          </p:nvPr>
        </p:nvSpPr>
        <p:spPr/>
        <p:txBody>
          <a:bodyPr/>
          <a:lstStyle/>
          <a:p>
            <a:r>
              <a:rPr lang="en-US" dirty="0"/>
              <a:t>4</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Often times , if we are a newbies in excel and tally we are not equipped with better knowledge to do what we wish for.</a:t>
            </a:r>
          </a:p>
          <a:p>
            <a:endParaRPr lang="en-US" dirty="0"/>
          </a:p>
          <a:p>
            <a:r>
              <a:rPr lang="en-US" dirty="0"/>
              <a:t>So in order to eradicate the problems for the very new users , we came up with an idea of making an application that would be suitable for users of both.</a:t>
            </a:r>
          </a:p>
        </p:txBody>
      </p:sp>
      <p:sp>
        <p:nvSpPr>
          <p:cNvPr id="5" name="Slide Number Placeholder 4"/>
          <p:cNvSpPr>
            <a:spLocks noGrp="1"/>
          </p:cNvSpPr>
          <p:nvPr>
            <p:ph type="sldNum" sz="quarter" idx="12"/>
          </p:nvPr>
        </p:nvSpPr>
        <p:spPr/>
        <p:txBody>
          <a:bodyPr/>
          <a:lstStyle/>
          <a:p>
            <a:r>
              <a:rPr lang="en-US" dirty="0"/>
              <a:t>5</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and Software Requirements</a:t>
            </a:r>
          </a:p>
        </p:txBody>
      </p:sp>
      <p:sp>
        <p:nvSpPr>
          <p:cNvPr id="3" name="Content Placeholder 2"/>
          <p:cNvSpPr>
            <a:spLocks noGrp="1"/>
          </p:cNvSpPr>
          <p:nvPr>
            <p:ph idx="1"/>
          </p:nvPr>
        </p:nvSpPr>
        <p:spPr/>
        <p:txBody>
          <a:bodyPr/>
          <a:lstStyle/>
          <a:p>
            <a:r>
              <a:rPr lang="en-US" dirty="0"/>
              <a:t>Hardware Requirements-:</a:t>
            </a:r>
          </a:p>
          <a:p>
            <a:pPr algn="l">
              <a:buFont typeface="Arial" panose="020B0604020202020204" pitchFamily="34" charset="0"/>
              <a:buChar char="•"/>
            </a:pPr>
            <a:r>
              <a:rPr lang="en-US" sz="1600" b="0" i="0" dirty="0">
                <a:solidFill>
                  <a:schemeClr val="bg1"/>
                </a:solidFill>
                <a:effectLst/>
                <a:latin typeface="arial" panose="020B0604020202020204" pitchFamily="34" charset="0"/>
              </a:rPr>
              <a:t>Microsoft Windows 7/8/10 (32-bit or 64-bit)</a:t>
            </a:r>
          </a:p>
          <a:p>
            <a:pPr algn="l">
              <a:buFont typeface="Arial" panose="020B0604020202020204" pitchFamily="34" charset="0"/>
              <a:buChar char="•"/>
            </a:pPr>
            <a:r>
              <a:rPr lang="en-US" sz="1600" b="0" i="0" dirty="0">
                <a:solidFill>
                  <a:schemeClr val="bg1"/>
                </a:solidFill>
                <a:effectLst/>
                <a:latin typeface="arial" panose="020B0604020202020204" pitchFamily="34" charset="0"/>
              </a:rPr>
              <a:t>3 GB RAM </a:t>
            </a:r>
            <a:r>
              <a:rPr lang="en-US" sz="1600" b="1" i="0" dirty="0">
                <a:solidFill>
                  <a:schemeClr val="bg1"/>
                </a:solidFill>
                <a:effectLst/>
                <a:latin typeface="arial" panose="020B0604020202020204" pitchFamily="34" charset="0"/>
              </a:rPr>
              <a:t>minimum</a:t>
            </a:r>
            <a:r>
              <a:rPr lang="en-US" sz="1600" b="0" i="0" dirty="0">
                <a:solidFill>
                  <a:schemeClr val="bg1"/>
                </a:solidFill>
                <a:effectLst/>
                <a:latin typeface="arial" panose="020B0604020202020204" pitchFamily="34" charset="0"/>
              </a:rPr>
              <a:t>, 8 GB RAM recommended (plus 1 GB for the </a:t>
            </a:r>
            <a:r>
              <a:rPr lang="en-US" sz="1600" b="1" i="0" dirty="0">
                <a:solidFill>
                  <a:schemeClr val="bg1"/>
                </a:solidFill>
                <a:effectLst/>
                <a:latin typeface="arial" panose="020B0604020202020204" pitchFamily="34" charset="0"/>
              </a:rPr>
              <a:t>Android</a:t>
            </a:r>
            <a:r>
              <a:rPr lang="en-US" sz="1600" b="0" i="0" dirty="0">
                <a:solidFill>
                  <a:schemeClr val="bg1"/>
                </a:solidFill>
                <a:effectLst/>
                <a:latin typeface="arial" panose="020B0604020202020204" pitchFamily="34" charset="0"/>
              </a:rPr>
              <a:t> Emulator)</a:t>
            </a:r>
          </a:p>
          <a:p>
            <a:pPr algn="l">
              <a:buFont typeface="Arial" panose="020B0604020202020204" pitchFamily="34" charset="0"/>
              <a:buChar char="•"/>
            </a:pPr>
            <a:r>
              <a:rPr lang="en-US" sz="1600" b="0" i="0" dirty="0">
                <a:solidFill>
                  <a:schemeClr val="bg1"/>
                </a:solidFill>
                <a:effectLst/>
                <a:latin typeface="arial" panose="020B0604020202020204" pitchFamily="34" charset="0"/>
              </a:rPr>
              <a:t>2 GB of available disk space </a:t>
            </a:r>
            <a:r>
              <a:rPr lang="en-US" sz="1600" b="1" i="0" dirty="0">
                <a:solidFill>
                  <a:schemeClr val="bg1"/>
                </a:solidFill>
                <a:effectLst/>
                <a:latin typeface="arial" panose="020B0604020202020204" pitchFamily="34" charset="0"/>
              </a:rPr>
              <a:t>minimum</a:t>
            </a:r>
            <a:r>
              <a:rPr lang="en-US" sz="1600" b="0" i="0" dirty="0">
                <a:solidFill>
                  <a:schemeClr val="bg1"/>
                </a:solidFill>
                <a:effectLst/>
                <a:latin typeface="arial" panose="020B0604020202020204" pitchFamily="34" charset="0"/>
              </a:rPr>
              <a:t>, 4 GB recommended (500 MB for IDE plus 1.5 GB for </a:t>
            </a:r>
            <a:r>
              <a:rPr lang="en-US" sz="1600" b="1" i="0" dirty="0">
                <a:solidFill>
                  <a:schemeClr val="bg1"/>
                </a:solidFill>
                <a:effectLst/>
                <a:latin typeface="arial" panose="020B0604020202020204" pitchFamily="34" charset="0"/>
              </a:rPr>
              <a:t>Android</a:t>
            </a:r>
            <a:r>
              <a:rPr lang="en-US" sz="1600" b="0" i="0" dirty="0">
                <a:solidFill>
                  <a:schemeClr val="bg1"/>
                </a:solidFill>
                <a:effectLst/>
                <a:latin typeface="arial" panose="020B0604020202020204" pitchFamily="34" charset="0"/>
              </a:rPr>
              <a:t> SDK and emulator system image)</a:t>
            </a:r>
          </a:p>
          <a:p>
            <a:r>
              <a:rPr lang="en-US" dirty="0"/>
              <a:t>Software Requirements-:</a:t>
            </a:r>
          </a:p>
          <a:p>
            <a:r>
              <a:rPr lang="en-US" sz="1800" dirty="0">
                <a:solidFill>
                  <a:schemeClr val="bg1"/>
                </a:solidFill>
                <a:latin typeface="Arial" panose="020B0604020202020204" pitchFamily="34" charset="0"/>
                <a:cs typeface="Arial" panose="020B0604020202020204" pitchFamily="34" charset="0"/>
              </a:rPr>
              <a:t>Android Studio</a:t>
            </a:r>
          </a:p>
          <a:p>
            <a:r>
              <a:rPr lang="en-US" sz="1800" dirty="0">
                <a:solidFill>
                  <a:schemeClr val="bg1"/>
                </a:solidFill>
                <a:latin typeface="Arial" panose="020B0604020202020204" pitchFamily="34" charset="0"/>
                <a:cs typeface="Arial" panose="020B0604020202020204" pitchFamily="34" charset="0"/>
              </a:rPr>
              <a:t>Firebase</a:t>
            </a:r>
          </a:p>
          <a:p>
            <a:pPr marL="0" indent="0">
              <a:buNone/>
            </a:pPr>
            <a:endParaRPr lang="en-US" sz="2400" b="0" i="0" dirty="0">
              <a:solidFill>
                <a:srgbClr val="222222"/>
              </a:solidFill>
              <a:effectLst/>
              <a:latin typeface="arial" panose="020B0604020202020204" pitchFamily="34" charset="0"/>
            </a:endParaRPr>
          </a:p>
        </p:txBody>
      </p:sp>
      <p:sp>
        <p:nvSpPr>
          <p:cNvPr id="5" name="Slide Number Placeholder 4"/>
          <p:cNvSpPr>
            <a:spLocks noGrp="1"/>
          </p:cNvSpPr>
          <p:nvPr>
            <p:ph type="sldNum" sz="quarter" idx="12"/>
          </p:nvPr>
        </p:nvSpPr>
        <p:spPr/>
        <p:txBody>
          <a:bodyPr/>
          <a:lstStyle/>
          <a:p>
            <a:r>
              <a:rPr lang="en-US" dirty="0"/>
              <a:t>6</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7F4B-A4A2-4F9F-A383-0C699D07EF34}"/>
              </a:ext>
            </a:extLst>
          </p:cNvPr>
          <p:cNvSpPr>
            <a:spLocks noGrp="1"/>
          </p:cNvSpPr>
          <p:nvPr>
            <p:ph type="title"/>
          </p:nvPr>
        </p:nvSpPr>
        <p:spPr/>
        <p:txBody>
          <a:bodyPr/>
          <a:lstStyle/>
          <a:p>
            <a:r>
              <a:rPr lang="en-US" dirty="0"/>
              <a:t>Future Aim</a:t>
            </a:r>
          </a:p>
        </p:txBody>
      </p:sp>
      <p:sp>
        <p:nvSpPr>
          <p:cNvPr id="3" name="Content Placeholder 2">
            <a:extLst>
              <a:ext uri="{FF2B5EF4-FFF2-40B4-BE49-F238E27FC236}">
                <a16:creationId xmlns:a16="http://schemas.microsoft.com/office/drawing/2014/main" id="{FAA87721-3631-4A3D-AC67-D4BE216AD609}"/>
              </a:ext>
            </a:extLst>
          </p:cNvPr>
          <p:cNvSpPr>
            <a:spLocks noGrp="1"/>
          </p:cNvSpPr>
          <p:nvPr>
            <p:ph idx="1"/>
          </p:nvPr>
        </p:nvSpPr>
        <p:spPr/>
        <p:txBody>
          <a:bodyPr/>
          <a:lstStyle/>
          <a:p>
            <a:r>
              <a:rPr lang="en-US" dirty="0"/>
              <a:t>The foremost thing now we will be concentrating upon would be to make this app capable of handling traffic.</a:t>
            </a:r>
          </a:p>
          <a:p>
            <a:endParaRPr lang="en-US" dirty="0"/>
          </a:p>
          <a:p>
            <a:r>
              <a:rPr lang="en-US"/>
              <a:t>payment gateway</a:t>
            </a:r>
            <a:endParaRPr lang="en-US" dirty="0"/>
          </a:p>
        </p:txBody>
      </p:sp>
      <p:sp>
        <p:nvSpPr>
          <p:cNvPr id="4" name="Slide Number Placeholder 3">
            <a:extLst>
              <a:ext uri="{FF2B5EF4-FFF2-40B4-BE49-F238E27FC236}">
                <a16:creationId xmlns:a16="http://schemas.microsoft.com/office/drawing/2014/main" id="{B75A4D36-C7E1-42C3-BB4C-3FE36A10012F}"/>
              </a:ext>
            </a:extLst>
          </p:cNvPr>
          <p:cNvSpPr>
            <a:spLocks noGrp="1"/>
          </p:cNvSpPr>
          <p:nvPr>
            <p:ph type="sldNum" sz="quarter" idx="12"/>
          </p:nvPr>
        </p:nvSpPr>
        <p:spPr/>
        <p:txBody>
          <a:bodyPr/>
          <a:lstStyle/>
          <a:p>
            <a:r>
              <a:rPr lang="en-US" dirty="0"/>
              <a:t>7</a:t>
            </a:r>
          </a:p>
        </p:txBody>
      </p:sp>
    </p:spTree>
    <p:extLst>
      <p:ext uri="{BB962C8B-B14F-4D97-AF65-F5344CB8AC3E}">
        <p14:creationId xmlns:p14="http://schemas.microsoft.com/office/powerpoint/2010/main" val="706153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Screenshot</a:t>
            </a:r>
          </a:p>
        </p:txBody>
      </p:sp>
      <p:sp>
        <p:nvSpPr>
          <p:cNvPr id="5" name="Slide Number Placeholder 4"/>
          <p:cNvSpPr>
            <a:spLocks noGrp="1"/>
          </p:cNvSpPr>
          <p:nvPr>
            <p:ph type="sldNum" sz="quarter" idx="12"/>
          </p:nvPr>
        </p:nvSpPr>
        <p:spPr/>
        <p:txBody>
          <a:bodyPr/>
          <a:lstStyle/>
          <a:p>
            <a:r>
              <a:rPr lang="en-US" dirty="0"/>
              <a:t>8</a:t>
            </a:r>
          </a:p>
        </p:txBody>
      </p:sp>
      <p:pic>
        <p:nvPicPr>
          <p:cNvPr id="18" name="Content Placeholder 17">
            <a:extLst>
              <a:ext uri="{FF2B5EF4-FFF2-40B4-BE49-F238E27FC236}">
                <a16:creationId xmlns:a16="http://schemas.microsoft.com/office/drawing/2014/main" id="{BABDC90A-F164-4A5E-B2D9-34288A0834E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52600" y="2258957"/>
            <a:ext cx="2057400" cy="3185802"/>
          </a:xfrm>
        </p:spPr>
      </p:pic>
      <p:pic>
        <p:nvPicPr>
          <p:cNvPr id="8" name="Picture 7">
            <a:extLst>
              <a:ext uri="{FF2B5EF4-FFF2-40B4-BE49-F238E27FC236}">
                <a16:creationId xmlns:a16="http://schemas.microsoft.com/office/drawing/2014/main" id="{EEFF5D90-2B06-4A13-920D-3607425FCC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2600" y="2258957"/>
            <a:ext cx="2006772" cy="3185802"/>
          </a:xfrm>
          <a:prstGeom prst="rect">
            <a:avLst/>
          </a:prstGeom>
        </p:spPr>
      </p:pic>
      <p:sp>
        <p:nvSpPr>
          <p:cNvPr id="3" name="Rectangle 2">
            <a:extLst>
              <a:ext uri="{FF2B5EF4-FFF2-40B4-BE49-F238E27FC236}">
                <a16:creationId xmlns:a16="http://schemas.microsoft.com/office/drawing/2014/main" id="{150F9ACD-DE16-469B-B351-C9BF0B1F20F4}"/>
              </a:ext>
            </a:extLst>
          </p:cNvPr>
          <p:cNvSpPr/>
          <p:nvPr/>
        </p:nvSpPr>
        <p:spPr>
          <a:xfrm>
            <a:off x="1735494" y="5568664"/>
            <a:ext cx="1219200" cy="276999"/>
          </a:xfrm>
          <a:prstGeom prst="rect">
            <a:avLst/>
          </a:prstGeom>
        </p:spPr>
        <p:txBody>
          <a:bodyPr wrap="square">
            <a:spAutoFit/>
          </a:bodyPr>
          <a:lstStyle/>
          <a:p>
            <a:r>
              <a:rPr lang="en-US" sz="1200" dirty="0"/>
              <a:t>(Dash Board)</a:t>
            </a:r>
          </a:p>
        </p:txBody>
      </p:sp>
      <p:sp>
        <p:nvSpPr>
          <p:cNvPr id="10" name="Rectangle 9">
            <a:extLst>
              <a:ext uri="{FF2B5EF4-FFF2-40B4-BE49-F238E27FC236}">
                <a16:creationId xmlns:a16="http://schemas.microsoft.com/office/drawing/2014/main" id="{77E6C6AC-8253-481E-8EE3-F19AEF74C65B}"/>
              </a:ext>
            </a:extLst>
          </p:cNvPr>
          <p:cNvSpPr/>
          <p:nvPr/>
        </p:nvSpPr>
        <p:spPr>
          <a:xfrm>
            <a:off x="5810379" y="5568664"/>
            <a:ext cx="1511214" cy="276999"/>
          </a:xfrm>
          <a:prstGeom prst="rect">
            <a:avLst/>
          </a:prstGeom>
        </p:spPr>
        <p:txBody>
          <a:bodyPr wrap="square">
            <a:spAutoFit/>
          </a:bodyPr>
          <a:lstStyle/>
          <a:p>
            <a:r>
              <a:rPr lang="en-US" sz="1200" dirty="0"/>
              <a:t>(Employee Details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tf00001054_wac</Template>
  <TotalTime>309</TotalTime>
  <Words>411</Words>
  <Application>Microsoft Office PowerPoint</Application>
  <PresentationFormat>On-screen Show (4:3)</PresentationFormat>
  <Paragraphs>70</Paragraphs>
  <Slides>13</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13</vt:i4>
      </vt:variant>
    </vt:vector>
  </HeadingPairs>
  <TitlesOfParts>
    <vt:vector size="23" baseType="lpstr">
      <vt:lpstr>Arial</vt:lpstr>
      <vt:lpstr>Arial</vt:lpstr>
      <vt:lpstr>Britannic Bold</vt:lpstr>
      <vt:lpstr>Calibri</vt:lpstr>
      <vt:lpstr>Times New Roman</vt:lpstr>
      <vt:lpstr>Trebuchet MS</vt:lpstr>
      <vt:lpstr>1_Berlin</vt:lpstr>
      <vt:lpstr>Berlin</vt:lpstr>
      <vt:lpstr>2_Berlin</vt:lpstr>
      <vt:lpstr>3_Berlin</vt:lpstr>
      <vt:lpstr>Talex</vt:lpstr>
      <vt:lpstr>Index</vt:lpstr>
      <vt:lpstr>Introduction</vt:lpstr>
      <vt:lpstr>Features</vt:lpstr>
      <vt:lpstr>Problem Statement</vt:lpstr>
      <vt:lpstr>Motivation</vt:lpstr>
      <vt:lpstr>Hardware and Software Requirements</vt:lpstr>
      <vt:lpstr>Future Aim</vt:lpstr>
      <vt:lpstr>Implementation Screenshot</vt:lpstr>
      <vt:lpstr>Implementation Screenshot</vt:lpstr>
      <vt:lpstr>Database Screenshots</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Reply</dc:title>
  <dc:creator>DELL</dc:creator>
  <cp:lastModifiedBy>aashray zaveri</cp:lastModifiedBy>
  <cp:revision>15</cp:revision>
  <dcterms:created xsi:type="dcterms:W3CDTF">2020-09-04T14:30:40Z</dcterms:created>
  <dcterms:modified xsi:type="dcterms:W3CDTF">2020-10-26T12:47:43Z</dcterms:modified>
</cp:coreProperties>
</file>