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9" r:id="rId1"/>
    <p:sldMasterId id="2147483660" r:id="rId2"/>
    <p:sldMasterId id="2147483822" r:id="rId3"/>
  </p:sldMasterIdLst>
  <p:notesMasterIdLst>
    <p:notesMasterId r:id="rId20"/>
  </p:notesMasterIdLst>
  <p:handoutMasterIdLst>
    <p:handoutMasterId r:id="rId21"/>
  </p:handoutMasterIdLst>
  <p:sldIdLst>
    <p:sldId id="349" r:id="rId4"/>
    <p:sldId id="513" r:id="rId5"/>
    <p:sldId id="514" r:id="rId6"/>
    <p:sldId id="515" r:id="rId7"/>
    <p:sldId id="533" r:id="rId8"/>
    <p:sldId id="534" r:id="rId9"/>
    <p:sldId id="517" r:id="rId10"/>
    <p:sldId id="519" r:id="rId11"/>
    <p:sldId id="521" r:id="rId12"/>
    <p:sldId id="522" r:id="rId13"/>
    <p:sldId id="523" r:id="rId14"/>
    <p:sldId id="524" r:id="rId15"/>
    <p:sldId id="528" r:id="rId16"/>
    <p:sldId id="529" r:id="rId17"/>
    <p:sldId id="535" r:id="rId18"/>
    <p:sldId id="531" r:id="rId19"/>
  </p:sldIdLst>
  <p:sldSz cx="9144000" cy="5143500" type="screen16x9"/>
  <p:notesSz cx="6858000" cy="9144000"/>
  <p:defaultTex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995F71-0DA3-49CB-934B-5540AC3E0CFE}">
          <p14:sldIdLst>
            <p14:sldId id="349"/>
            <p14:sldId id="513"/>
            <p14:sldId id="514"/>
            <p14:sldId id="515"/>
            <p14:sldId id="533"/>
            <p14:sldId id="534"/>
            <p14:sldId id="517"/>
            <p14:sldId id="519"/>
            <p14:sldId id="521"/>
            <p14:sldId id="522"/>
            <p14:sldId id="523"/>
            <p14:sldId id="524"/>
            <p14:sldId id="528"/>
            <p14:sldId id="529"/>
            <p14:sldId id="535"/>
            <p14:sldId id="53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7" clrIdx="0">
    <p:extLst/>
  </p:cmAuthor>
  <p:cmAuthor id="2" name="Krishnamurthy Bhat" initials="KB" lastIdx="13" clrIdx="1">
    <p:extLst/>
  </p:cmAuthor>
  <p:cmAuthor id="3" name="Avinash V Kapanayya" initials="AVK" lastIdx="0"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920"/>
    <a:srgbClr val="8CC600"/>
    <a:srgbClr val="00B0F0"/>
    <a:srgbClr val="92D050"/>
    <a:srgbClr val="FF8A00"/>
    <a:srgbClr val="A5DC39"/>
    <a:srgbClr val="404040"/>
    <a:srgbClr val="F79646"/>
    <a:srgbClr val="4A4A4A"/>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81528" autoAdjust="0"/>
  </p:normalViewPr>
  <p:slideViewPr>
    <p:cSldViewPr>
      <p:cViewPr varScale="1">
        <p:scale>
          <a:sx n="98" d="100"/>
          <a:sy n="98" d="100"/>
        </p:scale>
        <p:origin x="462" y="72"/>
      </p:cViewPr>
      <p:guideLst>
        <p:guide orient="horz" pos="1620"/>
        <p:guide pos="2880"/>
      </p:guideLst>
    </p:cSldViewPr>
  </p:slideViewPr>
  <p:notesTextViewPr>
    <p:cViewPr>
      <p:scale>
        <a:sx n="1" d="1"/>
        <a:sy n="1" d="1"/>
      </p:scale>
      <p:origin x="0" y="0"/>
    </p:cViewPr>
  </p:notesTextViewPr>
  <p:notesViewPr>
    <p:cSldViewPr showGuides="1">
      <p:cViewPr varScale="1">
        <p:scale>
          <a:sx n="56" d="100"/>
          <a:sy n="56" d="100"/>
        </p:scale>
        <p:origin x="-2886" y="-84"/>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019DB-29A6-4B60-AE5A-BFAB20898BC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39DB719-EACC-4909-9A8F-83D3E54DA388}">
      <dgm:prSet phldrT="[Text]"/>
      <dgm:spPr/>
      <dgm:t>
        <a:bodyPr/>
        <a:lstStyle/>
        <a:p>
          <a:r>
            <a:rPr lang="en-US" dirty="0" smtClean="0"/>
            <a:t>Mark Grosvenor</a:t>
          </a:r>
        </a:p>
        <a:p>
          <a:r>
            <a:rPr lang="en-US" dirty="0" smtClean="0"/>
            <a:t>CIO, SVP Technology</a:t>
          </a:r>
          <a:endParaRPr lang="en-US" dirty="0"/>
        </a:p>
      </dgm:t>
    </dgm:pt>
    <dgm:pt modelId="{BA61BE50-7F83-4EE3-9DEC-51F9E29C32FE}" type="parTrans" cxnId="{E2AD4367-B0E4-4C4C-A18E-0757A5D5ED80}">
      <dgm:prSet/>
      <dgm:spPr/>
      <dgm:t>
        <a:bodyPr/>
        <a:lstStyle/>
        <a:p>
          <a:endParaRPr lang="en-US"/>
        </a:p>
      </dgm:t>
    </dgm:pt>
    <dgm:pt modelId="{F2DB2A42-1A65-451D-8DBA-22C7104F3825}" type="sibTrans" cxnId="{E2AD4367-B0E4-4C4C-A18E-0757A5D5ED80}">
      <dgm:prSet/>
      <dgm:spPr/>
      <dgm:t>
        <a:bodyPr/>
        <a:lstStyle/>
        <a:p>
          <a:endParaRPr lang="en-US"/>
        </a:p>
      </dgm:t>
    </dgm:pt>
    <dgm:pt modelId="{59D58E38-BBDC-4391-8B23-79B05C7521CE}" type="asst">
      <dgm:prSet phldrT="[Text]"/>
      <dgm:spPr/>
      <dgm:t>
        <a:bodyPr/>
        <a:lstStyle/>
        <a:p>
          <a:r>
            <a:rPr lang="en-US" dirty="0" smtClean="0"/>
            <a:t>Kevin Witt</a:t>
          </a:r>
        </a:p>
        <a:p>
          <a:r>
            <a:rPr lang="en-US" dirty="0" smtClean="0"/>
            <a:t>SVP Technology</a:t>
          </a:r>
          <a:endParaRPr lang="en-US" dirty="0"/>
        </a:p>
      </dgm:t>
    </dgm:pt>
    <dgm:pt modelId="{E628B949-041C-4930-9F76-E5F056A5DFED}" type="parTrans" cxnId="{10A52C3F-EDCD-40C0-BAB2-2B76E2BCCC8D}">
      <dgm:prSet/>
      <dgm:spPr/>
      <dgm:t>
        <a:bodyPr/>
        <a:lstStyle/>
        <a:p>
          <a:endParaRPr lang="en-US"/>
        </a:p>
      </dgm:t>
    </dgm:pt>
    <dgm:pt modelId="{F626FF7A-93DB-4271-A461-97B7C274966D}" type="sibTrans" cxnId="{10A52C3F-EDCD-40C0-BAB2-2B76E2BCCC8D}">
      <dgm:prSet/>
      <dgm:spPr/>
      <dgm:t>
        <a:bodyPr/>
        <a:lstStyle/>
        <a:p>
          <a:endParaRPr lang="en-US"/>
        </a:p>
      </dgm:t>
    </dgm:pt>
    <dgm:pt modelId="{E515A525-A6A9-44E4-8770-F717CFB3E9EA}">
      <dgm:prSet phldrT="[Text]"/>
      <dgm:spPr/>
      <dgm:t>
        <a:bodyPr/>
        <a:lstStyle/>
        <a:p>
          <a:r>
            <a:rPr lang="en-US" dirty="0" smtClean="0"/>
            <a:t>Steve Frampton AVP Technology(Insurance )</a:t>
          </a:r>
          <a:endParaRPr lang="en-US" dirty="0"/>
        </a:p>
      </dgm:t>
    </dgm:pt>
    <dgm:pt modelId="{754169C4-F7CD-4904-A5FE-F962126F1324}" type="parTrans" cxnId="{B6AD8EDA-DA65-4E71-8025-A3FBA65E10AD}">
      <dgm:prSet/>
      <dgm:spPr/>
      <dgm:t>
        <a:bodyPr/>
        <a:lstStyle/>
        <a:p>
          <a:endParaRPr lang="en-US"/>
        </a:p>
      </dgm:t>
    </dgm:pt>
    <dgm:pt modelId="{DC85A49C-B48C-49DC-B4F5-5BE6579F5C1A}" type="sibTrans" cxnId="{B6AD8EDA-DA65-4E71-8025-A3FBA65E10AD}">
      <dgm:prSet/>
      <dgm:spPr/>
      <dgm:t>
        <a:bodyPr/>
        <a:lstStyle/>
        <a:p>
          <a:endParaRPr lang="en-US"/>
        </a:p>
      </dgm:t>
    </dgm:pt>
    <dgm:pt modelId="{75EE353F-2B32-42F5-8792-2393417D5B1C}" type="asst">
      <dgm:prSet phldrT="[Text]"/>
      <dgm:spPr/>
      <dgm:t>
        <a:bodyPr/>
        <a:lstStyle/>
        <a:p>
          <a:r>
            <a:rPr lang="en-US" dirty="0" smtClean="0"/>
            <a:t>Bill Weaver (BI)</a:t>
          </a:r>
        </a:p>
        <a:p>
          <a:r>
            <a:rPr lang="en-US" dirty="0" smtClean="0"/>
            <a:t>Data Architect</a:t>
          </a:r>
        </a:p>
      </dgm:t>
    </dgm:pt>
    <dgm:pt modelId="{E0573586-08D5-4E70-8736-AD8DF76685F2}" type="parTrans" cxnId="{22BA0C8A-74C4-467D-9CE4-416CC86393B2}">
      <dgm:prSet/>
      <dgm:spPr/>
      <dgm:t>
        <a:bodyPr/>
        <a:lstStyle/>
        <a:p>
          <a:endParaRPr lang="en-US"/>
        </a:p>
      </dgm:t>
    </dgm:pt>
    <dgm:pt modelId="{5BE75C28-CB21-4C13-B2AE-1EDC76D0FA70}" type="sibTrans" cxnId="{22BA0C8A-74C4-467D-9CE4-416CC86393B2}">
      <dgm:prSet/>
      <dgm:spPr/>
      <dgm:t>
        <a:bodyPr/>
        <a:lstStyle/>
        <a:p>
          <a:endParaRPr lang="en-US"/>
        </a:p>
      </dgm:t>
    </dgm:pt>
    <dgm:pt modelId="{73187EE0-EF5C-4C50-A327-FFD5B6CA8A97}" type="asst">
      <dgm:prSet phldrT="[Text]"/>
      <dgm:spPr/>
      <dgm:t>
        <a:bodyPr/>
        <a:lstStyle/>
        <a:p>
          <a:r>
            <a:rPr lang="en-US" dirty="0" smtClean="0"/>
            <a:t>Jane (QA Manager)</a:t>
          </a:r>
        </a:p>
      </dgm:t>
    </dgm:pt>
    <dgm:pt modelId="{49270E77-1D6A-4AA9-8454-0C40599136B8}" type="parTrans" cxnId="{5427EA39-44B7-45DA-B578-F501D7850C65}">
      <dgm:prSet/>
      <dgm:spPr/>
      <dgm:t>
        <a:bodyPr/>
        <a:lstStyle/>
        <a:p>
          <a:endParaRPr lang="en-US"/>
        </a:p>
      </dgm:t>
    </dgm:pt>
    <dgm:pt modelId="{9C57A103-9955-4084-A5E0-58D0649868E7}" type="sibTrans" cxnId="{5427EA39-44B7-45DA-B578-F501D7850C65}">
      <dgm:prSet/>
      <dgm:spPr/>
      <dgm:t>
        <a:bodyPr/>
        <a:lstStyle/>
        <a:p>
          <a:endParaRPr lang="en-US"/>
        </a:p>
      </dgm:t>
    </dgm:pt>
    <dgm:pt modelId="{1BCCC628-8399-4F43-99F2-C5763FA8C4BF}" type="asst">
      <dgm:prSet phldrT="[Text]"/>
      <dgm:spPr/>
      <dgm:t>
        <a:bodyPr/>
        <a:lstStyle/>
        <a:p>
          <a:r>
            <a:rPr lang="en-US" dirty="0" smtClean="0"/>
            <a:t>Kevin Rivers – Architect (Dashboard)</a:t>
          </a:r>
        </a:p>
      </dgm:t>
    </dgm:pt>
    <dgm:pt modelId="{391E6B16-4A34-4BBB-90E8-878C143ED19B}" type="parTrans" cxnId="{12C1FF26-1376-46F7-85EE-60BC5CAAF245}">
      <dgm:prSet/>
      <dgm:spPr/>
      <dgm:t>
        <a:bodyPr/>
        <a:lstStyle/>
        <a:p>
          <a:endParaRPr lang="en-US"/>
        </a:p>
      </dgm:t>
    </dgm:pt>
    <dgm:pt modelId="{AC812037-8B7B-49E6-8F1C-A7F44A40AA69}" type="sibTrans" cxnId="{12C1FF26-1376-46F7-85EE-60BC5CAAF245}">
      <dgm:prSet/>
      <dgm:spPr/>
      <dgm:t>
        <a:bodyPr/>
        <a:lstStyle/>
        <a:p>
          <a:endParaRPr lang="en-US"/>
        </a:p>
      </dgm:t>
    </dgm:pt>
    <dgm:pt modelId="{50A49EBD-4766-4983-BD1B-C2F0E9A0D15D}" type="asst">
      <dgm:prSet phldrT="[Text]"/>
      <dgm:spPr/>
      <dgm:t>
        <a:bodyPr/>
        <a:lstStyle/>
        <a:p>
          <a:r>
            <a:rPr lang="en-US" dirty="0" smtClean="0"/>
            <a:t>Jaya Prakash–Director Technology (JP)</a:t>
          </a:r>
        </a:p>
      </dgm:t>
    </dgm:pt>
    <dgm:pt modelId="{90253FF5-A67A-45E4-A4D6-A9BF8CEE269A}" type="parTrans" cxnId="{EE17578A-761B-4A01-9A36-69E5B90F0D7A}">
      <dgm:prSet/>
      <dgm:spPr/>
      <dgm:t>
        <a:bodyPr/>
        <a:lstStyle/>
        <a:p>
          <a:endParaRPr lang="en-US"/>
        </a:p>
      </dgm:t>
    </dgm:pt>
    <dgm:pt modelId="{73C20AED-5E65-450A-B04E-DF7AB5DDDF69}" type="sibTrans" cxnId="{EE17578A-761B-4A01-9A36-69E5B90F0D7A}">
      <dgm:prSet/>
      <dgm:spPr/>
      <dgm:t>
        <a:bodyPr/>
        <a:lstStyle/>
        <a:p>
          <a:endParaRPr lang="en-US"/>
        </a:p>
      </dgm:t>
    </dgm:pt>
    <dgm:pt modelId="{A6219883-C4E1-44CB-90A3-1A80B064A48E}" type="pres">
      <dgm:prSet presAssocID="{CDD019DB-29A6-4B60-AE5A-BFAB20898BC4}" presName="hierChild1" presStyleCnt="0">
        <dgm:presLayoutVars>
          <dgm:orgChart val="1"/>
          <dgm:chPref val="1"/>
          <dgm:dir/>
          <dgm:animOne val="branch"/>
          <dgm:animLvl val="lvl"/>
          <dgm:resizeHandles/>
        </dgm:presLayoutVars>
      </dgm:prSet>
      <dgm:spPr/>
      <dgm:t>
        <a:bodyPr/>
        <a:lstStyle/>
        <a:p>
          <a:endParaRPr lang="en-US"/>
        </a:p>
      </dgm:t>
    </dgm:pt>
    <dgm:pt modelId="{FBAF6F58-AAA0-4926-A5E4-581B5BAB5B05}" type="pres">
      <dgm:prSet presAssocID="{439DB719-EACC-4909-9A8F-83D3E54DA388}" presName="hierRoot1" presStyleCnt="0">
        <dgm:presLayoutVars>
          <dgm:hierBranch val="init"/>
        </dgm:presLayoutVars>
      </dgm:prSet>
      <dgm:spPr/>
    </dgm:pt>
    <dgm:pt modelId="{867C47BA-B4FB-40B7-AA47-0DC4C8B87294}" type="pres">
      <dgm:prSet presAssocID="{439DB719-EACC-4909-9A8F-83D3E54DA388}" presName="rootComposite1" presStyleCnt="0"/>
      <dgm:spPr/>
    </dgm:pt>
    <dgm:pt modelId="{F01749B7-0379-44EA-B34F-DEDC70E68979}" type="pres">
      <dgm:prSet presAssocID="{439DB719-EACC-4909-9A8F-83D3E54DA388}" presName="rootText1" presStyleLbl="node0" presStyleIdx="0" presStyleCnt="1">
        <dgm:presLayoutVars>
          <dgm:chPref val="3"/>
        </dgm:presLayoutVars>
      </dgm:prSet>
      <dgm:spPr/>
      <dgm:t>
        <a:bodyPr/>
        <a:lstStyle/>
        <a:p>
          <a:endParaRPr lang="en-US"/>
        </a:p>
      </dgm:t>
    </dgm:pt>
    <dgm:pt modelId="{F9F01A01-EC8B-40A3-946D-8162EEBEDFD7}" type="pres">
      <dgm:prSet presAssocID="{439DB719-EACC-4909-9A8F-83D3E54DA388}" presName="rootConnector1" presStyleLbl="node1" presStyleIdx="0" presStyleCnt="0"/>
      <dgm:spPr/>
      <dgm:t>
        <a:bodyPr/>
        <a:lstStyle/>
        <a:p>
          <a:endParaRPr lang="en-US"/>
        </a:p>
      </dgm:t>
    </dgm:pt>
    <dgm:pt modelId="{139B68C5-BCC8-4B73-89C3-ED4C2BB5DD35}" type="pres">
      <dgm:prSet presAssocID="{439DB719-EACC-4909-9A8F-83D3E54DA388}" presName="hierChild2" presStyleCnt="0"/>
      <dgm:spPr/>
    </dgm:pt>
    <dgm:pt modelId="{0CFC2F38-8F9C-4973-A434-401BBBD0F567}" type="pres">
      <dgm:prSet presAssocID="{754169C4-F7CD-4904-A5FE-F962126F1324}" presName="Name37" presStyleLbl="parChTrans1D2" presStyleIdx="0" presStyleCnt="2"/>
      <dgm:spPr/>
      <dgm:t>
        <a:bodyPr/>
        <a:lstStyle/>
        <a:p>
          <a:endParaRPr lang="en-US"/>
        </a:p>
      </dgm:t>
    </dgm:pt>
    <dgm:pt modelId="{91AC260E-1BCB-48F0-A1D5-41BF99598494}" type="pres">
      <dgm:prSet presAssocID="{E515A525-A6A9-44E4-8770-F717CFB3E9EA}" presName="hierRoot2" presStyleCnt="0">
        <dgm:presLayoutVars>
          <dgm:hierBranch val="init"/>
        </dgm:presLayoutVars>
      </dgm:prSet>
      <dgm:spPr/>
    </dgm:pt>
    <dgm:pt modelId="{EE92B611-7623-4233-A7C0-3F3781838090}" type="pres">
      <dgm:prSet presAssocID="{E515A525-A6A9-44E4-8770-F717CFB3E9EA}" presName="rootComposite" presStyleCnt="0"/>
      <dgm:spPr/>
    </dgm:pt>
    <dgm:pt modelId="{AF809177-BFD1-4A07-A6AC-112C0F7ABC18}" type="pres">
      <dgm:prSet presAssocID="{E515A525-A6A9-44E4-8770-F717CFB3E9EA}" presName="rootText" presStyleLbl="node2" presStyleIdx="0" presStyleCnt="1" custLinFactX="20958" custLinFactY="-188595" custLinFactNeighborX="100000" custLinFactNeighborY="-200000">
        <dgm:presLayoutVars>
          <dgm:chPref val="3"/>
        </dgm:presLayoutVars>
      </dgm:prSet>
      <dgm:spPr/>
      <dgm:t>
        <a:bodyPr/>
        <a:lstStyle/>
        <a:p>
          <a:endParaRPr lang="en-US"/>
        </a:p>
      </dgm:t>
    </dgm:pt>
    <dgm:pt modelId="{5FE06DA1-71D9-4C7B-9DDE-1D0A4E6C56FF}" type="pres">
      <dgm:prSet presAssocID="{E515A525-A6A9-44E4-8770-F717CFB3E9EA}" presName="rootConnector" presStyleLbl="node2" presStyleIdx="0" presStyleCnt="1"/>
      <dgm:spPr/>
      <dgm:t>
        <a:bodyPr/>
        <a:lstStyle/>
        <a:p>
          <a:endParaRPr lang="en-US"/>
        </a:p>
      </dgm:t>
    </dgm:pt>
    <dgm:pt modelId="{8DF7BF03-3F46-45BC-A8F6-5F7C0F7C278F}" type="pres">
      <dgm:prSet presAssocID="{E515A525-A6A9-44E4-8770-F717CFB3E9EA}" presName="hierChild4" presStyleCnt="0"/>
      <dgm:spPr/>
    </dgm:pt>
    <dgm:pt modelId="{6870651B-61EF-43B0-813F-63273EE0255B}" type="pres">
      <dgm:prSet presAssocID="{E515A525-A6A9-44E4-8770-F717CFB3E9EA}" presName="hierChild5" presStyleCnt="0"/>
      <dgm:spPr/>
    </dgm:pt>
    <dgm:pt modelId="{2DCF1E55-7FF2-4B93-944B-847B4AC3B295}" type="pres">
      <dgm:prSet presAssocID="{439DB719-EACC-4909-9A8F-83D3E54DA388}" presName="hierChild3" presStyleCnt="0"/>
      <dgm:spPr/>
    </dgm:pt>
    <dgm:pt modelId="{C161DB7B-4B09-4F05-ADA6-52669CB5C86D}" type="pres">
      <dgm:prSet presAssocID="{E628B949-041C-4930-9F76-E5F056A5DFED}" presName="Name111" presStyleLbl="parChTrans1D2" presStyleIdx="1" presStyleCnt="2"/>
      <dgm:spPr/>
      <dgm:t>
        <a:bodyPr/>
        <a:lstStyle/>
        <a:p>
          <a:endParaRPr lang="en-US"/>
        </a:p>
      </dgm:t>
    </dgm:pt>
    <dgm:pt modelId="{6F787DED-507C-41FD-9308-AAFEAC98065A}" type="pres">
      <dgm:prSet presAssocID="{59D58E38-BBDC-4391-8B23-79B05C7521CE}" presName="hierRoot3" presStyleCnt="0">
        <dgm:presLayoutVars>
          <dgm:hierBranch val="init"/>
        </dgm:presLayoutVars>
      </dgm:prSet>
      <dgm:spPr/>
    </dgm:pt>
    <dgm:pt modelId="{EC53269C-3403-45E1-89E5-58BD1C67C309}" type="pres">
      <dgm:prSet presAssocID="{59D58E38-BBDC-4391-8B23-79B05C7521CE}" presName="rootComposite3" presStyleCnt="0"/>
      <dgm:spPr/>
    </dgm:pt>
    <dgm:pt modelId="{95BCC73D-85F5-4042-BB13-3AF0BBDDF84B}" type="pres">
      <dgm:prSet presAssocID="{59D58E38-BBDC-4391-8B23-79B05C7521CE}" presName="rootText3" presStyleLbl="asst1" presStyleIdx="0" presStyleCnt="5" custLinFactNeighborX="-1603" custLinFactNeighborY="4810">
        <dgm:presLayoutVars>
          <dgm:chPref val="3"/>
        </dgm:presLayoutVars>
      </dgm:prSet>
      <dgm:spPr/>
      <dgm:t>
        <a:bodyPr/>
        <a:lstStyle/>
        <a:p>
          <a:endParaRPr lang="en-US"/>
        </a:p>
      </dgm:t>
    </dgm:pt>
    <dgm:pt modelId="{F49199D5-FD63-40AF-B886-EF29FD7B5D5F}" type="pres">
      <dgm:prSet presAssocID="{59D58E38-BBDC-4391-8B23-79B05C7521CE}" presName="rootConnector3" presStyleLbl="asst1" presStyleIdx="0" presStyleCnt="5"/>
      <dgm:spPr/>
      <dgm:t>
        <a:bodyPr/>
        <a:lstStyle/>
        <a:p>
          <a:endParaRPr lang="en-US"/>
        </a:p>
      </dgm:t>
    </dgm:pt>
    <dgm:pt modelId="{52658D7F-703D-461C-A0C4-BFDC6FBB4F1C}" type="pres">
      <dgm:prSet presAssocID="{59D58E38-BBDC-4391-8B23-79B05C7521CE}" presName="hierChild6" presStyleCnt="0"/>
      <dgm:spPr/>
    </dgm:pt>
    <dgm:pt modelId="{24B3DE97-D316-44AB-BDD0-7723C8BD64A5}" type="pres">
      <dgm:prSet presAssocID="{59D58E38-BBDC-4391-8B23-79B05C7521CE}" presName="hierChild7" presStyleCnt="0"/>
      <dgm:spPr/>
    </dgm:pt>
    <dgm:pt modelId="{6B2941BF-D8F9-4A9F-9F91-42A13B697FC5}" type="pres">
      <dgm:prSet presAssocID="{E0573586-08D5-4E70-8736-AD8DF76685F2}" presName="Name111" presStyleLbl="parChTrans1D3" presStyleIdx="0" presStyleCnt="4"/>
      <dgm:spPr/>
      <dgm:t>
        <a:bodyPr/>
        <a:lstStyle/>
        <a:p>
          <a:endParaRPr lang="en-US"/>
        </a:p>
      </dgm:t>
    </dgm:pt>
    <dgm:pt modelId="{54EF0FF5-9999-4F94-8FA3-9E5FCA9AAC48}" type="pres">
      <dgm:prSet presAssocID="{75EE353F-2B32-42F5-8792-2393417D5B1C}" presName="hierRoot3" presStyleCnt="0">
        <dgm:presLayoutVars>
          <dgm:hierBranch val="init"/>
        </dgm:presLayoutVars>
      </dgm:prSet>
      <dgm:spPr/>
    </dgm:pt>
    <dgm:pt modelId="{521C8C06-015B-4F6B-A836-3F7F47E7DF19}" type="pres">
      <dgm:prSet presAssocID="{75EE353F-2B32-42F5-8792-2393417D5B1C}" presName="rootComposite3" presStyleCnt="0"/>
      <dgm:spPr/>
    </dgm:pt>
    <dgm:pt modelId="{86B0C13D-C622-4179-9F5F-4F782A614E43}" type="pres">
      <dgm:prSet presAssocID="{75EE353F-2B32-42F5-8792-2393417D5B1C}" presName="rootText3" presStyleLbl="asst1" presStyleIdx="1" presStyleCnt="5">
        <dgm:presLayoutVars>
          <dgm:chPref val="3"/>
        </dgm:presLayoutVars>
      </dgm:prSet>
      <dgm:spPr/>
      <dgm:t>
        <a:bodyPr/>
        <a:lstStyle/>
        <a:p>
          <a:endParaRPr lang="en-US"/>
        </a:p>
      </dgm:t>
    </dgm:pt>
    <dgm:pt modelId="{C2657EED-B05B-4968-B816-90320F1134DF}" type="pres">
      <dgm:prSet presAssocID="{75EE353F-2B32-42F5-8792-2393417D5B1C}" presName="rootConnector3" presStyleLbl="asst1" presStyleIdx="1" presStyleCnt="5"/>
      <dgm:spPr/>
      <dgm:t>
        <a:bodyPr/>
        <a:lstStyle/>
        <a:p>
          <a:endParaRPr lang="en-US"/>
        </a:p>
      </dgm:t>
    </dgm:pt>
    <dgm:pt modelId="{C602C826-5EE1-4DA0-A46F-853B646883C7}" type="pres">
      <dgm:prSet presAssocID="{75EE353F-2B32-42F5-8792-2393417D5B1C}" presName="hierChild6" presStyleCnt="0"/>
      <dgm:spPr/>
    </dgm:pt>
    <dgm:pt modelId="{76450B2A-0B74-4558-8D18-BD99F96DE0A3}" type="pres">
      <dgm:prSet presAssocID="{75EE353F-2B32-42F5-8792-2393417D5B1C}" presName="hierChild7" presStyleCnt="0"/>
      <dgm:spPr/>
    </dgm:pt>
    <dgm:pt modelId="{A169A3E5-38D8-4450-B497-9E5EAA202948}" type="pres">
      <dgm:prSet presAssocID="{49270E77-1D6A-4AA9-8454-0C40599136B8}" presName="Name111" presStyleLbl="parChTrans1D3" presStyleIdx="1" presStyleCnt="4"/>
      <dgm:spPr/>
      <dgm:t>
        <a:bodyPr/>
        <a:lstStyle/>
        <a:p>
          <a:endParaRPr lang="en-US"/>
        </a:p>
      </dgm:t>
    </dgm:pt>
    <dgm:pt modelId="{3E875F40-C2F5-4F9C-8F5D-1674C01164D4}" type="pres">
      <dgm:prSet presAssocID="{73187EE0-EF5C-4C50-A327-FFD5B6CA8A97}" presName="hierRoot3" presStyleCnt="0">
        <dgm:presLayoutVars>
          <dgm:hierBranch val="init"/>
        </dgm:presLayoutVars>
      </dgm:prSet>
      <dgm:spPr/>
    </dgm:pt>
    <dgm:pt modelId="{CAC6CE7E-1760-416E-9314-6FD24E3010B5}" type="pres">
      <dgm:prSet presAssocID="{73187EE0-EF5C-4C50-A327-FFD5B6CA8A97}" presName="rootComposite3" presStyleCnt="0"/>
      <dgm:spPr/>
    </dgm:pt>
    <dgm:pt modelId="{C0D654C2-1C6C-48E0-879F-8DCEE44C1D7B}" type="pres">
      <dgm:prSet presAssocID="{73187EE0-EF5C-4C50-A327-FFD5B6CA8A97}" presName="rootText3" presStyleLbl="asst1" presStyleIdx="2" presStyleCnt="5">
        <dgm:presLayoutVars>
          <dgm:chPref val="3"/>
        </dgm:presLayoutVars>
      </dgm:prSet>
      <dgm:spPr/>
      <dgm:t>
        <a:bodyPr/>
        <a:lstStyle/>
        <a:p>
          <a:endParaRPr lang="en-US"/>
        </a:p>
      </dgm:t>
    </dgm:pt>
    <dgm:pt modelId="{6650D2B4-CD58-4A4B-816A-5D0F3D439AD0}" type="pres">
      <dgm:prSet presAssocID="{73187EE0-EF5C-4C50-A327-FFD5B6CA8A97}" presName="rootConnector3" presStyleLbl="asst1" presStyleIdx="2" presStyleCnt="5"/>
      <dgm:spPr/>
      <dgm:t>
        <a:bodyPr/>
        <a:lstStyle/>
        <a:p>
          <a:endParaRPr lang="en-US"/>
        </a:p>
      </dgm:t>
    </dgm:pt>
    <dgm:pt modelId="{8F77EAC9-6B25-43B3-A547-B9B9BE3A3251}" type="pres">
      <dgm:prSet presAssocID="{73187EE0-EF5C-4C50-A327-FFD5B6CA8A97}" presName="hierChild6" presStyleCnt="0"/>
      <dgm:spPr/>
    </dgm:pt>
    <dgm:pt modelId="{FF5BE7B3-35EE-4D0C-BD65-32A0E86F1886}" type="pres">
      <dgm:prSet presAssocID="{73187EE0-EF5C-4C50-A327-FFD5B6CA8A97}" presName="hierChild7" presStyleCnt="0"/>
      <dgm:spPr/>
    </dgm:pt>
    <dgm:pt modelId="{B7FF4936-35B4-49F5-A991-1D047E6ADB84}" type="pres">
      <dgm:prSet presAssocID="{391E6B16-4A34-4BBB-90E8-878C143ED19B}" presName="Name111" presStyleLbl="parChTrans1D3" presStyleIdx="2" presStyleCnt="4"/>
      <dgm:spPr/>
      <dgm:t>
        <a:bodyPr/>
        <a:lstStyle/>
        <a:p>
          <a:endParaRPr lang="en-US"/>
        </a:p>
      </dgm:t>
    </dgm:pt>
    <dgm:pt modelId="{133D1D53-6F29-48DD-8328-FE2B6A9FE934}" type="pres">
      <dgm:prSet presAssocID="{1BCCC628-8399-4F43-99F2-C5763FA8C4BF}" presName="hierRoot3" presStyleCnt="0">
        <dgm:presLayoutVars>
          <dgm:hierBranch val="init"/>
        </dgm:presLayoutVars>
      </dgm:prSet>
      <dgm:spPr/>
    </dgm:pt>
    <dgm:pt modelId="{302A2EB7-D0A5-4DCB-99D4-5410A28C4025}" type="pres">
      <dgm:prSet presAssocID="{1BCCC628-8399-4F43-99F2-C5763FA8C4BF}" presName="rootComposite3" presStyleCnt="0"/>
      <dgm:spPr/>
    </dgm:pt>
    <dgm:pt modelId="{D7CD5CCF-3BDB-424F-B983-5629E4519CC5}" type="pres">
      <dgm:prSet presAssocID="{1BCCC628-8399-4F43-99F2-C5763FA8C4BF}" presName="rootText3" presStyleLbl="asst1" presStyleIdx="3" presStyleCnt="5">
        <dgm:presLayoutVars>
          <dgm:chPref val="3"/>
        </dgm:presLayoutVars>
      </dgm:prSet>
      <dgm:spPr/>
      <dgm:t>
        <a:bodyPr/>
        <a:lstStyle/>
        <a:p>
          <a:endParaRPr lang="en-US"/>
        </a:p>
      </dgm:t>
    </dgm:pt>
    <dgm:pt modelId="{F2AD09EE-FB9C-4E72-AC1E-319D00F8A1F2}" type="pres">
      <dgm:prSet presAssocID="{1BCCC628-8399-4F43-99F2-C5763FA8C4BF}" presName="rootConnector3" presStyleLbl="asst1" presStyleIdx="3" presStyleCnt="5"/>
      <dgm:spPr/>
      <dgm:t>
        <a:bodyPr/>
        <a:lstStyle/>
        <a:p>
          <a:endParaRPr lang="en-US"/>
        </a:p>
      </dgm:t>
    </dgm:pt>
    <dgm:pt modelId="{ABDEFC92-1CB4-4C2B-A40C-ADC715C897C2}" type="pres">
      <dgm:prSet presAssocID="{1BCCC628-8399-4F43-99F2-C5763FA8C4BF}" presName="hierChild6" presStyleCnt="0"/>
      <dgm:spPr/>
    </dgm:pt>
    <dgm:pt modelId="{3720DDD2-8C4B-4EB8-BE93-7C31BD0C6EEA}" type="pres">
      <dgm:prSet presAssocID="{1BCCC628-8399-4F43-99F2-C5763FA8C4BF}" presName="hierChild7" presStyleCnt="0"/>
      <dgm:spPr/>
    </dgm:pt>
    <dgm:pt modelId="{3D99BE0A-1814-437A-90A2-0F33F36C150B}" type="pres">
      <dgm:prSet presAssocID="{90253FF5-A67A-45E4-A4D6-A9BF8CEE269A}" presName="Name111" presStyleLbl="parChTrans1D3" presStyleIdx="3" presStyleCnt="4"/>
      <dgm:spPr/>
      <dgm:t>
        <a:bodyPr/>
        <a:lstStyle/>
        <a:p>
          <a:endParaRPr lang="en-US"/>
        </a:p>
      </dgm:t>
    </dgm:pt>
    <dgm:pt modelId="{996CCFD4-AF8D-443D-8DE9-4E84A2AD0562}" type="pres">
      <dgm:prSet presAssocID="{50A49EBD-4766-4983-BD1B-C2F0E9A0D15D}" presName="hierRoot3" presStyleCnt="0">
        <dgm:presLayoutVars>
          <dgm:hierBranch val="init"/>
        </dgm:presLayoutVars>
      </dgm:prSet>
      <dgm:spPr/>
    </dgm:pt>
    <dgm:pt modelId="{FCA24E86-016D-49BE-AD09-FCC960BE82C0}" type="pres">
      <dgm:prSet presAssocID="{50A49EBD-4766-4983-BD1B-C2F0E9A0D15D}" presName="rootComposite3" presStyleCnt="0"/>
      <dgm:spPr/>
    </dgm:pt>
    <dgm:pt modelId="{6D4053A2-6941-4F02-B648-78B47FF8A999}" type="pres">
      <dgm:prSet presAssocID="{50A49EBD-4766-4983-BD1B-C2F0E9A0D15D}" presName="rootText3" presStyleLbl="asst1" presStyleIdx="4" presStyleCnt="5">
        <dgm:presLayoutVars>
          <dgm:chPref val="3"/>
        </dgm:presLayoutVars>
      </dgm:prSet>
      <dgm:spPr/>
      <dgm:t>
        <a:bodyPr/>
        <a:lstStyle/>
        <a:p>
          <a:endParaRPr lang="en-US"/>
        </a:p>
      </dgm:t>
    </dgm:pt>
    <dgm:pt modelId="{285698E3-7FCE-439B-816C-A79CA328FB69}" type="pres">
      <dgm:prSet presAssocID="{50A49EBD-4766-4983-BD1B-C2F0E9A0D15D}" presName="rootConnector3" presStyleLbl="asst1" presStyleIdx="4" presStyleCnt="5"/>
      <dgm:spPr/>
      <dgm:t>
        <a:bodyPr/>
        <a:lstStyle/>
        <a:p>
          <a:endParaRPr lang="en-US"/>
        </a:p>
      </dgm:t>
    </dgm:pt>
    <dgm:pt modelId="{46ACA3E0-C2BB-47FB-AA79-D950BB27FD73}" type="pres">
      <dgm:prSet presAssocID="{50A49EBD-4766-4983-BD1B-C2F0E9A0D15D}" presName="hierChild6" presStyleCnt="0"/>
      <dgm:spPr/>
    </dgm:pt>
    <dgm:pt modelId="{DDEED32E-75A2-430A-9404-7647576CDA59}" type="pres">
      <dgm:prSet presAssocID="{50A49EBD-4766-4983-BD1B-C2F0E9A0D15D}" presName="hierChild7" presStyleCnt="0"/>
      <dgm:spPr/>
    </dgm:pt>
  </dgm:ptLst>
  <dgm:cxnLst>
    <dgm:cxn modelId="{156E6662-59E2-49B0-8EC7-C9A8DBDEF221}" type="presOf" srcId="{75EE353F-2B32-42F5-8792-2393417D5B1C}" destId="{C2657EED-B05B-4968-B816-90320F1134DF}" srcOrd="1" destOrd="0" presId="urn:microsoft.com/office/officeart/2005/8/layout/orgChart1"/>
    <dgm:cxn modelId="{3AC16EF3-2C64-4C43-A24D-AFDEE44157C2}" type="presOf" srcId="{59D58E38-BBDC-4391-8B23-79B05C7521CE}" destId="{F49199D5-FD63-40AF-B886-EF29FD7B5D5F}" srcOrd="1" destOrd="0" presId="urn:microsoft.com/office/officeart/2005/8/layout/orgChart1"/>
    <dgm:cxn modelId="{1CC67533-8F20-47B5-8A12-898A4C2BE4DD}" type="presOf" srcId="{75EE353F-2B32-42F5-8792-2393417D5B1C}" destId="{86B0C13D-C622-4179-9F5F-4F782A614E43}" srcOrd="0" destOrd="0" presId="urn:microsoft.com/office/officeart/2005/8/layout/orgChart1"/>
    <dgm:cxn modelId="{B66EE855-F209-4733-BD43-B5D2F63490DE}" type="presOf" srcId="{E515A525-A6A9-44E4-8770-F717CFB3E9EA}" destId="{AF809177-BFD1-4A07-A6AC-112C0F7ABC18}" srcOrd="0" destOrd="0" presId="urn:microsoft.com/office/officeart/2005/8/layout/orgChart1"/>
    <dgm:cxn modelId="{DA0A2650-2081-4068-A391-D117BB95EE0E}" type="presOf" srcId="{E515A525-A6A9-44E4-8770-F717CFB3E9EA}" destId="{5FE06DA1-71D9-4C7B-9DDE-1D0A4E6C56FF}" srcOrd="1" destOrd="0" presId="urn:microsoft.com/office/officeart/2005/8/layout/orgChart1"/>
    <dgm:cxn modelId="{E2AD4367-B0E4-4C4C-A18E-0757A5D5ED80}" srcId="{CDD019DB-29A6-4B60-AE5A-BFAB20898BC4}" destId="{439DB719-EACC-4909-9A8F-83D3E54DA388}" srcOrd="0" destOrd="0" parTransId="{BA61BE50-7F83-4EE3-9DEC-51F9E29C32FE}" sibTransId="{F2DB2A42-1A65-451D-8DBA-22C7104F3825}"/>
    <dgm:cxn modelId="{5868FF9C-3A70-410C-A2EB-5795C8AB9179}" type="presOf" srcId="{73187EE0-EF5C-4C50-A327-FFD5B6CA8A97}" destId="{C0D654C2-1C6C-48E0-879F-8DCEE44C1D7B}" srcOrd="0" destOrd="0" presId="urn:microsoft.com/office/officeart/2005/8/layout/orgChart1"/>
    <dgm:cxn modelId="{70268E06-74A6-400D-8EF4-11397817DDC9}" type="presOf" srcId="{CDD019DB-29A6-4B60-AE5A-BFAB20898BC4}" destId="{A6219883-C4E1-44CB-90A3-1A80B064A48E}" srcOrd="0" destOrd="0" presId="urn:microsoft.com/office/officeart/2005/8/layout/orgChart1"/>
    <dgm:cxn modelId="{F0A1647E-BEB0-4B0F-AAAF-B35C4B049BFA}" type="presOf" srcId="{50A49EBD-4766-4983-BD1B-C2F0E9A0D15D}" destId="{6D4053A2-6941-4F02-B648-78B47FF8A999}" srcOrd="0" destOrd="0" presId="urn:microsoft.com/office/officeart/2005/8/layout/orgChart1"/>
    <dgm:cxn modelId="{22BA0C8A-74C4-467D-9CE4-416CC86393B2}" srcId="{59D58E38-BBDC-4391-8B23-79B05C7521CE}" destId="{75EE353F-2B32-42F5-8792-2393417D5B1C}" srcOrd="0" destOrd="0" parTransId="{E0573586-08D5-4E70-8736-AD8DF76685F2}" sibTransId="{5BE75C28-CB21-4C13-B2AE-1EDC76D0FA70}"/>
    <dgm:cxn modelId="{C72AF99D-EC3D-4EB3-AF84-71112CA39750}" type="presOf" srcId="{90253FF5-A67A-45E4-A4D6-A9BF8CEE269A}" destId="{3D99BE0A-1814-437A-90A2-0F33F36C150B}" srcOrd="0" destOrd="0" presId="urn:microsoft.com/office/officeart/2005/8/layout/orgChart1"/>
    <dgm:cxn modelId="{853B2D99-FBBF-4822-9846-209DFC252CC2}" type="presOf" srcId="{50A49EBD-4766-4983-BD1B-C2F0E9A0D15D}" destId="{285698E3-7FCE-439B-816C-A79CA328FB69}" srcOrd="1" destOrd="0" presId="urn:microsoft.com/office/officeart/2005/8/layout/orgChart1"/>
    <dgm:cxn modelId="{EE17578A-761B-4A01-9A36-69E5B90F0D7A}" srcId="{59D58E38-BBDC-4391-8B23-79B05C7521CE}" destId="{50A49EBD-4766-4983-BD1B-C2F0E9A0D15D}" srcOrd="3" destOrd="0" parTransId="{90253FF5-A67A-45E4-A4D6-A9BF8CEE269A}" sibTransId="{73C20AED-5E65-450A-B04E-DF7AB5DDDF69}"/>
    <dgm:cxn modelId="{61234890-D740-4C12-A55F-D34B11D69744}" type="presOf" srcId="{439DB719-EACC-4909-9A8F-83D3E54DA388}" destId="{F01749B7-0379-44EA-B34F-DEDC70E68979}" srcOrd="0" destOrd="0" presId="urn:microsoft.com/office/officeart/2005/8/layout/orgChart1"/>
    <dgm:cxn modelId="{1E9802A5-33D6-4B6D-A154-596D4E93BA6C}" type="presOf" srcId="{1BCCC628-8399-4F43-99F2-C5763FA8C4BF}" destId="{D7CD5CCF-3BDB-424F-B983-5629E4519CC5}" srcOrd="0" destOrd="0" presId="urn:microsoft.com/office/officeart/2005/8/layout/orgChart1"/>
    <dgm:cxn modelId="{6FAFEA04-48D0-4536-9304-B677CEB263D5}" type="presOf" srcId="{E628B949-041C-4930-9F76-E5F056A5DFED}" destId="{C161DB7B-4B09-4F05-ADA6-52669CB5C86D}" srcOrd="0" destOrd="0" presId="urn:microsoft.com/office/officeart/2005/8/layout/orgChart1"/>
    <dgm:cxn modelId="{A4354D7D-C5F7-4367-86C6-FB92BE882F1E}" type="presOf" srcId="{59D58E38-BBDC-4391-8B23-79B05C7521CE}" destId="{95BCC73D-85F5-4042-BB13-3AF0BBDDF84B}" srcOrd="0" destOrd="0" presId="urn:microsoft.com/office/officeart/2005/8/layout/orgChart1"/>
    <dgm:cxn modelId="{ED2D0DE8-19C6-4120-B962-C4C7CBC00FB7}" type="presOf" srcId="{E0573586-08D5-4E70-8736-AD8DF76685F2}" destId="{6B2941BF-D8F9-4A9F-9F91-42A13B697FC5}" srcOrd="0" destOrd="0" presId="urn:microsoft.com/office/officeart/2005/8/layout/orgChart1"/>
    <dgm:cxn modelId="{0C2F1CC7-6DAF-4106-AF13-382026A48A47}" type="presOf" srcId="{73187EE0-EF5C-4C50-A327-FFD5B6CA8A97}" destId="{6650D2B4-CD58-4A4B-816A-5D0F3D439AD0}" srcOrd="1" destOrd="0" presId="urn:microsoft.com/office/officeart/2005/8/layout/orgChart1"/>
    <dgm:cxn modelId="{10A52C3F-EDCD-40C0-BAB2-2B76E2BCCC8D}" srcId="{439DB719-EACC-4909-9A8F-83D3E54DA388}" destId="{59D58E38-BBDC-4391-8B23-79B05C7521CE}" srcOrd="0" destOrd="0" parTransId="{E628B949-041C-4930-9F76-E5F056A5DFED}" sibTransId="{F626FF7A-93DB-4271-A461-97B7C274966D}"/>
    <dgm:cxn modelId="{12C1FF26-1376-46F7-85EE-60BC5CAAF245}" srcId="{59D58E38-BBDC-4391-8B23-79B05C7521CE}" destId="{1BCCC628-8399-4F43-99F2-C5763FA8C4BF}" srcOrd="2" destOrd="0" parTransId="{391E6B16-4A34-4BBB-90E8-878C143ED19B}" sibTransId="{AC812037-8B7B-49E6-8F1C-A7F44A40AA69}"/>
    <dgm:cxn modelId="{B6AD8EDA-DA65-4E71-8025-A3FBA65E10AD}" srcId="{439DB719-EACC-4909-9A8F-83D3E54DA388}" destId="{E515A525-A6A9-44E4-8770-F717CFB3E9EA}" srcOrd="1" destOrd="0" parTransId="{754169C4-F7CD-4904-A5FE-F962126F1324}" sibTransId="{DC85A49C-B48C-49DC-B4F5-5BE6579F5C1A}"/>
    <dgm:cxn modelId="{6BF5305F-F3A5-45D7-85F7-D6C64A774401}" type="presOf" srcId="{1BCCC628-8399-4F43-99F2-C5763FA8C4BF}" destId="{F2AD09EE-FB9C-4E72-AC1E-319D00F8A1F2}" srcOrd="1" destOrd="0" presId="urn:microsoft.com/office/officeart/2005/8/layout/orgChart1"/>
    <dgm:cxn modelId="{58E0DC31-0387-49D9-9830-0FEBFF09A1AC}" type="presOf" srcId="{439DB719-EACC-4909-9A8F-83D3E54DA388}" destId="{F9F01A01-EC8B-40A3-946D-8162EEBEDFD7}" srcOrd="1" destOrd="0" presId="urn:microsoft.com/office/officeart/2005/8/layout/orgChart1"/>
    <dgm:cxn modelId="{F7ECB5A7-2BC2-426C-9390-DFD36A1E789B}" type="presOf" srcId="{754169C4-F7CD-4904-A5FE-F962126F1324}" destId="{0CFC2F38-8F9C-4973-A434-401BBBD0F567}" srcOrd="0" destOrd="0" presId="urn:microsoft.com/office/officeart/2005/8/layout/orgChart1"/>
    <dgm:cxn modelId="{5427EA39-44B7-45DA-B578-F501D7850C65}" srcId="{59D58E38-BBDC-4391-8B23-79B05C7521CE}" destId="{73187EE0-EF5C-4C50-A327-FFD5B6CA8A97}" srcOrd="1" destOrd="0" parTransId="{49270E77-1D6A-4AA9-8454-0C40599136B8}" sibTransId="{9C57A103-9955-4084-A5E0-58D0649868E7}"/>
    <dgm:cxn modelId="{DC96C9B1-2C9A-4281-B50F-4CF6631A0769}" type="presOf" srcId="{49270E77-1D6A-4AA9-8454-0C40599136B8}" destId="{A169A3E5-38D8-4450-B497-9E5EAA202948}" srcOrd="0" destOrd="0" presId="urn:microsoft.com/office/officeart/2005/8/layout/orgChart1"/>
    <dgm:cxn modelId="{2A876E64-D78C-4D14-B44F-248F0D54138C}" type="presOf" srcId="{391E6B16-4A34-4BBB-90E8-878C143ED19B}" destId="{B7FF4936-35B4-49F5-A991-1D047E6ADB84}" srcOrd="0" destOrd="0" presId="urn:microsoft.com/office/officeart/2005/8/layout/orgChart1"/>
    <dgm:cxn modelId="{4C4CE319-9974-40C1-ACA5-C77EFE20274B}" type="presParOf" srcId="{A6219883-C4E1-44CB-90A3-1A80B064A48E}" destId="{FBAF6F58-AAA0-4926-A5E4-581B5BAB5B05}" srcOrd="0" destOrd="0" presId="urn:microsoft.com/office/officeart/2005/8/layout/orgChart1"/>
    <dgm:cxn modelId="{25A6C02D-BDA3-4159-B67A-C799B23DAA36}" type="presParOf" srcId="{FBAF6F58-AAA0-4926-A5E4-581B5BAB5B05}" destId="{867C47BA-B4FB-40B7-AA47-0DC4C8B87294}" srcOrd="0" destOrd="0" presId="urn:microsoft.com/office/officeart/2005/8/layout/orgChart1"/>
    <dgm:cxn modelId="{6EC715AE-FE9C-40D7-A27C-846FF93863F8}" type="presParOf" srcId="{867C47BA-B4FB-40B7-AA47-0DC4C8B87294}" destId="{F01749B7-0379-44EA-B34F-DEDC70E68979}" srcOrd="0" destOrd="0" presId="urn:microsoft.com/office/officeart/2005/8/layout/orgChart1"/>
    <dgm:cxn modelId="{4A984FC5-B24C-4F0D-9A81-D447C33CD6C0}" type="presParOf" srcId="{867C47BA-B4FB-40B7-AA47-0DC4C8B87294}" destId="{F9F01A01-EC8B-40A3-946D-8162EEBEDFD7}" srcOrd="1" destOrd="0" presId="urn:microsoft.com/office/officeart/2005/8/layout/orgChart1"/>
    <dgm:cxn modelId="{813B4167-F3E2-4CFD-B63F-82FE94D1F8F2}" type="presParOf" srcId="{FBAF6F58-AAA0-4926-A5E4-581B5BAB5B05}" destId="{139B68C5-BCC8-4B73-89C3-ED4C2BB5DD35}" srcOrd="1" destOrd="0" presId="urn:microsoft.com/office/officeart/2005/8/layout/orgChart1"/>
    <dgm:cxn modelId="{EE214F76-4971-43E5-BF34-B84CCC9A4D23}" type="presParOf" srcId="{139B68C5-BCC8-4B73-89C3-ED4C2BB5DD35}" destId="{0CFC2F38-8F9C-4973-A434-401BBBD0F567}" srcOrd="0" destOrd="0" presId="urn:microsoft.com/office/officeart/2005/8/layout/orgChart1"/>
    <dgm:cxn modelId="{E073E17C-E419-4A42-A497-F8E84F6B0D0E}" type="presParOf" srcId="{139B68C5-BCC8-4B73-89C3-ED4C2BB5DD35}" destId="{91AC260E-1BCB-48F0-A1D5-41BF99598494}" srcOrd="1" destOrd="0" presId="urn:microsoft.com/office/officeart/2005/8/layout/orgChart1"/>
    <dgm:cxn modelId="{1434FB96-6865-4603-9B14-9DA050D7957B}" type="presParOf" srcId="{91AC260E-1BCB-48F0-A1D5-41BF99598494}" destId="{EE92B611-7623-4233-A7C0-3F3781838090}" srcOrd="0" destOrd="0" presId="urn:microsoft.com/office/officeart/2005/8/layout/orgChart1"/>
    <dgm:cxn modelId="{3FC267BE-6462-4738-B9D1-272F87E4069E}" type="presParOf" srcId="{EE92B611-7623-4233-A7C0-3F3781838090}" destId="{AF809177-BFD1-4A07-A6AC-112C0F7ABC18}" srcOrd="0" destOrd="0" presId="urn:microsoft.com/office/officeart/2005/8/layout/orgChart1"/>
    <dgm:cxn modelId="{EC916D69-02AD-4682-B869-63DA00C6EA08}" type="presParOf" srcId="{EE92B611-7623-4233-A7C0-3F3781838090}" destId="{5FE06DA1-71D9-4C7B-9DDE-1D0A4E6C56FF}" srcOrd="1" destOrd="0" presId="urn:microsoft.com/office/officeart/2005/8/layout/orgChart1"/>
    <dgm:cxn modelId="{655528D8-7B85-4252-B5EE-757E0BBEDC2A}" type="presParOf" srcId="{91AC260E-1BCB-48F0-A1D5-41BF99598494}" destId="{8DF7BF03-3F46-45BC-A8F6-5F7C0F7C278F}" srcOrd="1" destOrd="0" presId="urn:microsoft.com/office/officeart/2005/8/layout/orgChart1"/>
    <dgm:cxn modelId="{D317E212-81A7-411F-AB45-50DA394D7693}" type="presParOf" srcId="{91AC260E-1BCB-48F0-A1D5-41BF99598494}" destId="{6870651B-61EF-43B0-813F-63273EE0255B}" srcOrd="2" destOrd="0" presId="urn:microsoft.com/office/officeart/2005/8/layout/orgChart1"/>
    <dgm:cxn modelId="{A9D232DE-578B-4BD5-A644-4FC40569FD44}" type="presParOf" srcId="{FBAF6F58-AAA0-4926-A5E4-581B5BAB5B05}" destId="{2DCF1E55-7FF2-4B93-944B-847B4AC3B295}" srcOrd="2" destOrd="0" presId="urn:microsoft.com/office/officeart/2005/8/layout/orgChart1"/>
    <dgm:cxn modelId="{2625EC2B-BBDD-4BCF-B1EA-FB7CC84B4CBC}" type="presParOf" srcId="{2DCF1E55-7FF2-4B93-944B-847B4AC3B295}" destId="{C161DB7B-4B09-4F05-ADA6-52669CB5C86D}" srcOrd="0" destOrd="0" presId="urn:microsoft.com/office/officeart/2005/8/layout/orgChart1"/>
    <dgm:cxn modelId="{8CF2DB73-C329-47E4-80A9-6721E9A97A51}" type="presParOf" srcId="{2DCF1E55-7FF2-4B93-944B-847B4AC3B295}" destId="{6F787DED-507C-41FD-9308-AAFEAC98065A}" srcOrd="1" destOrd="0" presId="urn:microsoft.com/office/officeart/2005/8/layout/orgChart1"/>
    <dgm:cxn modelId="{46E6BD8C-3029-4660-9312-862684F6718A}" type="presParOf" srcId="{6F787DED-507C-41FD-9308-AAFEAC98065A}" destId="{EC53269C-3403-45E1-89E5-58BD1C67C309}" srcOrd="0" destOrd="0" presId="urn:microsoft.com/office/officeart/2005/8/layout/orgChart1"/>
    <dgm:cxn modelId="{3235A8BA-D127-4E0E-96E2-1AEC70B1B026}" type="presParOf" srcId="{EC53269C-3403-45E1-89E5-58BD1C67C309}" destId="{95BCC73D-85F5-4042-BB13-3AF0BBDDF84B}" srcOrd="0" destOrd="0" presId="urn:microsoft.com/office/officeart/2005/8/layout/orgChart1"/>
    <dgm:cxn modelId="{2F9D7C86-95B3-43EF-8C9B-F5A64B8DA3F2}" type="presParOf" srcId="{EC53269C-3403-45E1-89E5-58BD1C67C309}" destId="{F49199D5-FD63-40AF-B886-EF29FD7B5D5F}" srcOrd="1" destOrd="0" presId="urn:microsoft.com/office/officeart/2005/8/layout/orgChart1"/>
    <dgm:cxn modelId="{B3600FBE-F75D-469B-86EF-69E875BDED52}" type="presParOf" srcId="{6F787DED-507C-41FD-9308-AAFEAC98065A}" destId="{52658D7F-703D-461C-A0C4-BFDC6FBB4F1C}" srcOrd="1" destOrd="0" presId="urn:microsoft.com/office/officeart/2005/8/layout/orgChart1"/>
    <dgm:cxn modelId="{0577AB55-BF2E-4341-9C3D-9A639EC97343}" type="presParOf" srcId="{6F787DED-507C-41FD-9308-AAFEAC98065A}" destId="{24B3DE97-D316-44AB-BDD0-7723C8BD64A5}" srcOrd="2" destOrd="0" presId="urn:microsoft.com/office/officeart/2005/8/layout/orgChart1"/>
    <dgm:cxn modelId="{529BD14B-DAA0-4CE3-B827-5A8327086B3D}" type="presParOf" srcId="{24B3DE97-D316-44AB-BDD0-7723C8BD64A5}" destId="{6B2941BF-D8F9-4A9F-9F91-42A13B697FC5}" srcOrd="0" destOrd="0" presId="urn:microsoft.com/office/officeart/2005/8/layout/orgChart1"/>
    <dgm:cxn modelId="{FB568E55-DE2B-43CF-AFDF-D488124F6440}" type="presParOf" srcId="{24B3DE97-D316-44AB-BDD0-7723C8BD64A5}" destId="{54EF0FF5-9999-4F94-8FA3-9E5FCA9AAC48}" srcOrd="1" destOrd="0" presId="urn:microsoft.com/office/officeart/2005/8/layout/orgChart1"/>
    <dgm:cxn modelId="{33AF7730-77B0-460A-9FF6-44AB6135596C}" type="presParOf" srcId="{54EF0FF5-9999-4F94-8FA3-9E5FCA9AAC48}" destId="{521C8C06-015B-4F6B-A836-3F7F47E7DF19}" srcOrd="0" destOrd="0" presId="urn:microsoft.com/office/officeart/2005/8/layout/orgChart1"/>
    <dgm:cxn modelId="{7122FEEF-2807-4FBC-A8F9-9AE39E4FB3D8}" type="presParOf" srcId="{521C8C06-015B-4F6B-A836-3F7F47E7DF19}" destId="{86B0C13D-C622-4179-9F5F-4F782A614E43}" srcOrd="0" destOrd="0" presId="urn:microsoft.com/office/officeart/2005/8/layout/orgChart1"/>
    <dgm:cxn modelId="{DE657691-2169-4108-A9E5-2800D6622B59}" type="presParOf" srcId="{521C8C06-015B-4F6B-A836-3F7F47E7DF19}" destId="{C2657EED-B05B-4968-B816-90320F1134DF}" srcOrd="1" destOrd="0" presId="urn:microsoft.com/office/officeart/2005/8/layout/orgChart1"/>
    <dgm:cxn modelId="{B7125EA1-9223-464E-9643-4007ABDE8A39}" type="presParOf" srcId="{54EF0FF5-9999-4F94-8FA3-9E5FCA9AAC48}" destId="{C602C826-5EE1-4DA0-A46F-853B646883C7}" srcOrd="1" destOrd="0" presId="urn:microsoft.com/office/officeart/2005/8/layout/orgChart1"/>
    <dgm:cxn modelId="{48A27651-E3FF-45BA-B564-5754C4B7B331}" type="presParOf" srcId="{54EF0FF5-9999-4F94-8FA3-9E5FCA9AAC48}" destId="{76450B2A-0B74-4558-8D18-BD99F96DE0A3}" srcOrd="2" destOrd="0" presId="urn:microsoft.com/office/officeart/2005/8/layout/orgChart1"/>
    <dgm:cxn modelId="{E316A462-71E8-4872-BDFD-8326A58356D6}" type="presParOf" srcId="{24B3DE97-D316-44AB-BDD0-7723C8BD64A5}" destId="{A169A3E5-38D8-4450-B497-9E5EAA202948}" srcOrd="2" destOrd="0" presId="urn:microsoft.com/office/officeart/2005/8/layout/orgChart1"/>
    <dgm:cxn modelId="{F725EE4A-BD76-40FB-B346-58947672E2EF}" type="presParOf" srcId="{24B3DE97-D316-44AB-BDD0-7723C8BD64A5}" destId="{3E875F40-C2F5-4F9C-8F5D-1674C01164D4}" srcOrd="3" destOrd="0" presId="urn:microsoft.com/office/officeart/2005/8/layout/orgChart1"/>
    <dgm:cxn modelId="{C8C3FF9B-2A10-48C9-9BA8-4E81720ED646}" type="presParOf" srcId="{3E875F40-C2F5-4F9C-8F5D-1674C01164D4}" destId="{CAC6CE7E-1760-416E-9314-6FD24E3010B5}" srcOrd="0" destOrd="0" presId="urn:microsoft.com/office/officeart/2005/8/layout/orgChart1"/>
    <dgm:cxn modelId="{CE202AC7-7818-4111-91EE-B844365676AB}" type="presParOf" srcId="{CAC6CE7E-1760-416E-9314-6FD24E3010B5}" destId="{C0D654C2-1C6C-48E0-879F-8DCEE44C1D7B}" srcOrd="0" destOrd="0" presId="urn:microsoft.com/office/officeart/2005/8/layout/orgChart1"/>
    <dgm:cxn modelId="{A4EEF93E-CF7F-4581-AAF3-36BBC1CB2F23}" type="presParOf" srcId="{CAC6CE7E-1760-416E-9314-6FD24E3010B5}" destId="{6650D2B4-CD58-4A4B-816A-5D0F3D439AD0}" srcOrd="1" destOrd="0" presId="urn:microsoft.com/office/officeart/2005/8/layout/orgChart1"/>
    <dgm:cxn modelId="{631D18B6-D39C-40CE-96B6-B2F4236DB9C5}" type="presParOf" srcId="{3E875F40-C2F5-4F9C-8F5D-1674C01164D4}" destId="{8F77EAC9-6B25-43B3-A547-B9B9BE3A3251}" srcOrd="1" destOrd="0" presId="urn:microsoft.com/office/officeart/2005/8/layout/orgChart1"/>
    <dgm:cxn modelId="{EBF0C69C-AE18-430A-B616-53BAB4405AE2}" type="presParOf" srcId="{3E875F40-C2F5-4F9C-8F5D-1674C01164D4}" destId="{FF5BE7B3-35EE-4D0C-BD65-32A0E86F1886}" srcOrd="2" destOrd="0" presId="urn:microsoft.com/office/officeart/2005/8/layout/orgChart1"/>
    <dgm:cxn modelId="{CF4F5BC5-37CA-401E-9A4B-6780FCBF372A}" type="presParOf" srcId="{24B3DE97-D316-44AB-BDD0-7723C8BD64A5}" destId="{B7FF4936-35B4-49F5-A991-1D047E6ADB84}" srcOrd="4" destOrd="0" presId="urn:microsoft.com/office/officeart/2005/8/layout/orgChart1"/>
    <dgm:cxn modelId="{48B2F824-526D-422B-AD2E-9EEC70A9E8C4}" type="presParOf" srcId="{24B3DE97-D316-44AB-BDD0-7723C8BD64A5}" destId="{133D1D53-6F29-48DD-8328-FE2B6A9FE934}" srcOrd="5" destOrd="0" presId="urn:microsoft.com/office/officeart/2005/8/layout/orgChart1"/>
    <dgm:cxn modelId="{30FBA969-439E-4593-B893-B8BF558BAEBA}" type="presParOf" srcId="{133D1D53-6F29-48DD-8328-FE2B6A9FE934}" destId="{302A2EB7-D0A5-4DCB-99D4-5410A28C4025}" srcOrd="0" destOrd="0" presId="urn:microsoft.com/office/officeart/2005/8/layout/orgChart1"/>
    <dgm:cxn modelId="{F8AC3344-0D1D-4F7D-B5A6-193A3F2DC72F}" type="presParOf" srcId="{302A2EB7-D0A5-4DCB-99D4-5410A28C4025}" destId="{D7CD5CCF-3BDB-424F-B983-5629E4519CC5}" srcOrd="0" destOrd="0" presId="urn:microsoft.com/office/officeart/2005/8/layout/orgChart1"/>
    <dgm:cxn modelId="{3F68F622-5B31-4726-B15B-FAC48CFAE119}" type="presParOf" srcId="{302A2EB7-D0A5-4DCB-99D4-5410A28C4025}" destId="{F2AD09EE-FB9C-4E72-AC1E-319D00F8A1F2}" srcOrd="1" destOrd="0" presId="urn:microsoft.com/office/officeart/2005/8/layout/orgChart1"/>
    <dgm:cxn modelId="{0667F93C-D2F9-4F00-904B-434B1B7B127F}" type="presParOf" srcId="{133D1D53-6F29-48DD-8328-FE2B6A9FE934}" destId="{ABDEFC92-1CB4-4C2B-A40C-ADC715C897C2}" srcOrd="1" destOrd="0" presId="urn:microsoft.com/office/officeart/2005/8/layout/orgChart1"/>
    <dgm:cxn modelId="{E1CE58C6-D059-4900-A320-7E881E33B354}" type="presParOf" srcId="{133D1D53-6F29-48DD-8328-FE2B6A9FE934}" destId="{3720DDD2-8C4B-4EB8-BE93-7C31BD0C6EEA}" srcOrd="2" destOrd="0" presId="urn:microsoft.com/office/officeart/2005/8/layout/orgChart1"/>
    <dgm:cxn modelId="{143F9291-9684-4083-8384-08E02DCF16E6}" type="presParOf" srcId="{24B3DE97-D316-44AB-BDD0-7723C8BD64A5}" destId="{3D99BE0A-1814-437A-90A2-0F33F36C150B}" srcOrd="6" destOrd="0" presId="urn:microsoft.com/office/officeart/2005/8/layout/orgChart1"/>
    <dgm:cxn modelId="{822B8B6E-4ED0-4682-B71B-AEEB186FD15B}" type="presParOf" srcId="{24B3DE97-D316-44AB-BDD0-7723C8BD64A5}" destId="{996CCFD4-AF8D-443D-8DE9-4E84A2AD0562}" srcOrd="7" destOrd="0" presId="urn:microsoft.com/office/officeart/2005/8/layout/orgChart1"/>
    <dgm:cxn modelId="{BBD3E987-346A-4366-81BC-5C3DF90A12CE}" type="presParOf" srcId="{996CCFD4-AF8D-443D-8DE9-4E84A2AD0562}" destId="{FCA24E86-016D-49BE-AD09-FCC960BE82C0}" srcOrd="0" destOrd="0" presId="urn:microsoft.com/office/officeart/2005/8/layout/orgChart1"/>
    <dgm:cxn modelId="{F29F62EE-0920-4D81-AADE-927C356F2E1C}" type="presParOf" srcId="{FCA24E86-016D-49BE-AD09-FCC960BE82C0}" destId="{6D4053A2-6941-4F02-B648-78B47FF8A999}" srcOrd="0" destOrd="0" presId="urn:microsoft.com/office/officeart/2005/8/layout/orgChart1"/>
    <dgm:cxn modelId="{B27BE207-9682-44DE-80F4-45F05F75C504}" type="presParOf" srcId="{FCA24E86-016D-49BE-AD09-FCC960BE82C0}" destId="{285698E3-7FCE-439B-816C-A79CA328FB69}" srcOrd="1" destOrd="0" presId="urn:microsoft.com/office/officeart/2005/8/layout/orgChart1"/>
    <dgm:cxn modelId="{D849D69B-9F4A-4D4A-AC6A-4F67AD951A7B}" type="presParOf" srcId="{996CCFD4-AF8D-443D-8DE9-4E84A2AD0562}" destId="{46ACA3E0-C2BB-47FB-AA79-D950BB27FD73}" srcOrd="1" destOrd="0" presId="urn:microsoft.com/office/officeart/2005/8/layout/orgChart1"/>
    <dgm:cxn modelId="{1A994561-2E93-4364-8340-C62F6B646285}" type="presParOf" srcId="{996CCFD4-AF8D-443D-8DE9-4E84A2AD0562}" destId="{DDEED32E-75A2-430A-9404-7647576CDA5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456F2-FC94-41EB-ABAE-91A90D554AC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8DE9067-8005-4B05-9250-73818CF8B3D1}">
      <dgm:prSet phldrT="[Text]"/>
      <dgm:spPr/>
      <dgm:t>
        <a:bodyPr/>
        <a:lstStyle/>
        <a:p>
          <a:r>
            <a:rPr lang="en-US" dirty="0" smtClean="0"/>
            <a:t>GPM </a:t>
          </a:r>
        </a:p>
        <a:p>
          <a:r>
            <a:rPr lang="en-US" dirty="0" smtClean="0"/>
            <a:t>Neena </a:t>
          </a:r>
        </a:p>
      </dgm:t>
    </dgm:pt>
    <dgm:pt modelId="{9740BBC6-418E-41E9-90FC-7F6FC22D86A2}" type="parTrans" cxnId="{83AC9B54-E0B6-45F5-9253-AAFFF4E69F85}">
      <dgm:prSet/>
      <dgm:spPr/>
      <dgm:t>
        <a:bodyPr/>
        <a:lstStyle/>
        <a:p>
          <a:endParaRPr lang="en-US"/>
        </a:p>
      </dgm:t>
    </dgm:pt>
    <dgm:pt modelId="{19D6254F-D027-4024-8B6F-B170C7B82DDB}" type="sibTrans" cxnId="{83AC9B54-E0B6-45F5-9253-AAFFF4E69F85}">
      <dgm:prSet/>
      <dgm:spPr/>
      <dgm:t>
        <a:bodyPr/>
        <a:lstStyle/>
        <a:p>
          <a:endParaRPr lang="en-US"/>
        </a:p>
      </dgm:t>
    </dgm:pt>
    <dgm:pt modelId="{DFA35F0E-2527-4BF8-877A-2785CC1D4CD3}" type="asst">
      <dgm:prSet phldrT="[Text]"/>
      <dgm:spPr/>
      <dgm:t>
        <a:bodyPr/>
        <a:lstStyle/>
        <a:p>
          <a:r>
            <a:rPr lang="en-US" dirty="0" smtClean="0"/>
            <a:t>PM</a:t>
          </a:r>
        </a:p>
        <a:p>
          <a:r>
            <a:rPr lang="en-US" dirty="0" smtClean="0"/>
            <a:t>Vinay </a:t>
          </a:r>
        </a:p>
      </dgm:t>
    </dgm:pt>
    <dgm:pt modelId="{504C1406-1AD4-4FD2-B3F4-B013C79BA267}" type="parTrans" cxnId="{73E39027-2DD3-41C9-8393-362581436155}">
      <dgm:prSet/>
      <dgm:spPr/>
      <dgm:t>
        <a:bodyPr/>
        <a:lstStyle/>
        <a:p>
          <a:endParaRPr lang="en-US"/>
        </a:p>
      </dgm:t>
    </dgm:pt>
    <dgm:pt modelId="{8473F4B1-007A-4938-9B9B-C551A233B75E}" type="sibTrans" cxnId="{73E39027-2DD3-41C9-8393-362581436155}">
      <dgm:prSet/>
      <dgm:spPr/>
      <dgm:t>
        <a:bodyPr/>
        <a:lstStyle/>
        <a:p>
          <a:endParaRPr lang="en-US"/>
        </a:p>
      </dgm:t>
    </dgm:pt>
    <dgm:pt modelId="{2FFB77E6-7A5A-45CB-BFE2-77186146EE42}">
      <dgm:prSet phldrT="[Text]"/>
      <dgm:spPr>
        <a:solidFill>
          <a:schemeClr val="accent2"/>
        </a:solidFill>
      </dgm:spPr>
      <dgm:t>
        <a:bodyPr/>
        <a:lstStyle/>
        <a:p>
          <a:r>
            <a:rPr lang="en-US" dirty="0" smtClean="0"/>
            <a:t>Apps Team</a:t>
          </a:r>
          <a:endParaRPr lang="en-US" dirty="0"/>
        </a:p>
      </dgm:t>
    </dgm:pt>
    <dgm:pt modelId="{962E7F31-AB18-4F3F-9DD4-725984E536D8}" type="parTrans" cxnId="{E4C3E595-9EC8-45E0-9D26-62B2C9472329}">
      <dgm:prSet/>
      <dgm:spPr/>
      <dgm:t>
        <a:bodyPr/>
        <a:lstStyle/>
        <a:p>
          <a:endParaRPr lang="en-US"/>
        </a:p>
      </dgm:t>
    </dgm:pt>
    <dgm:pt modelId="{EF0FE141-9CB0-4026-8EDF-F99CF9D2A7F5}" type="sibTrans" cxnId="{E4C3E595-9EC8-45E0-9D26-62B2C9472329}">
      <dgm:prSet/>
      <dgm:spPr/>
      <dgm:t>
        <a:bodyPr/>
        <a:lstStyle/>
        <a:p>
          <a:endParaRPr lang="en-US"/>
        </a:p>
      </dgm:t>
    </dgm:pt>
    <dgm:pt modelId="{51A63D8C-E102-4EE6-916E-9F45805C9F43}">
      <dgm:prSet phldrT="[Text]"/>
      <dgm:spPr>
        <a:solidFill>
          <a:schemeClr val="accent2"/>
        </a:solidFill>
      </dgm:spPr>
      <dgm:t>
        <a:bodyPr/>
        <a:lstStyle/>
        <a:p>
          <a:r>
            <a:rPr lang="en-US" dirty="0" smtClean="0"/>
            <a:t>Data Team</a:t>
          </a:r>
          <a:endParaRPr lang="en-US" dirty="0"/>
        </a:p>
      </dgm:t>
    </dgm:pt>
    <dgm:pt modelId="{C98F755C-BC22-4128-A5FF-61974A704DB2}" type="parTrans" cxnId="{804F78FC-C6DA-43CE-ADB1-CADA74347529}">
      <dgm:prSet/>
      <dgm:spPr/>
      <dgm:t>
        <a:bodyPr/>
        <a:lstStyle/>
        <a:p>
          <a:endParaRPr lang="en-US"/>
        </a:p>
      </dgm:t>
    </dgm:pt>
    <dgm:pt modelId="{594FF32B-B4A2-45DF-A73D-06BED7A89C9C}" type="sibTrans" cxnId="{804F78FC-C6DA-43CE-ADB1-CADA74347529}">
      <dgm:prSet/>
      <dgm:spPr/>
      <dgm:t>
        <a:bodyPr/>
        <a:lstStyle/>
        <a:p>
          <a:endParaRPr lang="en-US"/>
        </a:p>
      </dgm:t>
    </dgm:pt>
    <dgm:pt modelId="{36FD53F3-6832-42B4-8721-47EA0D059187}">
      <dgm:prSet phldrT="[Text]"/>
      <dgm:spPr/>
      <dgm:t>
        <a:bodyPr/>
        <a:lstStyle/>
        <a:p>
          <a:r>
            <a:rPr lang="en-US" dirty="0" smtClean="0"/>
            <a:t>Nilesh S Prajapati (ATA)</a:t>
          </a:r>
          <a:endParaRPr lang="en-US" dirty="0"/>
        </a:p>
      </dgm:t>
    </dgm:pt>
    <dgm:pt modelId="{375491E2-668C-4BB2-B648-C6EA8B0948D6}" type="parTrans" cxnId="{94635516-D8F1-42DD-BFA8-706E6FBB8EA3}">
      <dgm:prSet/>
      <dgm:spPr/>
      <dgm:t>
        <a:bodyPr/>
        <a:lstStyle/>
        <a:p>
          <a:endParaRPr lang="en-US"/>
        </a:p>
      </dgm:t>
    </dgm:pt>
    <dgm:pt modelId="{874BA390-6886-46A4-A0FF-8539662DFB61}" type="sibTrans" cxnId="{94635516-D8F1-42DD-BFA8-706E6FBB8EA3}">
      <dgm:prSet/>
      <dgm:spPr/>
      <dgm:t>
        <a:bodyPr/>
        <a:lstStyle/>
        <a:p>
          <a:endParaRPr lang="en-US"/>
        </a:p>
      </dgm:t>
    </dgm:pt>
    <dgm:pt modelId="{CEC2D661-B610-41C8-BEB1-7B800EF49850}">
      <dgm:prSet phldrT="[Text]"/>
      <dgm:spPr/>
      <dgm:t>
        <a:bodyPr/>
        <a:lstStyle/>
        <a:p>
          <a:r>
            <a:rPr lang="en-US" dirty="0" smtClean="0"/>
            <a:t>Open Position (ATA)</a:t>
          </a:r>
          <a:endParaRPr lang="en-US" dirty="0"/>
        </a:p>
      </dgm:t>
    </dgm:pt>
    <dgm:pt modelId="{4C14FCC2-2FFE-4509-BDCE-404C42ED8512}" type="parTrans" cxnId="{A73897C7-C3F5-45A5-816D-BDE7D3F5110C}">
      <dgm:prSet/>
      <dgm:spPr/>
      <dgm:t>
        <a:bodyPr/>
        <a:lstStyle/>
        <a:p>
          <a:endParaRPr lang="en-US"/>
        </a:p>
      </dgm:t>
    </dgm:pt>
    <dgm:pt modelId="{AFC9C45F-4075-4AED-9678-D6B951E6169F}" type="sibTrans" cxnId="{A73897C7-C3F5-45A5-816D-BDE7D3F5110C}">
      <dgm:prSet/>
      <dgm:spPr/>
      <dgm:t>
        <a:bodyPr/>
        <a:lstStyle/>
        <a:p>
          <a:endParaRPr lang="en-US"/>
        </a:p>
      </dgm:t>
    </dgm:pt>
    <dgm:pt modelId="{625222D4-457E-4E66-A162-432D8DA5DED6}">
      <dgm:prSet phldrT="[Text]"/>
      <dgm:spPr>
        <a:solidFill>
          <a:schemeClr val="accent2"/>
        </a:solidFill>
      </dgm:spPr>
      <dgm:t>
        <a:bodyPr/>
        <a:lstStyle/>
        <a:p>
          <a:r>
            <a:rPr lang="en-US" dirty="0" smtClean="0"/>
            <a:t>QA Team</a:t>
          </a:r>
          <a:endParaRPr lang="en-US" dirty="0"/>
        </a:p>
      </dgm:t>
    </dgm:pt>
    <dgm:pt modelId="{5C8AF641-DE4A-490C-8A7C-D15E283B69E9}" type="parTrans" cxnId="{8960758B-0B88-490B-95BF-C0D34CD344A8}">
      <dgm:prSet/>
      <dgm:spPr/>
      <dgm:t>
        <a:bodyPr/>
        <a:lstStyle/>
        <a:p>
          <a:endParaRPr lang="en-US"/>
        </a:p>
      </dgm:t>
    </dgm:pt>
    <dgm:pt modelId="{8DFB6911-74A2-4886-B84D-3D4B129CE21B}" type="sibTrans" cxnId="{8960758B-0B88-490B-95BF-C0D34CD344A8}">
      <dgm:prSet/>
      <dgm:spPr/>
      <dgm:t>
        <a:bodyPr/>
        <a:lstStyle/>
        <a:p>
          <a:endParaRPr lang="en-US"/>
        </a:p>
      </dgm:t>
    </dgm:pt>
    <dgm:pt modelId="{BB5D5992-60D9-4400-98F2-2FE0FF2656BC}">
      <dgm:prSet/>
      <dgm:spPr/>
      <dgm:t>
        <a:bodyPr/>
        <a:lstStyle/>
        <a:p>
          <a:r>
            <a:rPr lang="en-US" dirty="0" smtClean="0"/>
            <a:t>Jagdish Malani(TA) </a:t>
          </a:r>
          <a:endParaRPr lang="en-US" dirty="0"/>
        </a:p>
      </dgm:t>
    </dgm:pt>
    <dgm:pt modelId="{7A59C045-A6EF-493D-8B15-37223FD15A5A}" type="parTrans" cxnId="{3CD5CDD3-13D3-40A5-B245-74BB845EA1EC}">
      <dgm:prSet/>
      <dgm:spPr/>
      <dgm:t>
        <a:bodyPr/>
        <a:lstStyle/>
        <a:p>
          <a:endParaRPr lang="en-US"/>
        </a:p>
      </dgm:t>
    </dgm:pt>
    <dgm:pt modelId="{8904DA81-94F0-4B49-A989-EAE113750430}" type="sibTrans" cxnId="{3CD5CDD3-13D3-40A5-B245-74BB845EA1EC}">
      <dgm:prSet/>
      <dgm:spPr/>
      <dgm:t>
        <a:bodyPr/>
        <a:lstStyle/>
        <a:p>
          <a:endParaRPr lang="en-US"/>
        </a:p>
      </dgm:t>
    </dgm:pt>
    <dgm:pt modelId="{DBD7A49F-960E-4795-86ED-0E3648D385C3}">
      <dgm:prSet/>
      <dgm:spPr/>
      <dgm:t>
        <a:bodyPr/>
        <a:lstStyle/>
        <a:p>
          <a:r>
            <a:rPr lang="en-US" dirty="0" smtClean="0"/>
            <a:t>Vinuthan Bhat(ATA)</a:t>
          </a:r>
          <a:endParaRPr lang="en-US" dirty="0"/>
        </a:p>
      </dgm:t>
    </dgm:pt>
    <dgm:pt modelId="{E2E9E3FB-42A7-4A02-90E2-AA75F72FF701}" type="parTrans" cxnId="{629781BC-CAC4-410A-ACE1-01246E2EA662}">
      <dgm:prSet/>
      <dgm:spPr/>
      <dgm:t>
        <a:bodyPr/>
        <a:lstStyle/>
        <a:p>
          <a:endParaRPr lang="en-US"/>
        </a:p>
      </dgm:t>
    </dgm:pt>
    <dgm:pt modelId="{6ECAC449-8212-4DB4-97E7-81DF77ED3B5A}" type="sibTrans" cxnId="{629781BC-CAC4-410A-ACE1-01246E2EA662}">
      <dgm:prSet/>
      <dgm:spPr/>
      <dgm:t>
        <a:bodyPr/>
        <a:lstStyle/>
        <a:p>
          <a:endParaRPr lang="en-US"/>
        </a:p>
      </dgm:t>
    </dgm:pt>
    <dgm:pt modelId="{A2EE6CB0-3622-4E0F-8C52-5AADF585E387}">
      <dgm:prSet/>
      <dgm:spPr/>
      <dgm:t>
        <a:bodyPr/>
        <a:lstStyle/>
        <a:p>
          <a:r>
            <a:rPr lang="en-US" dirty="0" smtClean="0"/>
            <a:t>Rajesh Kumar Singh (ATA)</a:t>
          </a:r>
          <a:endParaRPr lang="en-US" dirty="0"/>
        </a:p>
      </dgm:t>
    </dgm:pt>
    <dgm:pt modelId="{82F26639-3311-413B-9D96-C9AB5D6834A7}" type="parTrans" cxnId="{FD811246-955D-4815-A854-85086C4A8FAA}">
      <dgm:prSet/>
      <dgm:spPr/>
      <dgm:t>
        <a:bodyPr/>
        <a:lstStyle/>
        <a:p>
          <a:endParaRPr lang="en-US"/>
        </a:p>
      </dgm:t>
    </dgm:pt>
    <dgm:pt modelId="{7D4EC480-ED23-4089-BC8E-14DEA52E3718}" type="sibTrans" cxnId="{FD811246-955D-4815-A854-85086C4A8FAA}">
      <dgm:prSet/>
      <dgm:spPr/>
      <dgm:t>
        <a:bodyPr/>
        <a:lstStyle/>
        <a:p>
          <a:endParaRPr lang="en-US"/>
        </a:p>
      </dgm:t>
    </dgm:pt>
    <dgm:pt modelId="{470DE5BA-8696-419F-A4B0-11F4555CBFE3}">
      <dgm:prSet/>
      <dgm:spPr/>
      <dgm:t>
        <a:bodyPr/>
        <a:lstStyle/>
        <a:p>
          <a:r>
            <a:rPr lang="en-US" dirty="0" smtClean="0"/>
            <a:t>Vaishnoo Devi V(ATA Test)</a:t>
          </a:r>
          <a:endParaRPr lang="en-US" dirty="0"/>
        </a:p>
      </dgm:t>
    </dgm:pt>
    <dgm:pt modelId="{F7ACBE1E-799F-4932-BEF5-7E191B8EA2DE}" type="parTrans" cxnId="{6F2467A3-CFE3-4ECC-A99F-7C2CCB24F4C0}">
      <dgm:prSet/>
      <dgm:spPr/>
      <dgm:t>
        <a:bodyPr/>
        <a:lstStyle/>
        <a:p>
          <a:endParaRPr lang="en-US"/>
        </a:p>
      </dgm:t>
    </dgm:pt>
    <dgm:pt modelId="{4A965E6B-13C7-4AAA-8212-2D4C903CD473}" type="sibTrans" cxnId="{6F2467A3-CFE3-4ECC-A99F-7C2CCB24F4C0}">
      <dgm:prSet/>
      <dgm:spPr/>
      <dgm:t>
        <a:bodyPr/>
        <a:lstStyle/>
        <a:p>
          <a:endParaRPr lang="en-US"/>
        </a:p>
      </dgm:t>
    </dgm:pt>
    <dgm:pt modelId="{804989E0-38F1-4E23-99DA-7C4F7C2743A3}">
      <dgm:prSet/>
      <dgm:spPr/>
      <dgm:t>
        <a:bodyPr/>
        <a:lstStyle/>
        <a:p>
          <a:r>
            <a:rPr lang="en-US" dirty="0" smtClean="0"/>
            <a:t>Rajeshwari Barikar( </a:t>
          </a:r>
          <a:r>
            <a:rPr lang="en-US" dirty="0" err="1" smtClean="0"/>
            <a:t>Sr</a:t>
          </a:r>
          <a:r>
            <a:rPr lang="en-US" dirty="0" smtClean="0"/>
            <a:t> TE)</a:t>
          </a:r>
          <a:endParaRPr lang="en-US" dirty="0"/>
        </a:p>
      </dgm:t>
    </dgm:pt>
    <dgm:pt modelId="{CE1450DE-B9BB-41F6-8561-25A77C44E836}" type="parTrans" cxnId="{B3BB9172-6DD6-4165-89A8-9685C5424AC2}">
      <dgm:prSet/>
      <dgm:spPr/>
      <dgm:t>
        <a:bodyPr/>
        <a:lstStyle/>
        <a:p>
          <a:endParaRPr lang="en-US"/>
        </a:p>
      </dgm:t>
    </dgm:pt>
    <dgm:pt modelId="{9C6315CD-B85F-4D7F-A286-0686F52CCD22}" type="sibTrans" cxnId="{B3BB9172-6DD6-4165-89A8-9685C5424AC2}">
      <dgm:prSet/>
      <dgm:spPr/>
      <dgm:t>
        <a:bodyPr/>
        <a:lstStyle/>
        <a:p>
          <a:endParaRPr lang="en-US"/>
        </a:p>
      </dgm:t>
    </dgm:pt>
    <dgm:pt modelId="{1514789F-B998-493B-B54A-8DB1174C4BDA}">
      <dgm:prSet/>
      <dgm:spPr/>
      <dgm:t>
        <a:bodyPr/>
        <a:lstStyle/>
        <a:p>
          <a:r>
            <a:rPr lang="en-US" dirty="0" smtClean="0"/>
            <a:t>Anil Kumar Inukonda (</a:t>
          </a:r>
          <a:r>
            <a:rPr lang="en-US" dirty="0" err="1" smtClean="0"/>
            <a:t>Sr</a:t>
          </a:r>
          <a:r>
            <a:rPr lang="en-US" dirty="0" smtClean="0"/>
            <a:t> TE)</a:t>
          </a:r>
          <a:endParaRPr lang="en-US" dirty="0"/>
        </a:p>
      </dgm:t>
    </dgm:pt>
    <dgm:pt modelId="{EFF2321B-C67E-4E98-AA86-368F6CBECA10}" type="parTrans" cxnId="{750F4480-5B66-48C1-A35B-3B3F57D07D10}">
      <dgm:prSet/>
      <dgm:spPr/>
      <dgm:t>
        <a:bodyPr/>
        <a:lstStyle/>
        <a:p>
          <a:endParaRPr lang="en-US"/>
        </a:p>
      </dgm:t>
    </dgm:pt>
    <dgm:pt modelId="{E9DF829B-F4B4-4E7D-AAA6-AA1A4F2A013C}" type="sibTrans" cxnId="{750F4480-5B66-48C1-A35B-3B3F57D07D10}">
      <dgm:prSet/>
      <dgm:spPr/>
      <dgm:t>
        <a:bodyPr/>
        <a:lstStyle/>
        <a:p>
          <a:endParaRPr lang="en-US"/>
        </a:p>
      </dgm:t>
    </dgm:pt>
    <dgm:pt modelId="{D8DC02D1-B2BE-436C-A4D8-9BCCADE44FD4}">
      <dgm:prSet/>
      <dgm:spPr/>
      <dgm:t>
        <a:bodyPr/>
        <a:lstStyle/>
        <a:p>
          <a:r>
            <a:rPr lang="en-US" dirty="0" smtClean="0"/>
            <a:t>Gopi Chand (</a:t>
          </a:r>
          <a:r>
            <a:rPr lang="en-US" dirty="0" err="1" smtClean="0"/>
            <a:t>Sr</a:t>
          </a:r>
          <a:r>
            <a:rPr lang="en-US" dirty="0" smtClean="0"/>
            <a:t> TE)</a:t>
          </a:r>
          <a:endParaRPr lang="en-US" dirty="0"/>
        </a:p>
      </dgm:t>
    </dgm:pt>
    <dgm:pt modelId="{A46B3B0E-10EA-4B64-88D7-C7FC56A23347}" type="parTrans" cxnId="{458EF4FB-EF16-4347-8D6E-31508E5574F2}">
      <dgm:prSet/>
      <dgm:spPr/>
      <dgm:t>
        <a:bodyPr/>
        <a:lstStyle/>
        <a:p>
          <a:endParaRPr lang="en-US"/>
        </a:p>
      </dgm:t>
    </dgm:pt>
    <dgm:pt modelId="{2B3FDB08-7D28-41BD-B044-673F2E56614A}" type="sibTrans" cxnId="{458EF4FB-EF16-4347-8D6E-31508E5574F2}">
      <dgm:prSet/>
      <dgm:spPr/>
      <dgm:t>
        <a:bodyPr/>
        <a:lstStyle/>
        <a:p>
          <a:endParaRPr lang="en-US"/>
        </a:p>
      </dgm:t>
    </dgm:pt>
    <dgm:pt modelId="{D934DC63-EAAA-49BA-8656-AA29174AAE61}">
      <dgm:prSet/>
      <dgm:spPr/>
      <dgm:t>
        <a:bodyPr/>
        <a:lstStyle/>
        <a:p>
          <a:r>
            <a:rPr lang="en-US" dirty="0" smtClean="0"/>
            <a:t>Debangshu Deb(</a:t>
          </a:r>
          <a:r>
            <a:rPr lang="en-US" dirty="0" err="1" smtClean="0"/>
            <a:t>Sr</a:t>
          </a:r>
          <a:r>
            <a:rPr lang="en-US" dirty="0" smtClean="0"/>
            <a:t> TE)</a:t>
          </a:r>
          <a:endParaRPr lang="en-US" dirty="0"/>
        </a:p>
      </dgm:t>
    </dgm:pt>
    <dgm:pt modelId="{E15E205E-7EFC-4801-8592-4CB16E9E757A}" type="parTrans" cxnId="{B6169B5B-5162-4FFD-B4FC-B56588AD72BC}">
      <dgm:prSet/>
      <dgm:spPr/>
      <dgm:t>
        <a:bodyPr/>
        <a:lstStyle/>
        <a:p>
          <a:endParaRPr lang="en-US"/>
        </a:p>
      </dgm:t>
    </dgm:pt>
    <dgm:pt modelId="{89ADA403-091E-403B-B075-E644873CFDC8}" type="sibTrans" cxnId="{B6169B5B-5162-4FFD-B4FC-B56588AD72BC}">
      <dgm:prSet/>
      <dgm:spPr/>
      <dgm:t>
        <a:bodyPr/>
        <a:lstStyle/>
        <a:p>
          <a:endParaRPr lang="en-US"/>
        </a:p>
      </dgm:t>
    </dgm:pt>
    <dgm:pt modelId="{8FAD6AA3-97DC-47D8-B191-A7FCEAEEEF38}">
      <dgm:prSet/>
      <dgm:spPr/>
      <dgm:t>
        <a:bodyPr/>
        <a:lstStyle/>
        <a:p>
          <a:r>
            <a:rPr lang="en-US" dirty="0" smtClean="0"/>
            <a:t>Gopi Chad (</a:t>
          </a:r>
          <a:r>
            <a:rPr lang="en-US" dirty="0" err="1" smtClean="0"/>
            <a:t>Sr</a:t>
          </a:r>
          <a:r>
            <a:rPr lang="en-US" dirty="0" smtClean="0"/>
            <a:t> TE)</a:t>
          </a:r>
          <a:endParaRPr lang="en-US" dirty="0"/>
        </a:p>
      </dgm:t>
    </dgm:pt>
    <dgm:pt modelId="{090EFB8A-A2C0-4DFF-9F41-B3163889062A}" type="parTrans" cxnId="{3F9F01BE-5D81-4CA7-A4C7-A5DFCE8F8BFC}">
      <dgm:prSet/>
      <dgm:spPr/>
      <dgm:t>
        <a:bodyPr/>
        <a:lstStyle/>
        <a:p>
          <a:endParaRPr lang="en-US"/>
        </a:p>
      </dgm:t>
    </dgm:pt>
    <dgm:pt modelId="{7B172EF0-7ABA-4DC7-94BE-977B94FD911F}" type="sibTrans" cxnId="{3F9F01BE-5D81-4CA7-A4C7-A5DFCE8F8BFC}">
      <dgm:prSet/>
      <dgm:spPr/>
      <dgm:t>
        <a:bodyPr/>
        <a:lstStyle/>
        <a:p>
          <a:endParaRPr lang="en-US"/>
        </a:p>
      </dgm:t>
    </dgm:pt>
    <dgm:pt modelId="{5F45FCB5-970F-4C41-B871-F6FCAADD876F}">
      <dgm:prSet/>
      <dgm:spPr/>
      <dgm:t>
        <a:bodyPr/>
        <a:lstStyle/>
        <a:p>
          <a:r>
            <a:rPr lang="en-US" dirty="0" smtClean="0"/>
            <a:t>Dinesh Reddy( </a:t>
          </a:r>
          <a:r>
            <a:rPr lang="en-US" dirty="0" err="1" smtClean="0"/>
            <a:t>Sr</a:t>
          </a:r>
          <a:r>
            <a:rPr lang="en-US" dirty="0" smtClean="0"/>
            <a:t> TE)</a:t>
          </a:r>
          <a:endParaRPr lang="en-US" dirty="0"/>
        </a:p>
      </dgm:t>
    </dgm:pt>
    <dgm:pt modelId="{60B6CBEC-224F-45F9-BCB3-7EADCC167685}" type="parTrans" cxnId="{58505F69-1109-4C7A-8584-67065F545D1C}">
      <dgm:prSet/>
      <dgm:spPr/>
      <dgm:t>
        <a:bodyPr/>
        <a:lstStyle/>
        <a:p>
          <a:endParaRPr lang="en-US"/>
        </a:p>
      </dgm:t>
    </dgm:pt>
    <dgm:pt modelId="{F8A0DAE6-800C-4859-90A8-C5F659F9E9E3}" type="sibTrans" cxnId="{58505F69-1109-4C7A-8584-67065F545D1C}">
      <dgm:prSet/>
      <dgm:spPr/>
      <dgm:t>
        <a:bodyPr/>
        <a:lstStyle/>
        <a:p>
          <a:endParaRPr lang="en-US"/>
        </a:p>
      </dgm:t>
    </dgm:pt>
    <dgm:pt modelId="{C2AE2045-78E4-44B0-9EFE-0926B2844CC5}">
      <dgm:prSet/>
      <dgm:spPr/>
      <dgm:t>
        <a:bodyPr/>
        <a:lstStyle/>
        <a:p>
          <a:r>
            <a:rPr lang="en-US" dirty="0" err="1" smtClean="0"/>
            <a:t>Manogna</a:t>
          </a:r>
          <a:r>
            <a:rPr lang="en-US" dirty="0" smtClean="0"/>
            <a:t> M</a:t>
          </a:r>
        </a:p>
        <a:p>
          <a:r>
            <a:rPr lang="en-US" dirty="0" smtClean="0"/>
            <a:t>(BI TL)</a:t>
          </a:r>
          <a:endParaRPr lang="en-US" dirty="0"/>
        </a:p>
      </dgm:t>
    </dgm:pt>
    <dgm:pt modelId="{EE898A16-7589-4DA9-A9B2-77B57B024626}" type="parTrans" cxnId="{75CB6DA1-A407-4FE2-9107-B7DA3C92E225}">
      <dgm:prSet/>
      <dgm:spPr/>
      <dgm:t>
        <a:bodyPr/>
        <a:lstStyle/>
        <a:p>
          <a:endParaRPr lang="en-US"/>
        </a:p>
      </dgm:t>
    </dgm:pt>
    <dgm:pt modelId="{005AE582-200C-4B2E-88F7-5EE7D889400B}" type="sibTrans" cxnId="{75CB6DA1-A407-4FE2-9107-B7DA3C92E225}">
      <dgm:prSet/>
      <dgm:spPr/>
      <dgm:t>
        <a:bodyPr/>
        <a:lstStyle/>
        <a:p>
          <a:endParaRPr lang="en-US"/>
        </a:p>
      </dgm:t>
    </dgm:pt>
    <dgm:pt modelId="{6FD044AC-6D1C-4CA7-BBC7-C4720635FAA8}" type="pres">
      <dgm:prSet presAssocID="{399456F2-FC94-41EB-ABAE-91A90D554AC6}" presName="hierChild1" presStyleCnt="0">
        <dgm:presLayoutVars>
          <dgm:orgChart val="1"/>
          <dgm:chPref val="1"/>
          <dgm:dir/>
          <dgm:animOne val="branch"/>
          <dgm:animLvl val="lvl"/>
          <dgm:resizeHandles/>
        </dgm:presLayoutVars>
      </dgm:prSet>
      <dgm:spPr/>
      <dgm:t>
        <a:bodyPr/>
        <a:lstStyle/>
        <a:p>
          <a:endParaRPr lang="en-US"/>
        </a:p>
      </dgm:t>
    </dgm:pt>
    <dgm:pt modelId="{8FC6D259-2CBA-451E-97D2-FC6F8175D718}" type="pres">
      <dgm:prSet presAssocID="{18DE9067-8005-4B05-9250-73818CF8B3D1}" presName="hierRoot1" presStyleCnt="0">
        <dgm:presLayoutVars>
          <dgm:hierBranch val="init"/>
        </dgm:presLayoutVars>
      </dgm:prSet>
      <dgm:spPr/>
      <dgm:t>
        <a:bodyPr/>
        <a:lstStyle/>
        <a:p>
          <a:endParaRPr lang="en-US"/>
        </a:p>
      </dgm:t>
    </dgm:pt>
    <dgm:pt modelId="{915B4119-8119-4FBE-BC29-8E20F4CEDF4F}" type="pres">
      <dgm:prSet presAssocID="{18DE9067-8005-4B05-9250-73818CF8B3D1}" presName="rootComposite1" presStyleCnt="0"/>
      <dgm:spPr/>
      <dgm:t>
        <a:bodyPr/>
        <a:lstStyle/>
        <a:p>
          <a:endParaRPr lang="en-US"/>
        </a:p>
      </dgm:t>
    </dgm:pt>
    <dgm:pt modelId="{78916DEB-3A40-4F46-9EB0-947972192638}" type="pres">
      <dgm:prSet presAssocID="{18DE9067-8005-4B05-9250-73818CF8B3D1}" presName="rootText1" presStyleLbl="node0" presStyleIdx="0" presStyleCnt="1">
        <dgm:presLayoutVars>
          <dgm:chPref val="3"/>
        </dgm:presLayoutVars>
      </dgm:prSet>
      <dgm:spPr/>
      <dgm:t>
        <a:bodyPr/>
        <a:lstStyle/>
        <a:p>
          <a:endParaRPr lang="en-US"/>
        </a:p>
      </dgm:t>
    </dgm:pt>
    <dgm:pt modelId="{6E531CDF-21DA-4C20-9BC5-542E704838F3}" type="pres">
      <dgm:prSet presAssocID="{18DE9067-8005-4B05-9250-73818CF8B3D1}" presName="rootConnector1" presStyleLbl="node1" presStyleIdx="0" presStyleCnt="0"/>
      <dgm:spPr/>
      <dgm:t>
        <a:bodyPr/>
        <a:lstStyle/>
        <a:p>
          <a:endParaRPr lang="en-US"/>
        </a:p>
      </dgm:t>
    </dgm:pt>
    <dgm:pt modelId="{09635BA5-006C-4503-8E37-D57E9DFC10C4}" type="pres">
      <dgm:prSet presAssocID="{18DE9067-8005-4B05-9250-73818CF8B3D1}" presName="hierChild2" presStyleCnt="0"/>
      <dgm:spPr/>
      <dgm:t>
        <a:bodyPr/>
        <a:lstStyle/>
        <a:p>
          <a:endParaRPr lang="en-US"/>
        </a:p>
      </dgm:t>
    </dgm:pt>
    <dgm:pt modelId="{018B90EE-1357-4787-8E74-D675DCBA6D5B}" type="pres">
      <dgm:prSet presAssocID="{962E7F31-AB18-4F3F-9DD4-725984E536D8}" presName="Name37" presStyleLbl="parChTrans1D2" presStyleIdx="0" presStyleCnt="4"/>
      <dgm:spPr/>
      <dgm:t>
        <a:bodyPr/>
        <a:lstStyle/>
        <a:p>
          <a:endParaRPr lang="en-US"/>
        </a:p>
      </dgm:t>
    </dgm:pt>
    <dgm:pt modelId="{D2F5BC7B-C0A3-4793-B07C-C6326F0C0382}" type="pres">
      <dgm:prSet presAssocID="{2FFB77E6-7A5A-45CB-BFE2-77186146EE42}" presName="hierRoot2" presStyleCnt="0">
        <dgm:presLayoutVars>
          <dgm:hierBranch val="init"/>
        </dgm:presLayoutVars>
      </dgm:prSet>
      <dgm:spPr/>
      <dgm:t>
        <a:bodyPr/>
        <a:lstStyle/>
        <a:p>
          <a:endParaRPr lang="en-US"/>
        </a:p>
      </dgm:t>
    </dgm:pt>
    <dgm:pt modelId="{9F23DE11-714B-43CD-843C-8B3F9B59929E}" type="pres">
      <dgm:prSet presAssocID="{2FFB77E6-7A5A-45CB-BFE2-77186146EE42}" presName="rootComposite" presStyleCnt="0"/>
      <dgm:spPr/>
      <dgm:t>
        <a:bodyPr/>
        <a:lstStyle/>
        <a:p>
          <a:endParaRPr lang="en-US"/>
        </a:p>
      </dgm:t>
    </dgm:pt>
    <dgm:pt modelId="{0008D97D-C7BF-4304-92D4-EBB43EDA555E}" type="pres">
      <dgm:prSet presAssocID="{2FFB77E6-7A5A-45CB-BFE2-77186146EE42}" presName="rootText" presStyleLbl="node2" presStyleIdx="0" presStyleCnt="3" custLinFactX="-5142" custLinFactNeighborX="-100000">
        <dgm:presLayoutVars>
          <dgm:chPref val="3"/>
        </dgm:presLayoutVars>
      </dgm:prSet>
      <dgm:spPr/>
      <dgm:t>
        <a:bodyPr/>
        <a:lstStyle/>
        <a:p>
          <a:endParaRPr lang="en-US"/>
        </a:p>
      </dgm:t>
    </dgm:pt>
    <dgm:pt modelId="{C4F77B7A-B0CE-45BB-AD5B-4C25D4FF9FAD}" type="pres">
      <dgm:prSet presAssocID="{2FFB77E6-7A5A-45CB-BFE2-77186146EE42}" presName="rootConnector" presStyleLbl="node2" presStyleIdx="0" presStyleCnt="3"/>
      <dgm:spPr/>
      <dgm:t>
        <a:bodyPr/>
        <a:lstStyle/>
        <a:p>
          <a:endParaRPr lang="en-US"/>
        </a:p>
      </dgm:t>
    </dgm:pt>
    <dgm:pt modelId="{641257C0-CA24-4347-862A-4C3E737C98B9}" type="pres">
      <dgm:prSet presAssocID="{2FFB77E6-7A5A-45CB-BFE2-77186146EE42}" presName="hierChild4" presStyleCnt="0"/>
      <dgm:spPr/>
      <dgm:t>
        <a:bodyPr/>
        <a:lstStyle/>
        <a:p>
          <a:endParaRPr lang="en-US"/>
        </a:p>
      </dgm:t>
    </dgm:pt>
    <dgm:pt modelId="{184B9496-A2DD-4D53-A749-3DC454E30370}" type="pres">
      <dgm:prSet presAssocID="{375491E2-668C-4BB2-B648-C6EA8B0948D6}" presName="Name37" presStyleLbl="parChTrans1D3" presStyleIdx="0" presStyleCnt="6"/>
      <dgm:spPr/>
      <dgm:t>
        <a:bodyPr/>
        <a:lstStyle/>
        <a:p>
          <a:endParaRPr lang="en-US"/>
        </a:p>
      </dgm:t>
    </dgm:pt>
    <dgm:pt modelId="{6D6DFF3D-2A68-432C-9E5F-B53B94E0E30D}" type="pres">
      <dgm:prSet presAssocID="{36FD53F3-6832-42B4-8721-47EA0D059187}" presName="hierRoot2" presStyleCnt="0">
        <dgm:presLayoutVars>
          <dgm:hierBranch val="init"/>
        </dgm:presLayoutVars>
      </dgm:prSet>
      <dgm:spPr/>
      <dgm:t>
        <a:bodyPr/>
        <a:lstStyle/>
        <a:p>
          <a:endParaRPr lang="en-US"/>
        </a:p>
      </dgm:t>
    </dgm:pt>
    <dgm:pt modelId="{96679621-5D9A-4D3C-97E6-EDDD63487CBD}" type="pres">
      <dgm:prSet presAssocID="{36FD53F3-6832-42B4-8721-47EA0D059187}" presName="rootComposite" presStyleCnt="0"/>
      <dgm:spPr/>
      <dgm:t>
        <a:bodyPr/>
        <a:lstStyle/>
        <a:p>
          <a:endParaRPr lang="en-US"/>
        </a:p>
      </dgm:t>
    </dgm:pt>
    <dgm:pt modelId="{DBBFDF6A-C5D9-4883-A1B0-171DFA331996}" type="pres">
      <dgm:prSet presAssocID="{36FD53F3-6832-42B4-8721-47EA0D059187}" presName="rootText" presStyleLbl="node3" presStyleIdx="0" presStyleCnt="6" custLinFactX="-5142" custLinFactNeighborX="-100000">
        <dgm:presLayoutVars>
          <dgm:chPref val="3"/>
        </dgm:presLayoutVars>
      </dgm:prSet>
      <dgm:spPr/>
      <dgm:t>
        <a:bodyPr/>
        <a:lstStyle/>
        <a:p>
          <a:endParaRPr lang="en-US"/>
        </a:p>
      </dgm:t>
    </dgm:pt>
    <dgm:pt modelId="{D2878F60-565C-46C5-A714-A3AD96C45850}" type="pres">
      <dgm:prSet presAssocID="{36FD53F3-6832-42B4-8721-47EA0D059187}" presName="rootConnector" presStyleLbl="node3" presStyleIdx="0" presStyleCnt="6"/>
      <dgm:spPr/>
      <dgm:t>
        <a:bodyPr/>
        <a:lstStyle/>
        <a:p>
          <a:endParaRPr lang="en-US"/>
        </a:p>
      </dgm:t>
    </dgm:pt>
    <dgm:pt modelId="{02C587C3-5277-4035-A55F-38596B3695CF}" type="pres">
      <dgm:prSet presAssocID="{36FD53F3-6832-42B4-8721-47EA0D059187}" presName="hierChild4" presStyleCnt="0"/>
      <dgm:spPr/>
      <dgm:t>
        <a:bodyPr/>
        <a:lstStyle/>
        <a:p>
          <a:endParaRPr lang="en-US"/>
        </a:p>
      </dgm:t>
    </dgm:pt>
    <dgm:pt modelId="{39BF5746-EA95-4B4E-AFBD-4D35EC9BF7B2}" type="pres">
      <dgm:prSet presAssocID="{36FD53F3-6832-42B4-8721-47EA0D059187}" presName="hierChild5" presStyleCnt="0"/>
      <dgm:spPr/>
      <dgm:t>
        <a:bodyPr/>
        <a:lstStyle/>
        <a:p>
          <a:endParaRPr lang="en-US"/>
        </a:p>
      </dgm:t>
    </dgm:pt>
    <dgm:pt modelId="{4C642B69-663B-4479-AF5E-D038424C387C}" type="pres">
      <dgm:prSet presAssocID="{4C14FCC2-2FFE-4509-BDCE-404C42ED8512}" presName="Name37" presStyleLbl="parChTrans1D3" presStyleIdx="1" presStyleCnt="6"/>
      <dgm:spPr/>
      <dgm:t>
        <a:bodyPr/>
        <a:lstStyle/>
        <a:p>
          <a:endParaRPr lang="en-US"/>
        </a:p>
      </dgm:t>
    </dgm:pt>
    <dgm:pt modelId="{7271962C-5B3E-4C4E-A548-14BFFC7B1343}" type="pres">
      <dgm:prSet presAssocID="{CEC2D661-B610-41C8-BEB1-7B800EF49850}" presName="hierRoot2" presStyleCnt="0">
        <dgm:presLayoutVars>
          <dgm:hierBranch val="init"/>
        </dgm:presLayoutVars>
      </dgm:prSet>
      <dgm:spPr/>
      <dgm:t>
        <a:bodyPr/>
        <a:lstStyle/>
        <a:p>
          <a:endParaRPr lang="en-US"/>
        </a:p>
      </dgm:t>
    </dgm:pt>
    <dgm:pt modelId="{1F71818D-D9DA-474F-BC34-6F1820FC1AE7}" type="pres">
      <dgm:prSet presAssocID="{CEC2D661-B610-41C8-BEB1-7B800EF49850}" presName="rootComposite" presStyleCnt="0"/>
      <dgm:spPr/>
      <dgm:t>
        <a:bodyPr/>
        <a:lstStyle/>
        <a:p>
          <a:endParaRPr lang="en-US"/>
        </a:p>
      </dgm:t>
    </dgm:pt>
    <dgm:pt modelId="{39F504B2-A1E4-4232-8648-5C9481C05ECE}" type="pres">
      <dgm:prSet presAssocID="{CEC2D661-B610-41C8-BEB1-7B800EF49850}" presName="rootText" presStyleLbl="node3" presStyleIdx="1" presStyleCnt="6" custLinFactX="-5142" custLinFactNeighborX="-100000">
        <dgm:presLayoutVars>
          <dgm:chPref val="3"/>
        </dgm:presLayoutVars>
      </dgm:prSet>
      <dgm:spPr/>
      <dgm:t>
        <a:bodyPr/>
        <a:lstStyle/>
        <a:p>
          <a:endParaRPr lang="en-US"/>
        </a:p>
      </dgm:t>
    </dgm:pt>
    <dgm:pt modelId="{1D9FDBA4-66BE-412A-8B41-06262A74D0B2}" type="pres">
      <dgm:prSet presAssocID="{CEC2D661-B610-41C8-BEB1-7B800EF49850}" presName="rootConnector" presStyleLbl="node3" presStyleIdx="1" presStyleCnt="6"/>
      <dgm:spPr/>
      <dgm:t>
        <a:bodyPr/>
        <a:lstStyle/>
        <a:p>
          <a:endParaRPr lang="en-US"/>
        </a:p>
      </dgm:t>
    </dgm:pt>
    <dgm:pt modelId="{5EB2806C-7A0F-4031-9173-2B61FA6FA9C4}" type="pres">
      <dgm:prSet presAssocID="{CEC2D661-B610-41C8-BEB1-7B800EF49850}" presName="hierChild4" presStyleCnt="0"/>
      <dgm:spPr/>
      <dgm:t>
        <a:bodyPr/>
        <a:lstStyle/>
        <a:p>
          <a:endParaRPr lang="en-US"/>
        </a:p>
      </dgm:t>
    </dgm:pt>
    <dgm:pt modelId="{EEEDD506-ED92-47A4-9BF9-00C385251C24}" type="pres">
      <dgm:prSet presAssocID="{CEC2D661-B610-41C8-BEB1-7B800EF49850}" presName="hierChild5" presStyleCnt="0"/>
      <dgm:spPr/>
      <dgm:t>
        <a:bodyPr/>
        <a:lstStyle/>
        <a:p>
          <a:endParaRPr lang="en-US"/>
        </a:p>
      </dgm:t>
    </dgm:pt>
    <dgm:pt modelId="{DC972B31-94FC-48AE-B7D7-04840F67F220}" type="pres">
      <dgm:prSet presAssocID="{2FFB77E6-7A5A-45CB-BFE2-77186146EE42}" presName="hierChild5" presStyleCnt="0"/>
      <dgm:spPr/>
      <dgm:t>
        <a:bodyPr/>
        <a:lstStyle/>
        <a:p>
          <a:endParaRPr lang="en-US"/>
        </a:p>
      </dgm:t>
    </dgm:pt>
    <dgm:pt modelId="{F9287960-29DB-4D3F-BE1D-A89EADC2F3C1}" type="pres">
      <dgm:prSet presAssocID="{C98F755C-BC22-4128-A5FF-61974A704DB2}" presName="Name37" presStyleLbl="parChTrans1D2" presStyleIdx="1" presStyleCnt="4"/>
      <dgm:spPr/>
      <dgm:t>
        <a:bodyPr/>
        <a:lstStyle/>
        <a:p>
          <a:endParaRPr lang="en-US"/>
        </a:p>
      </dgm:t>
    </dgm:pt>
    <dgm:pt modelId="{08D17CFC-E25F-4D81-AE76-1A27AA2AFFE1}" type="pres">
      <dgm:prSet presAssocID="{51A63D8C-E102-4EE6-916E-9F45805C9F43}" presName="hierRoot2" presStyleCnt="0">
        <dgm:presLayoutVars>
          <dgm:hierBranch val="init"/>
        </dgm:presLayoutVars>
      </dgm:prSet>
      <dgm:spPr/>
      <dgm:t>
        <a:bodyPr/>
        <a:lstStyle/>
        <a:p>
          <a:endParaRPr lang="en-US"/>
        </a:p>
      </dgm:t>
    </dgm:pt>
    <dgm:pt modelId="{0601EF5B-431A-434E-9450-D56E0B482D89}" type="pres">
      <dgm:prSet presAssocID="{51A63D8C-E102-4EE6-916E-9F45805C9F43}" presName="rootComposite" presStyleCnt="0"/>
      <dgm:spPr/>
      <dgm:t>
        <a:bodyPr/>
        <a:lstStyle/>
        <a:p>
          <a:endParaRPr lang="en-US"/>
        </a:p>
      </dgm:t>
    </dgm:pt>
    <dgm:pt modelId="{2E0E5D0D-8ACA-4E0C-AFB7-EEC728043187}" type="pres">
      <dgm:prSet presAssocID="{51A63D8C-E102-4EE6-916E-9F45805C9F43}" presName="rootText" presStyleLbl="node2" presStyleIdx="1" presStyleCnt="3">
        <dgm:presLayoutVars>
          <dgm:chPref val="3"/>
        </dgm:presLayoutVars>
      </dgm:prSet>
      <dgm:spPr/>
      <dgm:t>
        <a:bodyPr/>
        <a:lstStyle/>
        <a:p>
          <a:endParaRPr lang="en-US"/>
        </a:p>
      </dgm:t>
    </dgm:pt>
    <dgm:pt modelId="{59A0B62E-DF84-4C99-B29A-55B6A90267AB}" type="pres">
      <dgm:prSet presAssocID="{51A63D8C-E102-4EE6-916E-9F45805C9F43}" presName="rootConnector" presStyleLbl="node2" presStyleIdx="1" presStyleCnt="3"/>
      <dgm:spPr/>
      <dgm:t>
        <a:bodyPr/>
        <a:lstStyle/>
        <a:p>
          <a:endParaRPr lang="en-US"/>
        </a:p>
      </dgm:t>
    </dgm:pt>
    <dgm:pt modelId="{B61DA74F-A8B2-47DA-BEF5-E1F2D82FB64E}" type="pres">
      <dgm:prSet presAssocID="{51A63D8C-E102-4EE6-916E-9F45805C9F43}" presName="hierChild4" presStyleCnt="0"/>
      <dgm:spPr/>
      <dgm:t>
        <a:bodyPr/>
        <a:lstStyle/>
        <a:p>
          <a:endParaRPr lang="en-US"/>
        </a:p>
      </dgm:t>
    </dgm:pt>
    <dgm:pt modelId="{DC82B01D-DDB4-4B5C-B4B9-58D99D8A9CFB}" type="pres">
      <dgm:prSet presAssocID="{7A59C045-A6EF-493D-8B15-37223FD15A5A}" presName="Name37" presStyleLbl="parChTrans1D3" presStyleIdx="2" presStyleCnt="6"/>
      <dgm:spPr/>
      <dgm:t>
        <a:bodyPr/>
        <a:lstStyle/>
        <a:p>
          <a:endParaRPr lang="en-US"/>
        </a:p>
      </dgm:t>
    </dgm:pt>
    <dgm:pt modelId="{1583B78D-4037-4874-8FD6-D58BC410A946}" type="pres">
      <dgm:prSet presAssocID="{BB5D5992-60D9-4400-98F2-2FE0FF2656BC}" presName="hierRoot2" presStyleCnt="0">
        <dgm:presLayoutVars>
          <dgm:hierBranch val="init"/>
        </dgm:presLayoutVars>
      </dgm:prSet>
      <dgm:spPr/>
    </dgm:pt>
    <dgm:pt modelId="{94EFD1CA-5B5A-4B65-A5E9-5A7FEE56DC7D}" type="pres">
      <dgm:prSet presAssocID="{BB5D5992-60D9-4400-98F2-2FE0FF2656BC}" presName="rootComposite" presStyleCnt="0"/>
      <dgm:spPr/>
    </dgm:pt>
    <dgm:pt modelId="{DDCB33CD-C58F-4B95-9CAC-C88147243796}" type="pres">
      <dgm:prSet presAssocID="{BB5D5992-60D9-4400-98F2-2FE0FF2656BC}" presName="rootText" presStyleLbl="node3" presStyleIdx="2" presStyleCnt="6" custLinFactNeighborX="-1479" custLinFactNeighborY="-976">
        <dgm:presLayoutVars>
          <dgm:chPref val="3"/>
        </dgm:presLayoutVars>
      </dgm:prSet>
      <dgm:spPr/>
      <dgm:t>
        <a:bodyPr/>
        <a:lstStyle/>
        <a:p>
          <a:endParaRPr lang="en-US"/>
        </a:p>
      </dgm:t>
    </dgm:pt>
    <dgm:pt modelId="{785FE55A-A55C-48BD-8832-320E88DD4044}" type="pres">
      <dgm:prSet presAssocID="{BB5D5992-60D9-4400-98F2-2FE0FF2656BC}" presName="rootConnector" presStyleLbl="node3" presStyleIdx="2" presStyleCnt="6"/>
      <dgm:spPr/>
      <dgm:t>
        <a:bodyPr/>
        <a:lstStyle/>
        <a:p>
          <a:endParaRPr lang="en-US"/>
        </a:p>
      </dgm:t>
    </dgm:pt>
    <dgm:pt modelId="{41CB209F-7F5E-4533-8A70-F21D7EB1026A}" type="pres">
      <dgm:prSet presAssocID="{BB5D5992-60D9-4400-98F2-2FE0FF2656BC}" presName="hierChild4" presStyleCnt="0"/>
      <dgm:spPr/>
    </dgm:pt>
    <dgm:pt modelId="{211B1EAD-B80D-4232-A35F-D9198ECA4F12}" type="pres">
      <dgm:prSet presAssocID="{BB5D5992-60D9-4400-98F2-2FE0FF2656BC}" presName="hierChild5" presStyleCnt="0"/>
      <dgm:spPr/>
    </dgm:pt>
    <dgm:pt modelId="{02810B16-2951-46E4-B3D8-7D0CD589D438}" type="pres">
      <dgm:prSet presAssocID="{82F26639-3311-413B-9D96-C9AB5D6834A7}" presName="Name37" presStyleLbl="parChTrans1D3" presStyleIdx="3" presStyleCnt="6"/>
      <dgm:spPr/>
      <dgm:t>
        <a:bodyPr/>
        <a:lstStyle/>
        <a:p>
          <a:endParaRPr lang="en-US"/>
        </a:p>
      </dgm:t>
    </dgm:pt>
    <dgm:pt modelId="{18B045EA-1DCF-4FF6-80FD-FB745F86AD97}" type="pres">
      <dgm:prSet presAssocID="{A2EE6CB0-3622-4E0F-8C52-5AADF585E387}" presName="hierRoot2" presStyleCnt="0">
        <dgm:presLayoutVars>
          <dgm:hierBranch val="init"/>
        </dgm:presLayoutVars>
      </dgm:prSet>
      <dgm:spPr/>
    </dgm:pt>
    <dgm:pt modelId="{6C3C25CB-418F-42BB-A983-AC76BEB68072}" type="pres">
      <dgm:prSet presAssocID="{A2EE6CB0-3622-4E0F-8C52-5AADF585E387}" presName="rootComposite" presStyleCnt="0"/>
      <dgm:spPr/>
    </dgm:pt>
    <dgm:pt modelId="{AFE1ED44-E689-4AED-9E55-E0C5F9AEF54A}" type="pres">
      <dgm:prSet presAssocID="{A2EE6CB0-3622-4E0F-8C52-5AADF585E387}" presName="rootText" presStyleLbl="node3" presStyleIdx="3" presStyleCnt="6">
        <dgm:presLayoutVars>
          <dgm:chPref val="3"/>
        </dgm:presLayoutVars>
      </dgm:prSet>
      <dgm:spPr/>
      <dgm:t>
        <a:bodyPr/>
        <a:lstStyle/>
        <a:p>
          <a:endParaRPr lang="en-US"/>
        </a:p>
      </dgm:t>
    </dgm:pt>
    <dgm:pt modelId="{6BEF1EC1-4284-48DE-8ECA-DE201D3F2490}" type="pres">
      <dgm:prSet presAssocID="{A2EE6CB0-3622-4E0F-8C52-5AADF585E387}" presName="rootConnector" presStyleLbl="node3" presStyleIdx="3" presStyleCnt="6"/>
      <dgm:spPr/>
      <dgm:t>
        <a:bodyPr/>
        <a:lstStyle/>
        <a:p>
          <a:endParaRPr lang="en-US"/>
        </a:p>
      </dgm:t>
    </dgm:pt>
    <dgm:pt modelId="{7E2B8914-40FE-46CB-8509-426FAC4969DF}" type="pres">
      <dgm:prSet presAssocID="{A2EE6CB0-3622-4E0F-8C52-5AADF585E387}" presName="hierChild4" presStyleCnt="0"/>
      <dgm:spPr/>
    </dgm:pt>
    <dgm:pt modelId="{10E50C71-EBF6-4F82-8E86-FB66BA1378DF}" type="pres">
      <dgm:prSet presAssocID="{A2EE6CB0-3622-4E0F-8C52-5AADF585E387}" presName="hierChild5" presStyleCnt="0"/>
      <dgm:spPr/>
    </dgm:pt>
    <dgm:pt modelId="{F9FBEA24-B240-4E7B-8D96-CE5D2140489F}" type="pres">
      <dgm:prSet presAssocID="{E2E9E3FB-42A7-4A02-90E2-AA75F72FF701}" presName="Name37" presStyleLbl="parChTrans1D3" presStyleIdx="4" presStyleCnt="6"/>
      <dgm:spPr/>
      <dgm:t>
        <a:bodyPr/>
        <a:lstStyle/>
        <a:p>
          <a:endParaRPr lang="en-US"/>
        </a:p>
      </dgm:t>
    </dgm:pt>
    <dgm:pt modelId="{FE68736E-EDCF-4726-9630-192C2A8CEED6}" type="pres">
      <dgm:prSet presAssocID="{DBD7A49F-960E-4795-86ED-0E3648D385C3}" presName="hierRoot2" presStyleCnt="0">
        <dgm:presLayoutVars>
          <dgm:hierBranch val="init"/>
        </dgm:presLayoutVars>
      </dgm:prSet>
      <dgm:spPr/>
    </dgm:pt>
    <dgm:pt modelId="{C39E55B8-2D59-4438-89F4-75F5CAF3EE52}" type="pres">
      <dgm:prSet presAssocID="{DBD7A49F-960E-4795-86ED-0E3648D385C3}" presName="rootComposite" presStyleCnt="0"/>
      <dgm:spPr/>
    </dgm:pt>
    <dgm:pt modelId="{67C4FC55-2897-411C-9A3E-061812BC7861}" type="pres">
      <dgm:prSet presAssocID="{DBD7A49F-960E-4795-86ED-0E3648D385C3}" presName="rootText" presStyleLbl="node3" presStyleIdx="4" presStyleCnt="6">
        <dgm:presLayoutVars>
          <dgm:chPref val="3"/>
        </dgm:presLayoutVars>
      </dgm:prSet>
      <dgm:spPr/>
      <dgm:t>
        <a:bodyPr/>
        <a:lstStyle/>
        <a:p>
          <a:endParaRPr lang="en-US"/>
        </a:p>
      </dgm:t>
    </dgm:pt>
    <dgm:pt modelId="{D045905A-57EC-4118-80BA-D1C8D29E2E7C}" type="pres">
      <dgm:prSet presAssocID="{DBD7A49F-960E-4795-86ED-0E3648D385C3}" presName="rootConnector" presStyleLbl="node3" presStyleIdx="4" presStyleCnt="6"/>
      <dgm:spPr/>
      <dgm:t>
        <a:bodyPr/>
        <a:lstStyle/>
        <a:p>
          <a:endParaRPr lang="en-US"/>
        </a:p>
      </dgm:t>
    </dgm:pt>
    <dgm:pt modelId="{B7459A58-4B47-4DB8-AFA6-CE8F1A62B246}" type="pres">
      <dgm:prSet presAssocID="{DBD7A49F-960E-4795-86ED-0E3648D385C3}" presName="hierChild4" presStyleCnt="0"/>
      <dgm:spPr/>
    </dgm:pt>
    <dgm:pt modelId="{5D5DB2C7-D10E-47B0-80A3-717D0FF67DE0}" type="pres">
      <dgm:prSet presAssocID="{DBD7A49F-960E-4795-86ED-0E3648D385C3}" presName="hierChild5" presStyleCnt="0"/>
      <dgm:spPr/>
    </dgm:pt>
    <dgm:pt modelId="{429AB171-DA27-42AC-8D62-C09A961EBC06}" type="pres">
      <dgm:prSet presAssocID="{51A63D8C-E102-4EE6-916E-9F45805C9F43}" presName="hierChild5" presStyleCnt="0"/>
      <dgm:spPr/>
      <dgm:t>
        <a:bodyPr/>
        <a:lstStyle/>
        <a:p>
          <a:endParaRPr lang="en-US"/>
        </a:p>
      </dgm:t>
    </dgm:pt>
    <dgm:pt modelId="{D703FF6B-D801-49D9-8B45-1CF998F85D57}" type="pres">
      <dgm:prSet presAssocID="{5C8AF641-DE4A-490C-8A7C-D15E283B69E9}" presName="Name37" presStyleLbl="parChTrans1D2" presStyleIdx="2" presStyleCnt="4"/>
      <dgm:spPr/>
      <dgm:t>
        <a:bodyPr/>
        <a:lstStyle/>
        <a:p>
          <a:endParaRPr lang="en-US"/>
        </a:p>
      </dgm:t>
    </dgm:pt>
    <dgm:pt modelId="{2DB5F957-512D-4707-A93A-1E69B86A81D9}" type="pres">
      <dgm:prSet presAssocID="{625222D4-457E-4E66-A162-432D8DA5DED6}" presName="hierRoot2" presStyleCnt="0">
        <dgm:presLayoutVars>
          <dgm:hierBranch val="init"/>
        </dgm:presLayoutVars>
      </dgm:prSet>
      <dgm:spPr/>
      <dgm:t>
        <a:bodyPr/>
        <a:lstStyle/>
        <a:p>
          <a:endParaRPr lang="en-US"/>
        </a:p>
      </dgm:t>
    </dgm:pt>
    <dgm:pt modelId="{680F4810-CCB8-4990-9273-E5A850772595}" type="pres">
      <dgm:prSet presAssocID="{625222D4-457E-4E66-A162-432D8DA5DED6}" presName="rootComposite" presStyleCnt="0"/>
      <dgm:spPr/>
      <dgm:t>
        <a:bodyPr/>
        <a:lstStyle/>
        <a:p>
          <a:endParaRPr lang="en-US"/>
        </a:p>
      </dgm:t>
    </dgm:pt>
    <dgm:pt modelId="{364BDD86-8D9C-4FD1-83F1-99C574330983}" type="pres">
      <dgm:prSet presAssocID="{625222D4-457E-4E66-A162-432D8DA5DED6}" presName="rootText" presStyleLbl="node2" presStyleIdx="2" presStyleCnt="3" custLinFactNeighborX="86228">
        <dgm:presLayoutVars>
          <dgm:chPref val="3"/>
        </dgm:presLayoutVars>
      </dgm:prSet>
      <dgm:spPr/>
      <dgm:t>
        <a:bodyPr/>
        <a:lstStyle/>
        <a:p>
          <a:endParaRPr lang="en-US"/>
        </a:p>
      </dgm:t>
    </dgm:pt>
    <dgm:pt modelId="{DCDE36A8-F6AA-4652-BD14-5ED3D251E2DC}" type="pres">
      <dgm:prSet presAssocID="{625222D4-457E-4E66-A162-432D8DA5DED6}" presName="rootConnector" presStyleLbl="node2" presStyleIdx="2" presStyleCnt="3"/>
      <dgm:spPr/>
      <dgm:t>
        <a:bodyPr/>
        <a:lstStyle/>
        <a:p>
          <a:endParaRPr lang="en-US"/>
        </a:p>
      </dgm:t>
    </dgm:pt>
    <dgm:pt modelId="{B9EAFAA7-139A-425A-A53D-AFF83EDAC887}" type="pres">
      <dgm:prSet presAssocID="{625222D4-457E-4E66-A162-432D8DA5DED6}" presName="hierChild4" presStyleCnt="0"/>
      <dgm:spPr/>
      <dgm:t>
        <a:bodyPr/>
        <a:lstStyle/>
        <a:p>
          <a:endParaRPr lang="en-US"/>
        </a:p>
      </dgm:t>
    </dgm:pt>
    <dgm:pt modelId="{EFEB0D00-E76F-4038-8BD0-E6DEAE9E8105}" type="pres">
      <dgm:prSet presAssocID="{F7ACBE1E-799F-4932-BEF5-7E191B8EA2DE}" presName="Name37" presStyleLbl="parChTrans1D3" presStyleIdx="5" presStyleCnt="6"/>
      <dgm:spPr/>
      <dgm:t>
        <a:bodyPr/>
        <a:lstStyle/>
        <a:p>
          <a:endParaRPr lang="en-US"/>
        </a:p>
      </dgm:t>
    </dgm:pt>
    <dgm:pt modelId="{4C6054B9-0C92-4403-88AB-44DD0E52BD2B}" type="pres">
      <dgm:prSet presAssocID="{470DE5BA-8696-419F-A4B0-11F4555CBFE3}" presName="hierRoot2" presStyleCnt="0">
        <dgm:presLayoutVars>
          <dgm:hierBranch val="hang"/>
        </dgm:presLayoutVars>
      </dgm:prSet>
      <dgm:spPr/>
    </dgm:pt>
    <dgm:pt modelId="{B9FCD3B5-C883-4F07-9C04-6FC83A502B06}" type="pres">
      <dgm:prSet presAssocID="{470DE5BA-8696-419F-A4B0-11F4555CBFE3}" presName="rootComposite" presStyleCnt="0"/>
      <dgm:spPr/>
    </dgm:pt>
    <dgm:pt modelId="{CF73CD54-BB14-4ECD-93DF-AF1B23CF4F62}" type="pres">
      <dgm:prSet presAssocID="{470DE5BA-8696-419F-A4B0-11F4555CBFE3}" presName="rootText" presStyleLbl="node3" presStyleIdx="5" presStyleCnt="6" custScaleX="112642" custScaleY="104622" custLinFactNeighborX="86120" custLinFactNeighborY="-17313">
        <dgm:presLayoutVars>
          <dgm:chPref val="3"/>
        </dgm:presLayoutVars>
      </dgm:prSet>
      <dgm:spPr/>
      <dgm:t>
        <a:bodyPr/>
        <a:lstStyle/>
        <a:p>
          <a:endParaRPr lang="en-US"/>
        </a:p>
      </dgm:t>
    </dgm:pt>
    <dgm:pt modelId="{8595DF65-C0A3-4780-AFE5-1508B4893315}" type="pres">
      <dgm:prSet presAssocID="{470DE5BA-8696-419F-A4B0-11F4555CBFE3}" presName="rootConnector" presStyleLbl="node3" presStyleIdx="5" presStyleCnt="6"/>
      <dgm:spPr/>
      <dgm:t>
        <a:bodyPr/>
        <a:lstStyle/>
        <a:p>
          <a:endParaRPr lang="en-US"/>
        </a:p>
      </dgm:t>
    </dgm:pt>
    <dgm:pt modelId="{5E31C9DE-F587-438C-AC3F-483A28F595DE}" type="pres">
      <dgm:prSet presAssocID="{470DE5BA-8696-419F-A4B0-11F4555CBFE3}" presName="hierChild4" presStyleCnt="0"/>
      <dgm:spPr/>
    </dgm:pt>
    <dgm:pt modelId="{77180D86-5AF2-43CD-AD00-719AA8C18A65}" type="pres">
      <dgm:prSet presAssocID="{CE1450DE-B9BB-41F6-8561-25A77C44E836}" presName="Name48" presStyleLbl="parChTrans1D4" presStyleIdx="0" presStyleCnt="7"/>
      <dgm:spPr/>
      <dgm:t>
        <a:bodyPr/>
        <a:lstStyle/>
        <a:p>
          <a:endParaRPr lang="en-US"/>
        </a:p>
      </dgm:t>
    </dgm:pt>
    <dgm:pt modelId="{7C456C5A-EBC5-414C-952A-844E5215A899}" type="pres">
      <dgm:prSet presAssocID="{804989E0-38F1-4E23-99DA-7C4F7C2743A3}" presName="hierRoot2" presStyleCnt="0">
        <dgm:presLayoutVars>
          <dgm:hierBranch val="r"/>
        </dgm:presLayoutVars>
      </dgm:prSet>
      <dgm:spPr/>
    </dgm:pt>
    <dgm:pt modelId="{E4961F98-9C3C-4ED9-81C8-CA381ECA661A}" type="pres">
      <dgm:prSet presAssocID="{804989E0-38F1-4E23-99DA-7C4F7C2743A3}" presName="rootComposite" presStyleCnt="0"/>
      <dgm:spPr/>
    </dgm:pt>
    <dgm:pt modelId="{D3750570-5140-403F-98D7-4B9856AD4072}" type="pres">
      <dgm:prSet presAssocID="{804989E0-38F1-4E23-99DA-7C4F7C2743A3}" presName="rootText" presStyleLbl="node4" presStyleIdx="0" presStyleCnt="7" custLinFactNeighborX="75422" custLinFactNeighborY="-23066">
        <dgm:presLayoutVars>
          <dgm:chPref val="3"/>
        </dgm:presLayoutVars>
      </dgm:prSet>
      <dgm:spPr/>
      <dgm:t>
        <a:bodyPr/>
        <a:lstStyle/>
        <a:p>
          <a:endParaRPr lang="en-US"/>
        </a:p>
      </dgm:t>
    </dgm:pt>
    <dgm:pt modelId="{E293AEEC-6053-4B8F-B1B1-EE60F1D8A49B}" type="pres">
      <dgm:prSet presAssocID="{804989E0-38F1-4E23-99DA-7C4F7C2743A3}" presName="rootConnector" presStyleLbl="node4" presStyleIdx="0" presStyleCnt="7"/>
      <dgm:spPr/>
      <dgm:t>
        <a:bodyPr/>
        <a:lstStyle/>
        <a:p>
          <a:endParaRPr lang="en-US"/>
        </a:p>
      </dgm:t>
    </dgm:pt>
    <dgm:pt modelId="{AE7E6FF9-2C6F-4134-AB40-954034E91A20}" type="pres">
      <dgm:prSet presAssocID="{804989E0-38F1-4E23-99DA-7C4F7C2743A3}" presName="hierChild4" presStyleCnt="0"/>
      <dgm:spPr/>
    </dgm:pt>
    <dgm:pt modelId="{667DD8CE-2B4F-4C5E-86D6-1E205E92D23F}" type="pres">
      <dgm:prSet presAssocID="{804989E0-38F1-4E23-99DA-7C4F7C2743A3}" presName="hierChild5" presStyleCnt="0"/>
      <dgm:spPr/>
    </dgm:pt>
    <dgm:pt modelId="{3FAAAC58-45C0-484E-8C43-0F489D745051}" type="pres">
      <dgm:prSet presAssocID="{EFF2321B-C67E-4E98-AA86-368F6CBECA10}" presName="Name48" presStyleLbl="parChTrans1D4" presStyleIdx="1" presStyleCnt="7"/>
      <dgm:spPr/>
      <dgm:t>
        <a:bodyPr/>
        <a:lstStyle/>
        <a:p>
          <a:endParaRPr lang="en-US"/>
        </a:p>
      </dgm:t>
    </dgm:pt>
    <dgm:pt modelId="{6A2768C0-FF90-4C93-A55D-2403D9614358}" type="pres">
      <dgm:prSet presAssocID="{1514789F-B998-493B-B54A-8DB1174C4BDA}" presName="hierRoot2" presStyleCnt="0">
        <dgm:presLayoutVars>
          <dgm:hierBranch val="hang"/>
        </dgm:presLayoutVars>
      </dgm:prSet>
      <dgm:spPr/>
    </dgm:pt>
    <dgm:pt modelId="{E5BD1299-4AA7-4FC8-852C-0D75EADF58BD}" type="pres">
      <dgm:prSet presAssocID="{1514789F-B998-493B-B54A-8DB1174C4BDA}" presName="rootComposite" presStyleCnt="0"/>
      <dgm:spPr/>
    </dgm:pt>
    <dgm:pt modelId="{1BE0DB1A-B505-4115-B8EC-4CE0EF0F73DF}" type="pres">
      <dgm:prSet presAssocID="{1514789F-B998-493B-B54A-8DB1174C4BDA}" presName="rootText" presStyleLbl="node4" presStyleIdx="1" presStyleCnt="7" custLinFactNeighborX="95931" custLinFactNeighborY="-23065">
        <dgm:presLayoutVars>
          <dgm:chPref val="3"/>
        </dgm:presLayoutVars>
      </dgm:prSet>
      <dgm:spPr/>
      <dgm:t>
        <a:bodyPr/>
        <a:lstStyle/>
        <a:p>
          <a:endParaRPr lang="en-US"/>
        </a:p>
      </dgm:t>
    </dgm:pt>
    <dgm:pt modelId="{6B6228F4-D9EF-4E5B-A40D-917907C5D953}" type="pres">
      <dgm:prSet presAssocID="{1514789F-B998-493B-B54A-8DB1174C4BDA}" presName="rootConnector" presStyleLbl="node4" presStyleIdx="1" presStyleCnt="7"/>
      <dgm:spPr/>
      <dgm:t>
        <a:bodyPr/>
        <a:lstStyle/>
        <a:p>
          <a:endParaRPr lang="en-US"/>
        </a:p>
      </dgm:t>
    </dgm:pt>
    <dgm:pt modelId="{9E2EE4A5-436C-4500-8AB8-E7D031912FA7}" type="pres">
      <dgm:prSet presAssocID="{1514789F-B998-493B-B54A-8DB1174C4BDA}" presName="hierChild4" presStyleCnt="0"/>
      <dgm:spPr/>
    </dgm:pt>
    <dgm:pt modelId="{F7463C63-534A-4774-806F-2DAA13A70CEA}" type="pres">
      <dgm:prSet presAssocID="{1514789F-B998-493B-B54A-8DB1174C4BDA}" presName="hierChild5" presStyleCnt="0"/>
      <dgm:spPr/>
    </dgm:pt>
    <dgm:pt modelId="{61665BFC-036E-4352-953C-6DF8FBF80065}" type="pres">
      <dgm:prSet presAssocID="{E15E205E-7EFC-4801-8592-4CB16E9E757A}" presName="Name48" presStyleLbl="parChTrans1D4" presStyleIdx="2" presStyleCnt="7"/>
      <dgm:spPr/>
      <dgm:t>
        <a:bodyPr/>
        <a:lstStyle/>
        <a:p>
          <a:endParaRPr lang="en-US"/>
        </a:p>
      </dgm:t>
    </dgm:pt>
    <dgm:pt modelId="{82111C66-90D4-4CAD-BC63-A6DEAF352ED0}" type="pres">
      <dgm:prSet presAssocID="{D934DC63-EAAA-49BA-8656-AA29174AAE61}" presName="hierRoot2" presStyleCnt="0">
        <dgm:presLayoutVars>
          <dgm:hierBranch val="init"/>
        </dgm:presLayoutVars>
      </dgm:prSet>
      <dgm:spPr/>
    </dgm:pt>
    <dgm:pt modelId="{7D8A0D05-A1FD-4E25-8839-3B83ECFB1638}" type="pres">
      <dgm:prSet presAssocID="{D934DC63-EAAA-49BA-8656-AA29174AAE61}" presName="rootComposite" presStyleCnt="0"/>
      <dgm:spPr/>
    </dgm:pt>
    <dgm:pt modelId="{586CCBA8-52D5-4D71-9BCD-88535EE325CF}" type="pres">
      <dgm:prSet presAssocID="{D934DC63-EAAA-49BA-8656-AA29174AAE61}" presName="rootText" presStyleLbl="node4" presStyleIdx="2" presStyleCnt="7" custLinFactNeighborX="75422" custLinFactNeighborY="-30082">
        <dgm:presLayoutVars>
          <dgm:chPref val="3"/>
        </dgm:presLayoutVars>
      </dgm:prSet>
      <dgm:spPr/>
      <dgm:t>
        <a:bodyPr/>
        <a:lstStyle/>
        <a:p>
          <a:endParaRPr lang="en-US"/>
        </a:p>
      </dgm:t>
    </dgm:pt>
    <dgm:pt modelId="{33CDDB3E-56AB-4E28-9DAD-52D7075CF772}" type="pres">
      <dgm:prSet presAssocID="{D934DC63-EAAA-49BA-8656-AA29174AAE61}" presName="rootConnector" presStyleLbl="node4" presStyleIdx="2" presStyleCnt="7"/>
      <dgm:spPr/>
      <dgm:t>
        <a:bodyPr/>
        <a:lstStyle/>
        <a:p>
          <a:endParaRPr lang="en-US"/>
        </a:p>
      </dgm:t>
    </dgm:pt>
    <dgm:pt modelId="{1717BD87-DAC6-4F20-A553-E62FFD422F12}" type="pres">
      <dgm:prSet presAssocID="{D934DC63-EAAA-49BA-8656-AA29174AAE61}" presName="hierChild4" presStyleCnt="0"/>
      <dgm:spPr/>
    </dgm:pt>
    <dgm:pt modelId="{EB0A04D0-E977-4911-9C8D-A1A5F0B59553}" type="pres">
      <dgm:prSet presAssocID="{D934DC63-EAAA-49BA-8656-AA29174AAE61}" presName="hierChild5" presStyleCnt="0"/>
      <dgm:spPr/>
    </dgm:pt>
    <dgm:pt modelId="{FB596714-E5A8-4B4E-8A95-19470068AF9A}" type="pres">
      <dgm:prSet presAssocID="{090EFB8A-A2C0-4DFF-9F41-B3163889062A}" presName="Name48" presStyleLbl="parChTrans1D4" presStyleIdx="3" presStyleCnt="7"/>
      <dgm:spPr/>
      <dgm:t>
        <a:bodyPr/>
        <a:lstStyle/>
        <a:p>
          <a:endParaRPr lang="en-US"/>
        </a:p>
      </dgm:t>
    </dgm:pt>
    <dgm:pt modelId="{1637E175-ED5F-4216-A900-61D870732A50}" type="pres">
      <dgm:prSet presAssocID="{8FAD6AA3-97DC-47D8-B191-A7FCEAEEEF38}" presName="hierRoot2" presStyleCnt="0">
        <dgm:presLayoutVars>
          <dgm:hierBranch val="init"/>
        </dgm:presLayoutVars>
      </dgm:prSet>
      <dgm:spPr/>
    </dgm:pt>
    <dgm:pt modelId="{24862988-DFDE-4EC3-AA30-8078CD081FF9}" type="pres">
      <dgm:prSet presAssocID="{8FAD6AA3-97DC-47D8-B191-A7FCEAEEEF38}" presName="rootComposite" presStyleCnt="0"/>
      <dgm:spPr/>
    </dgm:pt>
    <dgm:pt modelId="{B3755529-8763-49C4-A1B1-AFD8B42E4EEB}" type="pres">
      <dgm:prSet presAssocID="{8FAD6AA3-97DC-47D8-B191-A7FCEAEEEF38}" presName="rootText" presStyleLbl="node4" presStyleIdx="3" presStyleCnt="7" custLinFactNeighborX="93213" custLinFactNeighborY="-29377">
        <dgm:presLayoutVars>
          <dgm:chPref val="3"/>
        </dgm:presLayoutVars>
      </dgm:prSet>
      <dgm:spPr/>
      <dgm:t>
        <a:bodyPr/>
        <a:lstStyle/>
        <a:p>
          <a:endParaRPr lang="en-US"/>
        </a:p>
      </dgm:t>
    </dgm:pt>
    <dgm:pt modelId="{2AEC5DCA-69FE-4770-854C-B231D794FF1E}" type="pres">
      <dgm:prSet presAssocID="{8FAD6AA3-97DC-47D8-B191-A7FCEAEEEF38}" presName="rootConnector" presStyleLbl="node4" presStyleIdx="3" presStyleCnt="7"/>
      <dgm:spPr/>
      <dgm:t>
        <a:bodyPr/>
        <a:lstStyle/>
        <a:p>
          <a:endParaRPr lang="en-US"/>
        </a:p>
      </dgm:t>
    </dgm:pt>
    <dgm:pt modelId="{0F207A40-67C4-41F1-9ECA-E3CACE1FB2E3}" type="pres">
      <dgm:prSet presAssocID="{8FAD6AA3-97DC-47D8-B191-A7FCEAEEEF38}" presName="hierChild4" presStyleCnt="0"/>
      <dgm:spPr/>
    </dgm:pt>
    <dgm:pt modelId="{1F15EFC2-6CD9-4BC7-960A-B4C80DF895C5}" type="pres">
      <dgm:prSet presAssocID="{8FAD6AA3-97DC-47D8-B191-A7FCEAEEEF38}" presName="hierChild5" presStyleCnt="0"/>
      <dgm:spPr/>
    </dgm:pt>
    <dgm:pt modelId="{C56927E3-6F66-42E5-AEB7-22380F61E5A6}" type="pres">
      <dgm:prSet presAssocID="{60B6CBEC-224F-45F9-BCB3-7EADCC167685}" presName="Name48" presStyleLbl="parChTrans1D4" presStyleIdx="4" presStyleCnt="7"/>
      <dgm:spPr/>
      <dgm:t>
        <a:bodyPr/>
        <a:lstStyle/>
        <a:p>
          <a:endParaRPr lang="en-US"/>
        </a:p>
      </dgm:t>
    </dgm:pt>
    <dgm:pt modelId="{2808D773-8468-43A4-B3FA-9C395F614185}" type="pres">
      <dgm:prSet presAssocID="{5F45FCB5-970F-4C41-B871-F6FCAADD876F}" presName="hierRoot2" presStyleCnt="0">
        <dgm:presLayoutVars>
          <dgm:hierBranch val="init"/>
        </dgm:presLayoutVars>
      </dgm:prSet>
      <dgm:spPr/>
    </dgm:pt>
    <dgm:pt modelId="{8E240858-9066-4395-AA26-DAEF58BB9FF2}" type="pres">
      <dgm:prSet presAssocID="{5F45FCB5-970F-4C41-B871-F6FCAADD876F}" presName="rootComposite" presStyleCnt="0"/>
      <dgm:spPr/>
    </dgm:pt>
    <dgm:pt modelId="{D5177716-2639-4ED4-994A-73C0BA6CE884}" type="pres">
      <dgm:prSet presAssocID="{5F45FCB5-970F-4C41-B871-F6FCAADD876F}" presName="rootText" presStyleLbl="node4" presStyleIdx="4" presStyleCnt="7" custLinFactNeighborX="75422" custLinFactNeighborY="-38335">
        <dgm:presLayoutVars>
          <dgm:chPref val="3"/>
        </dgm:presLayoutVars>
      </dgm:prSet>
      <dgm:spPr/>
      <dgm:t>
        <a:bodyPr/>
        <a:lstStyle/>
        <a:p>
          <a:endParaRPr lang="en-US"/>
        </a:p>
      </dgm:t>
    </dgm:pt>
    <dgm:pt modelId="{713A859B-E53D-486D-A4D6-00A45C5B4170}" type="pres">
      <dgm:prSet presAssocID="{5F45FCB5-970F-4C41-B871-F6FCAADD876F}" presName="rootConnector" presStyleLbl="node4" presStyleIdx="4" presStyleCnt="7"/>
      <dgm:spPr/>
      <dgm:t>
        <a:bodyPr/>
        <a:lstStyle/>
        <a:p>
          <a:endParaRPr lang="en-US"/>
        </a:p>
      </dgm:t>
    </dgm:pt>
    <dgm:pt modelId="{2FAD32D5-89FF-4755-853F-A690A3309B05}" type="pres">
      <dgm:prSet presAssocID="{5F45FCB5-970F-4C41-B871-F6FCAADD876F}" presName="hierChild4" presStyleCnt="0"/>
      <dgm:spPr/>
    </dgm:pt>
    <dgm:pt modelId="{32CCC23B-64D0-4515-808D-A56B7CD02F99}" type="pres">
      <dgm:prSet presAssocID="{5F45FCB5-970F-4C41-B871-F6FCAADD876F}" presName="hierChild5" presStyleCnt="0"/>
      <dgm:spPr/>
    </dgm:pt>
    <dgm:pt modelId="{E9C814AC-B66A-44CF-83B1-DECCE69A69C2}" type="pres">
      <dgm:prSet presAssocID="{A46B3B0E-10EA-4B64-88D7-C7FC56A23347}" presName="Name48" presStyleLbl="parChTrans1D4" presStyleIdx="5" presStyleCnt="7"/>
      <dgm:spPr/>
      <dgm:t>
        <a:bodyPr/>
        <a:lstStyle/>
        <a:p>
          <a:endParaRPr lang="en-US"/>
        </a:p>
      </dgm:t>
    </dgm:pt>
    <dgm:pt modelId="{79296D12-5446-4460-93DD-46042C094B79}" type="pres">
      <dgm:prSet presAssocID="{D8DC02D1-B2BE-436C-A4D8-9BCCADE44FD4}" presName="hierRoot2" presStyleCnt="0">
        <dgm:presLayoutVars>
          <dgm:hierBranch val="init"/>
        </dgm:presLayoutVars>
      </dgm:prSet>
      <dgm:spPr/>
    </dgm:pt>
    <dgm:pt modelId="{23A3F9DC-255F-4E7A-BED3-33625C0EC1F2}" type="pres">
      <dgm:prSet presAssocID="{D8DC02D1-B2BE-436C-A4D8-9BCCADE44FD4}" presName="rootComposite" presStyleCnt="0"/>
      <dgm:spPr/>
    </dgm:pt>
    <dgm:pt modelId="{B8FC9D2D-5987-404D-A621-3EFD3ADD6A07}" type="pres">
      <dgm:prSet presAssocID="{D8DC02D1-B2BE-436C-A4D8-9BCCADE44FD4}" presName="rootText" presStyleLbl="node4" presStyleIdx="5" presStyleCnt="7" custLinFactNeighborX="96740" custLinFactNeighborY="-38493">
        <dgm:presLayoutVars>
          <dgm:chPref val="3"/>
        </dgm:presLayoutVars>
      </dgm:prSet>
      <dgm:spPr/>
      <dgm:t>
        <a:bodyPr/>
        <a:lstStyle/>
        <a:p>
          <a:endParaRPr lang="en-US"/>
        </a:p>
      </dgm:t>
    </dgm:pt>
    <dgm:pt modelId="{7F5849FE-D027-407B-9D2B-D03406509475}" type="pres">
      <dgm:prSet presAssocID="{D8DC02D1-B2BE-436C-A4D8-9BCCADE44FD4}" presName="rootConnector" presStyleLbl="node4" presStyleIdx="5" presStyleCnt="7"/>
      <dgm:spPr/>
      <dgm:t>
        <a:bodyPr/>
        <a:lstStyle/>
        <a:p>
          <a:endParaRPr lang="en-US"/>
        </a:p>
      </dgm:t>
    </dgm:pt>
    <dgm:pt modelId="{9D16AA42-C4DD-446B-B681-4E28910B469F}" type="pres">
      <dgm:prSet presAssocID="{D8DC02D1-B2BE-436C-A4D8-9BCCADE44FD4}" presName="hierChild4" presStyleCnt="0"/>
      <dgm:spPr/>
    </dgm:pt>
    <dgm:pt modelId="{7E3B28BC-3714-4BD4-B59F-F73C1D0DB85F}" type="pres">
      <dgm:prSet presAssocID="{D8DC02D1-B2BE-436C-A4D8-9BCCADE44FD4}" presName="hierChild5" presStyleCnt="0"/>
      <dgm:spPr/>
    </dgm:pt>
    <dgm:pt modelId="{A6C22F52-1411-4D6F-B3DB-01C19C4ABD86}" type="pres">
      <dgm:prSet presAssocID="{EE898A16-7589-4DA9-A9B2-77B57B024626}" presName="Name48" presStyleLbl="parChTrans1D4" presStyleIdx="6" presStyleCnt="7"/>
      <dgm:spPr/>
      <dgm:t>
        <a:bodyPr/>
        <a:lstStyle/>
        <a:p>
          <a:endParaRPr lang="en-US"/>
        </a:p>
      </dgm:t>
    </dgm:pt>
    <dgm:pt modelId="{33FED3E5-CCD0-4924-B266-886FB9E2D98D}" type="pres">
      <dgm:prSet presAssocID="{C2AE2045-78E4-44B0-9EFE-0926B2844CC5}" presName="hierRoot2" presStyleCnt="0">
        <dgm:presLayoutVars>
          <dgm:hierBranch val="init"/>
        </dgm:presLayoutVars>
      </dgm:prSet>
      <dgm:spPr/>
    </dgm:pt>
    <dgm:pt modelId="{950A7177-367A-4D8E-B2AC-C1763B883690}" type="pres">
      <dgm:prSet presAssocID="{C2AE2045-78E4-44B0-9EFE-0926B2844CC5}" presName="rootComposite" presStyleCnt="0"/>
      <dgm:spPr/>
    </dgm:pt>
    <dgm:pt modelId="{7DDFE5E8-B499-4CE8-9E6A-A2806401A6A1}" type="pres">
      <dgm:prSet presAssocID="{C2AE2045-78E4-44B0-9EFE-0926B2844CC5}" presName="rootText" presStyleLbl="node4" presStyleIdx="6" presStyleCnt="7" custLinFactX="100000" custLinFactNeighborX="124702" custLinFactNeighborY="-41913">
        <dgm:presLayoutVars>
          <dgm:chPref val="3"/>
        </dgm:presLayoutVars>
      </dgm:prSet>
      <dgm:spPr/>
      <dgm:t>
        <a:bodyPr/>
        <a:lstStyle/>
        <a:p>
          <a:endParaRPr lang="en-US"/>
        </a:p>
      </dgm:t>
    </dgm:pt>
    <dgm:pt modelId="{585C6E60-718E-4546-84E9-E12FAB971327}" type="pres">
      <dgm:prSet presAssocID="{C2AE2045-78E4-44B0-9EFE-0926B2844CC5}" presName="rootConnector" presStyleLbl="node4" presStyleIdx="6" presStyleCnt="7"/>
      <dgm:spPr/>
      <dgm:t>
        <a:bodyPr/>
        <a:lstStyle/>
        <a:p>
          <a:endParaRPr lang="en-US"/>
        </a:p>
      </dgm:t>
    </dgm:pt>
    <dgm:pt modelId="{10558FD2-F350-4264-A955-040644E82BC1}" type="pres">
      <dgm:prSet presAssocID="{C2AE2045-78E4-44B0-9EFE-0926B2844CC5}" presName="hierChild4" presStyleCnt="0"/>
      <dgm:spPr/>
    </dgm:pt>
    <dgm:pt modelId="{515FFEFA-B79E-461E-98E1-7F1D36152037}" type="pres">
      <dgm:prSet presAssocID="{C2AE2045-78E4-44B0-9EFE-0926B2844CC5}" presName="hierChild5" presStyleCnt="0"/>
      <dgm:spPr/>
    </dgm:pt>
    <dgm:pt modelId="{32F70AD0-B5DA-4BA7-A9D3-E96647F4068E}" type="pres">
      <dgm:prSet presAssocID="{470DE5BA-8696-419F-A4B0-11F4555CBFE3}" presName="hierChild5" presStyleCnt="0"/>
      <dgm:spPr/>
    </dgm:pt>
    <dgm:pt modelId="{9A601FB8-17F4-46AB-A6B3-44A1ECAA2078}" type="pres">
      <dgm:prSet presAssocID="{625222D4-457E-4E66-A162-432D8DA5DED6}" presName="hierChild5" presStyleCnt="0"/>
      <dgm:spPr/>
      <dgm:t>
        <a:bodyPr/>
        <a:lstStyle/>
        <a:p>
          <a:endParaRPr lang="en-US"/>
        </a:p>
      </dgm:t>
    </dgm:pt>
    <dgm:pt modelId="{4FF94561-3E22-462C-8715-81572315316F}" type="pres">
      <dgm:prSet presAssocID="{18DE9067-8005-4B05-9250-73818CF8B3D1}" presName="hierChild3" presStyleCnt="0"/>
      <dgm:spPr/>
      <dgm:t>
        <a:bodyPr/>
        <a:lstStyle/>
        <a:p>
          <a:endParaRPr lang="en-US"/>
        </a:p>
      </dgm:t>
    </dgm:pt>
    <dgm:pt modelId="{AA2D5C38-CAA6-46DC-ADEA-729163DC5839}" type="pres">
      <dgm:prSet presAssocID="{504C1406-1AD4-4FD2-B3F4-B013C79BA267}" presName="Name111" presStyleLbl="parChTrans1D2" presStyleIdx="3" presStyleCnt="4"/>
      <dgm:spPr/>
      <dgm:t>
        <a:bodyPr/>
        <a:lstStyle/>
        <a:p>
          <a:endParaRPr lang="en-US"/>
        </a:p>
      </dgm:t>
    </dgm:pt>
    <dgm:pt modelId="{0C027350-B13D-42F2-86AB-169A6337BD88}" type="pres">
      <dgm:prSet presAssocID="{DFA35F0E-2527-4BF8-877A-2785CC1D4CD3}" presName="hierRoot3" presStyleCnt="0">
        <dgm:presLayoutVars>
          <dgm:hierBranch val="init"/>
        </dgm:presLayoutVars>
      </dgm:prSet>
      <dgm:spPr/>
      <dgm:t>
        <a:bodyPr/>
        <a:lstStyle/>
        <a:p>
          <a:endParaRPr lang="en-US"/>
        </a:p>
      </dgm:t>
    </dgm:pt>
    <dgm:pt modelId="{386BD4A1-6B4E-4EB4-87ED-8517BDA4C9A1}" type="pres">
      <dgm:prSet presAssocID="{DFA35F0E-2527-4BF8-877A-2785CC1D4CD3}" presName="rootComposite3" presStyleCnt="0"/>
      <dgm:spPr/>
      <dgm:t>
        <a:bodyPr/>
        <a:lstStyle/>
        <a:p>
          <a:endParaRPr lang="en-US"/>
        </a:p>
      </dgm:t>
    </dgm:pt>
    <dgm:pt modelId="{7BCBA78E-1920-49CE-849C-A79AB23C93E0}" type="pres">
      <dgm:prSet presAssocID="{DFA35F0E-2527-4BF8-877A-2785CC1D4CD3}" presName="rootText3" presStyleLbl="asst1" presStyleIdx="0" presStyleCnt="1">
        <dgm:presLayoutVars>
          <dgm:chPref val="3"/>
        </dgm:presLayoutVars>
      </dgm:prSet>
      <dgm:spPr/>
      <dgm:t>
        <a:bodyPr/>
        <a:lstStyle/>
        <a:p>
          <a:endParaRPr lang="en-US"/>
        </a:p>
      </dgm:t>
    </dgm:pt>
    <dgm:pt modelId="{CE433B77-BF67-4AEB-A985-E498985BF983}" type="pres">
      <dgm:prSet presAssocID="{DFA35F0E-2527-4BF8-877A-2785CC1D4CD3}" presName="rootConnector3" presStyleLbl="asst1" presStyleIdx="0" presStyleCnt="1"/>
      <dgm:spPr/>
      <dgm:t>
        <a:bodyPr/>
        <a:lstStyle/>
        <a:p>
          <a:endParaRPr lang="en-US"/>
        </a:p>
      </dgm:t>
    </dgm:pt>
    <dgm:pt modelId="{F532E7A5-C77A-43FE-B997-6A79ADF3CF88}" type="pres">
      <dgm:prSet presAssocID="{DFA35F0E-2527-4BF8-877A-2785CC1D4CD3}" presName="hierChild6" presStyleCnt="0"/>
      <dgm:spPr/>
      <dgm:t>
        <a:bodyPr/>
        <a:lstStyle/>
        <a:p>
          <a:endParaRPr lang="en-US"/>
        </a:p>
      </dgm:t>
    </dgm:pt>
    <dgm:pt modelId="{BEA1D5C9-5B29-42E4-92C1-CBE52871099D}" type="pres">
      <dgm:prSet presAssocID="{DFA35F0E-2527-4BF8-877A-2785CC1D4CD3}" presName="hierChild7" presStyleCnt="0"/>
      <dgm:spPr/>
      <dgm:t>
        <a:bodyPr/>
        <a:lstStyle/>
        <a:p>
          <a:endParaRPr lang="en-US"/>
        </a:p>
      </dgm:t>
    </dgm:pt>
  </dgm:ptLst>
  <dgm:cxnLst>
    <dgm:cxn modelId="{75CB6DA1-A407-4FE2-9107-B7DA3C92E225}" srcId="{470DE5BA-8696-419F-A4B0-11F4555CBFE3}" destId="{C2AE2045-78E4-44B0-9EFE-0926B2844CC5}" srcOrd="6" destOrd="0" parTransId="{EE898A16-7589-4DA9-A9B2-77B57B024626}" sibTransId="{005AE582-200C-4B2E-88F7-5EE7D889400B}"/>
    <dgm:cxn modelId="{3F9F01BE-5D81-4CA7-A4C7-A5DFCE8F8BFC}" srcId="{470DE5BA-8696-419F-A4B0-11F4555CBFE3}" destId="{8FAD6AA3-97DC-47D8-B191-A7FCEAEEEF38}" srcOrd="3" destOrd="0" parTransId="{090EFB8A-A2C0-4DFF-9F41-B3163889062A}" sibTransId="{7B172EF0-7ABA-4DC7-94BE-977B94FD911F}"/>
    <dgm:cxn modelId="{668F56E3-81B3-4726-A1B9-A892DD08066D}" type="presOf" srcId="{DFA35F0E-2527-4BF8-877A-2785CC1D4CD3}" destId="{7BCBA78E-1920-49CE-849C-A79AB23C93E0}" srcOrd="0" destOrd="0" presId="urn:microsoft.com/office/officeart/2005/8/layout/orgChart1"/>
    <dgm:cxn modelId="{0DCF7608-D3DA-4C82-8D3F-AFC41E3E647E}" type="presOf" srcId="{1514789F-B998-493B-B54A-8DB1174C4BDA}" destId="{1BE0DB1A-B505-4115-B8EC-4CE0EF0F73DF}" srcOrd="0" destOrd="0" presId="urn:microsoft.com/office/officeart/2005/8/layout/orgChart1"/>
    <dgm:cxn modelId="{1DB3373C-3B11-460F-99C8-F8BADD838B73}" type="presOf" srcId="{51A63D8C-E102-4EE6-916E-9F45805C9F43}" destId="{2E0E5D0D-8ACA-4E0C-AFB7-EEC728043187}" srcOrd="0" destOrd="0" presId="urn:microsoft.com/office/officeart/2005/8/layout/orgChart1"/>
    <dgm:cxn modelId="{6456E2EF-6B05-4A9D-BF0B-2945BCB4BDFE}" type="presOf" srcId="{BB5D5992-60D9-4400-98F2-2FE0FF2656BC}" destId="{DDCB33CD-C58F-4B95-9CAC-C88147243796}" srcOrd="0" destOrd="0" presId="urn:microsoft.com/office/officeart/2005/8/layout/orgChart1"/>
    <dgm:cxn modelId="{D71B75C9-CF87-4748-9C20-5D1A62117666}" type="presOf" srcId="{EFF2321B-C67E-4E98-AA86-368F6CBECA10}" destId="{3FAAAC58-45C0-484E-8C43-0F489D745051}" srcOrd="0" destOrd="0" presId="urn:microsoft.com/office/officeart/2005/8/layout/orgChart1"/>
    <dgm:cxn modelId="{C3CEBFD2-3742-444D-B141-D22DDD49C7D4}" type="presOf" srcId="{D934DC63-EAAA-49BA-8656-AA29174AAE61}" destId="{33CDDB3E-56AB-4E28-9DAD-52D7075CF772}" srcOrd="1" destOrd="0" presId="urn:microsoft.com/office/officeart/2005/8/layout/orgChart1"/>
    <dgm:cxn modelId="{2E547AE4-C28F-4E05-8652-18EF377A7CA9}" type="presOf" srcId="{DBD7A49F-960E-4795-86ED-0E3648D385C3}" destId="{D045905A-57EC-4118-80BA-D1C8D29E2E7C}" srcOrd="1" destOrd="0" presId="urn:microsoft.com/office/officeart/2005/8/layout/orgChart1"/>
    <dgm:cxn modelId="{497CC370-4A53-4924-BF03-417A1134858C}" type="presOf" srcId="{1514789F-B998-493B-B54A-8DB1174C4BDA}" destId="{6B6228F4-D9EF-4E5B-A40D-917907C5D953}" srcOrd="1" destOrd="0" presId="urn:microsoft.com/office/officeart/2005/8/layout/orgChart1"/>
    <dgm:cxn modelId="{A07A344D-A222-4E08-8527-9E9FABAB6E2A}" type="presOf" srcId="{E15E205E-7EFC-4801-8592-4CB16E9E757A}" destId="{61665BFC-036E-4352-953C-6DF8FBF80065}" srcOrd="0" destOrd="0" presId="urn:microsoft.com/office/officeart/2005/8/layout/orgChart1"/>
    <dgm:cxn modelId="{FAF6A7DB-919E-4E08-B34F-EF14AEC400EC}" type="presOf" srcId="{DFA35F0E-2527-4BF8-877A-2785CC1D4CD3}" destId="{CE433B77-BF67-4AEB-A985-E498985BF983}" srcOrd="1" destOrd="0" presId="urn:microsoft.com/office/officeart/2005/8/layout/orgChart1"/>
    <dgm:cxn modelId="{58FEF832-BDF7-4DA0-8431-4422BC18D73F}" type="presOf" srcId="{18DE9067-8005-4B05-9250-73818CF8B3D1}" destId="{6E531CDF-21DA-4C20-9BC5-542E704838F3}" srcOrd="1" destOrd="0" presId="urn:microsoft.com/office/officeart/2005/8/layout/orgChart1"/>
    <dgm:cxn modelId="{AB692858-78C1-4BE5-A13B-3448811DC2F5}" type="presOf" srcId="{7A59C045-A6EF-493D-8B15-37223FD15A5A}" destId="{DC82B01D-DDB4-4B5C-B4B9-58D99D8A9CFB}" srcOrd="0" destOrd="0" presId="urn:microsoft.com/office/officeart/2005/8/layout/orgChart1"/>
    <dgm:cxn modelId="{83AC9B54-E0B6-45F5-9253-AAFFF4E69F85}" srcId="{399456F2-FC94-41EB-ABAE-91A90D554AC6}" destId="{18DE9067-8005-4B05-9250-73818CF8B3D1}" srcOrd="0" destOrd="0" parTransId="{9740BBC6-418E-41E9-90FC-7F6FC22D86A2}" sibTransId="{19D6254F-D027-4024-8B6F-B170C7B82DDB}"/>
    <dgm:cxn modelId="{5CB48917-12E8-4E1B-8747-EA9B3B7A6803}" type="presOf" srcId="{CE1450DE-B9BB-41F6-8561-25A77C44E836}" destId="{77180D86-5AF2-43CD-AD00-719AA8C18A65}" srcOrd="0" destOrd="0" presId="urn:microsoft.com/office/officeart/2005/8/layout/orgChart1"/>
    <dgm:cxn modelId="{1D19F4A4-3A7E-4B7B-B40C-DCCFB5F8609A}" type="presOf" srcId="{804989E0-38F1-4E23-99DA-7C4F7C2743A3}" destId="{E293AEEC-6053-4B8F-B1B1-EE60F1D8A49B}" srcOrd="1" destOrd="0" presId="urn:microsoft.com/office/officeart/2005/8/layout/orgChart1"/>
    <dgm:cxn modelId="{458EF4FB-EF16-4347-8D6E-31508E5574F2}" srcId="{470DE5BA-8696-419F-A4B0-11F4555CBFE3}" destId="{D8DC02D1-B2BE-436C-A4D8-9BCCADE44FD4}" srcOrd="5" destOrd="0" parTransId="{A46B3B0E-10EA-4B64-88D7-C7FC56A23347}" sibTransId="{2B3FDB08-7D28-41BD-B044-673F2E56614A}"/>
    <dgm:cxn modelId="{56113BC1-C868-48A0-A4D5-72A53B995DBD}" type="presOf" srcId="{090EFB8A-A2C0-4DFF-9F41-B3163889062A}" destId="{FB596714-E5A8-4B4E-8A95-19470068AF9A}" srcOrd="0" destOrd="0" presId="urn:microsoft.com/office/officeart/2005/8/layout/orgChart1"/>
    <dgm:cxn modelId="{73E39027-2DD3-41C9-8393-362581436155}" srcId="{18DE9067-8005-4B05-9250-73818CF8B3D1}" destId="{DFA35F0E-2527-4BF8-877A-2785CC1D4CD3}" srcOrd="0" destOrd="0" parTransId="{504C1406-1AD4-4FD2-B3F4-B013C79BA267}" sibTransId="{8473F4B1-007A-4938-9B9B-C551A233B75E}"/>
    <dgm:cxn modelId="{8960758B-0B88-490B-95BF-C0D34CD344A8}" srcId="{18DE9067-8005-4B05-9250-73818CF8B3D1}" destId="{625222D4-457E-4E66-A162-432D8DA5DED6}" srcOrd="3" destOrd="0" parTransId="{5C8AF641-DE4A-490C-8A7C-D15E283B69E9}" sibTransId="{8DFB6911-74A2-4886-B84D-3D4B129CE21B}"/>
    <dgm:cxn modelId="{78F9856D-E315-49F5-803C-01124F802572}" type="presOf" srcId="{F7ACBE1E-799F-4932-BEF5-7E191B8EA2DE}" destId="{EFEB0D00-E76F-4038-8BD0-E6DEAE9E8105}" srcOrd="0" destOrd="0" presId="urn:microsoft.com/office/officeart/2005/8/layout/orgChart1"/>
    <dgm:cxn modelId="{A73897C7-C3F5-45A5-816D-BDE7D3F5110C}" srcId="{2FFB77E6-7A5A-45CB-BFE2-77186146EE42}" destId="{CEC2D661-B610-41C8-BEB1-7B800EF49850}" srcOrd="1" destOrd="0" parTransId="{4C14FCC2-2FFE-4509-BDCE-404C42ED8512}" sibTransId="{AFC9C45F-4075-4AED-9678-D6B951E6169F}"/>
    <dgm:cxn modelId="{1089193C-3E3E-4537-9247-39DE68E4BC2A}" type="presOf" srcId="{CEC2D661-B610-41C8-BEB1-7B800EF49850}" destId="{39F504B2-A1E4-4232-8648-5C9481C05ECE}" srcOrd="0" destOrd="0" presId="urn:microsoft.com/office/officeart/2005/8/layout/orgChart1"/>
    <dgm:cxn modelId="{EE41B236-F29F-476D-B221-E05CDD5661B9}" type="presOf" srcId="{18DE9067-8005-4B05-9250-73818CF8B3D1}" destId="{78916DEB-3A40-4F46-9EB0-947972192638}" srcOrd="0" destOrd="0" presId="urn:microsoft.com/office/officeart/2005/8/layout/orgChart1"/>
    <dgm:cxn modelId="{8927A584-A836-4031-87B5-720B0019663A}" type="presOf" srcId="{625222D4-457E-4E66-A162-432D8DA5DED6}" destId="{DCDE36A8-F6AA-4652-BD14-5ED3D251E2DC}" srcOrd="1" destOrd="0" presId="urn:microsoft.com/office/officeart/2005/8/layout/orgChart1"/>
    <dgm:cxn modelId="{277597CF-C3AC-4302-836F-004823F37764}" type="presOf" srcId="{C98F755C-BC22-4128-A5FF-61974A704DB2}" destId="{F9287960-29DB-4D3F-BE1D-A89EADC2F3C1}" srcOrd="0" destOrd="0" presId="urn:microsoft.com/office/officeart/2005/8/layout/orgChart1"/>
    <dgm:cxn modelId="{2C1B8F5C-D7A1-486B-BC2F-08C3C5DC6F39}" type="presOf" srcId="{4C14FCC2-2FFE-4509-BDCE-404C42ED8512}" destId="{4C642B69-663B-4479-AF5E-D038424C387C}" srcOrd="0" destOrd="0" presId="urn:microsoft.com/office/officeart/2005/8/layout/orgChart1"/>
    <dgm:cxn modelId="{BC9ED4AA-8D03-4DEC-B13B-150B10AE794B}" type="presOf" srcId="{D8DC02D1-B2BE-436C-A4D8-9BCCADE44FD4}" destId="{7F5849FE-D027-407B-9D2B-D03406509475}" srcOrd="1" destOrd="0" presId="urn:microsoft.com/office/officeart/2005/8/layout/orgChart1"/>
    <dgm:cxn modelId="{36886F7E-6E4B-40B5-9381-5ACC14C24084}" type="presOf" srcId="{A2EE6CB0-3622-4E0F-8C52-5AADF585E387}" destId="{AFE1ED44-E689-4AED-9E55-E0C5F9AEF54A}" srcOrd="0" destOrd="0" presId="urn:microsoft.com/office/officeart/2005/8/layout/orgChart1"/>
    <dgm:cxn modelId="{63B20AED-444F-436A-A984-D4A3E296E020}" type="presOf" srcId="{36FD53F3-6832-42B4-8721-47EA0D059187}" destId="{D2878F60-565C-46C5-A714-A3AD96C45850}" srcOrd="1" destOrd="0" presId="urn:microsoft.com/office/officeart/2005/8/layout/orgChart1"/>
    <dgm:cxn modelId="{5CA4301C-3AE5-41BC-9F1D-3A9B2BD562B4}" type="presOf" srcId="{625222D4-457E-4E66-A162-432D8DA5DED6}" destId="{364BDD86-8D9C-4FD1-83F1-99C574330983}" srcOrd="0" destOrd="0" presId="urn:microsoft.com/office/officeart/2005/8/layout/orgChart1"/>
    <dgm:cxn modelId="{E4C3E595-9EC8-45E0-9D26-62B2C9472329}" srcId="{18DE9067-8005-4B05-9250-73818CF8B3D1}" destId="{2FFB77E6-7A5A-45CB-BFE2-77186146EE42}" srcOrd="1" destOrd="0" parTransId="{962E7F31-AB18-4F3F-9DD4-725984E536D8}" sibTransId="{EF0FE141-9CB0-4026-8EDF-F99CF9D2A7F5}"/>
    <dgm:cxn modelId="{43467BEB-DD09-45C0-8E48-E7FAC5F49CAA}" type="presOf" srcId="{5F45FCB5-970F-4C41-B871-F6FCAADD876F}" destId="{713A859B-E53D-486D-A4D6-00A45C5B4170}" srcOrd="1" destOrd="0" presId="urn:microsoft.com/office/officeart/2005/8/layout/orgChart1"/>
    <dgm:cxn modelId="{900DF37D-4FD8-47E0-B63D-DB679BB3AEB2}" type="presOf" srcId="{2FFB77E6-7A5A-45CB-BFE2-77186146EE42}" destId="{C4F77B7A-B0CE-45BB-AD5B-4C25D4FF9FAD}" srcOrd="1" destOrd="0" presId="urn:microsoft.com/office/officeart/2005/8/layout/orgChart1"/>
    <dgm:cxn modelId="{F9F71B4A-204F-4BAA-A554-8ADF12604381}" type="presOf" srcId="{5C8AF641-DE4A-490C-8A7C-D15E283B69E9}" destId="{D703FF6B-D801-49D9-8B45-1CF998F85D57}" srcOrd="0" destOrd="0" presId="urn:microsoft.com/office/officeart/2005/8/layout/orgChart1"/>
    <dgm:cxn modelId="{C071DDE6-EA33-4ACD-BCB0-436B5EBEE0B9}" type="presOf" srcId="{375491E2-668C-4BB2-B648-C6EA8B0948D6}" destId="{184B9496-A2DD-4D53-A749-3DC454E30370}" srcOrd="0" destOrd="0" presId="urn:microsoft.com/office/officeart/2005/8/layout/orgChart1"/>
    <dgm:cxn modelId="{8EDBD627-BCC9-4EA6-B464-CE39AC3FFCF4}" type="presOf" srcId="{5F45FCB5-970F-4C41-B871-F6FCAADD876F}" destId="{D5177716-2639-4ED4-994A-73C0BA6CE884}" srcOrd="0" destOrd="0" presId="urn:microsoft.com/office/officeart/2005/8/layout/orgChart1"/>
    <dgm:cxn modelId="{838E1331-ABD9-4E68-AE48-9F752A6EE5EF}" type="presOf" srcId="{BB5D5992-60D9-4400-98F2-2FE0FF2656BC}" destId="{785FE55A-A55C-48BD-8832-320E88DD4044}" srcOrd="1" destOrd="0" presId="urn:microsoft.com/office/officeart/2005/8/layout/orgChart1"/>
    <dgm:cxn modelId="{A09F01D8-D7A2-4358-BF03-7AA1C6E81873}" type="presOf" srcId="{82F26639-3311-413B-9D96-C9AB5D6834A7}" destId="{02810B16-2951-46E4-B3D8-7D0CD589D438}" srcOrd="0" destOrd="0" presId="urn:microsoft.com/office/officeart/2005/8/layout/orgChart1"/>
    <dgm:cxn modelId="{13A6F812-E3CF-486B-B613-2AF717104664}" type="presOf" srcId="{51A63D8C-E102-4EE6-916E-9F45805C9F43}" destId="{59A0B62E-DF84-4C99-B29A-55B6A90267AB}" srcOrd="1" destOrd="0" presId="urn:microsoft.com/office/officeart/2005/8/layout/orgChart1"/>
    <dgm:cxn modelId="{507A911E-5E00-4078-904C-B37299502F38}" type="presOf" srcId="{DBD7A49F-960E-4795-86ED-0E3648D385C3}" destId="{67C4FC55-2897-411C-9A3E-061812BC7861}" srcOrd="0" destOrd="0" presId="urn:microsoft.com/office/officeart/2005/8/layout/orgChart1"/>
    <dgm:cxn modelId="{58505F69-1109-4C7A-8584-67065F545D1C}" srcId="{470DE5BA-8696-419F-A4B0-11F4555CBFE3}" destId="{5F45FCB5-970F-4C41-B871-F6FCAADD876F}" srcOrd="4" destOrd="0" parTransId="{60B6CBEC-224F-45F9-BCB3-7EADCC167685}" sibTransId="{F8A0DAE6-800C-4859-90A8-C5F659F9E9E3}"/>
    <dgm:cxn modelId="{A9709A36-E585-4A38-8FAB-93A4BFEE70C0}" type="presOf" srcId="{962E7F31-AB18-4F3F-9DD4-725984E536D8}" destId="{018B90EE-1357-4787-8E74-D675DCBA6D5B}" srcOrd="0" destOrd="0" presId="urn:microsoft.com/office/officeart/2005/8/layout/orgChart1"/>
    <dgm:cxn modelId="{A917777F-B0D0-4FDF-8ED7-39D3D62887C4}" type="presOf" srcId="{804989E0-38F1-4E23-99DA-7C4F7C2743A3}" destId="{D3750570-5140-403F-98D7-4B9856AD4072}" srcOrd="0" destOrd="0" presId="urn:microsoft.com/office/officeart/2005/8/layout/orgChart1"/>
    <dgm:cxn modelId="{6F2467A3-CFE3-4ECC-A99F-7C2CCB24F4C0}" srcId="{625222D4-457E-4E66-A162-432D8DA5DED6}" destId="{470DE5BA-8696-419F-A4B0-11F4555CBFE3}" srcOrd="0" destOrd="0" parTransId="{F7ACBE1E-799F-4932-BEF5-7E191B8EA2DE}" sibTransId="{4A965E6B-13C7-4AAA-8212-2D4C903CD473}"/>
    <dgm:cxn modelId="{94635516-D8F1-42DD-BFA8-706E6FBB8EA3}" srcId="{2FFB77E6-7A5A-45CB-BFE2-77186146EE42}" destId="{36FD53F3-6832-42B4-8721-47EA0D059187}" srcOrd="0" destOrd="0" parTransId="{375491E2-668C-4BB2-B648-C6EA8B0948D6}" sibTransId="{874BA390-6886-46A4-A0FF-8539662DFB61}"/>
    <dgm:cxn modelId="{FF1848EB-8F33-40F3-A35A-5B1550D4AAAC}" type="presOf" srcId="{D8DC02D1-B2BE-436C-A4D8-9BCCADE44FD4}" destId="{B8FC9D2D-5987-404D-A621-3EFD3ADD6A07}" srcOrd="0" destOrd="0" presId="urn:microsoft.com/office/officeart/2005/8/layout/orgChart1"/>
    <dgm:cxn modelId="{B38D59CA-E3B3-45D7-BF95-F9CBACFA977F}" type="presOf" srcId="{470DE5BA-8696-419F-A4B0-11F4555CBFE3}" destId="{CF73CD54-BB14-4ECD-93DF-AF1B23CF4F62}" srcOrd="0" destOrd="0" presId="urn:microsoft.com/office/officeart/2005/8/layout/orgChart1"/>
    <dgm:cxn modelId="{513766FC-67F4-406C-A87B-4C7AC9A9A645}" type="presOf" srcId="{CEC2D661-B610-41C8-BEB1-7B800EF49850}" destId="{1D9FDBA4-66BE-412A-8B41-06262A74D0B2}" srcOrd="1" destOrd="0" presId="urn:microsoft.com/office/officeart/2005/8/layout/orgChart1"/>
    <dgm:cxn modelId="{7EEBC5AC-0AE0-45D9-B201-5FDE27C3D03C}" type="presOf" srcId="{EE898A16-7589-4DA9-A9B2-77B57B024626}" destId="{A6C22F52-1411-4D6F-B3DB-01C19C4ABD86}" srcOrd="0" destOrd="0" presId="urn:microsoft.com/office/officeart/2005/8/layout/orgChart1"/>
    <dgm:cxn modelId="{39F347FB-7609-489F-9ABD-C4068F29A523}" type="presOf" srcId="{399456F2-FC94-41EB-ABAE-91A90D554AC6}" destId="{6FD044AC-6D1C-4CA7-BBC7-C4720635FAA8}" srcOrd="0" destOrd="0" presId="urn:microsoft.com/office/officeart/2005/8/layout/orgChart1"/>
    <dgm:cxn modelId="{F3A999FA-81D6-45E6-94BD-B6959CAD0595}" type="presOf" srcId="{D934DC63-EAAA-49BA-8656-AA29174AAE61}" destId="{586CCBA8-52D5-4D71-9BCD-88535EE325CF}" srcOrd="0" destOrd="0" presId="urn:microsoft.com/office/officeart/2005/8/layout/orgChart1"/>
    <dgm:cxn modelId="{6844A7BF-50E3-43A0-8820-E1B554521490}" type="presOf" srcId="{470DE5BA-8696-419F-A4B0-11F4555CBFE3}" destId="{8595DF65-C0A3-4780-AFE5-1508B4893315}" srcOrd="1" destOrd="0" presId="urn:microsoft.com/office/officeart/2005/8/layout/orgChart1"/>
    <dgm:cxn modelId="{B3BB9172-6DD6-4165-89A8-9685C5424AC2}" srcId="{470DE5BA-8696-419F-A4B0-11F4555CBFE3}" destId="{804989E0-38F1-4E23-99DA-7C4F7C2743A3}" srcOrd="0" destOrd="0" parTransId="{CE1450DE-B9BB-41F6-8561-25A77C44E836}" sibTransId="{9C6315CD-B85F-4D7F-A286-0686F52CCD22}"/>
    <dgm:cxn modelId="{0275AED4-EA16-4077-AAE3-7B969840BD6F}" type="presOf" srcId="{36FD53F3-6832-42B4-8721-47EA0D059187}" destId="{DBBFDF6A-C5D9-4883-A1B0-171DFA331996}" srcOrd="0" destOrd="0" presId="urn:microsoft.com/office/officeart/2005/8/layout/orgChart1"/>
    <dgm:cxn modelId="{E024596F-37EA-4C51-9C1D-BC2BECFAEF65}" type="presOf" srcId="{504C1406-1AD4-4FD2-B3F4-B013C79BA267}" destId="{AA2D5C38-CAA6-46DC-ADEA-729163DC5839}" srcOrd="0" destOrd="0" presId="urn:microsoft.com/office/officeart/2005/8/layout/orgChart1"/>
    <dgm:cxn modelId="{629781BC-CAC4-410A-ACE1-01246E2EA662}" srcId="{51A63D8C-E102-4EE6-916E-9F45805C9F43}" destId="{DBD7A49F-960E-4795-86ED-0E3648D385C3}" srcOrd="2" destOrd="0" parTransId="{E2E9E3FB-42A7-4A02-90E2-AA75F72FF701}" sibTransId="{6ECAC449-8212-4DB4-97E7-81DF77ED3B5A}"/>
    <dgm:cxn modelId="{7011B4BA-3BA6-452B-9CF6-CEB99D06908D}" type="presOf" srcId="{8FAD6AA3-97DC-47D8-B191-A7FCEAEEEF38}" destId="{B3755529-8763-49C4-A1B1-AFD8B42E4EEB}" srcOrd="0" destOrd="0" presId="urn:microsoft.com/office/officeart/2005/8/layout/orgChart1"/>
    <dgm:cxn modelId="{808DBBC4-DA9B-4287-BDEE-8CD52BEA72D5}" type="presOf" srcId="{C2AE2045-78E4-44B0-9EFE-0926B2844CC5}" destId="{585C6E60-718E-4546-84E9-E12FAB971327}" srcOrd="1" destOrd="0" presId="urn:microsoft.com/office/officeart/2005/8/layout/orgChart1"/>
    <dgm:cxn modelId="{FD811246-955D-4815-A854-85086C4A8FAA}" srcId="{51A63D8C-E102-4EE6-916E-9F45805C9F43}" destId="{A2EE6CB0-3622-4E0F-8C52-5AADF585E387}" srcOrd="1" destOrd="0" parTransId="{82F26639-3311-413B-9D96-C9AB5D6834A7}" sibTransId="{7D4EC480-ED23-4089-BC8E-14DEA52E3718}"/>
    <dgm:cxn modelId="{750F4480-5B66-48C1-A35B-3B3F57D07D10}" srcId="{470DE5BA-8696-419F-A4B0-11F4555CBFE3}" destId="{1514789F-B998-493B-B54A-8DB1174C4BDA}" srcOrd="1" destOrd="0" parTransId="{EFF2321B-C67E-4E98-AA86-368F6CBECA10}" sibTransId="{E9DF829B-F4B4-4E7D-AAA6-AA1A4F2A013C}"/>
    <dgm:cxn modelId="{3AAC54E4-0754-4DD5-A44A-798D9C98C038}" type="presOf" srcId="{2FFB77E6-7A5A-45CB-BFE2-77186146EE42}" destId="{0008D97D-C7BF-4304-92D4-EBB43EDA555E}" srcOrd="0" destOrd="0" presId="urn:microsoft.com/office/officeart/2005/8/layout/orgChart1"/>
    <dgm:cxn modelId="{B6169B5B-5162-4FFD-B4FC-B56588AD72BC}" srcId="{470DE5BA-8696-419F-A4B0-11F4555CBFE3}" destId="{D934DC63-EAAA-49BA-8656-AA29174AAE61}" srcOrd="2" destOrd="0" parTransId="{E15E205E-7EFC-4801-8592-4CB16E9E757A}" sibTransId="{89ADA403-091E-403B-B075-E644873CFDC8}"/>
    <dgm:cxn modelId="{804F78FC-C6DA-43CE-ADB1-CADA74347529}" srcId="{18DE9067-8005-4B05-9250-73818CF8B3D1}" destId="{51A63D8C-E102-4EE6-916E-9F45805C9F43}" srcOrd="2" destOrd="0" parTransId="{C98F755C-BC22-4128-A5FF-61974A704DB2}" sibTransId="{594FF32B-B4A2-45DF-A73D-06BED7A89C9C}"/>
    <dgm:cxn modelId="{5FB965D9-4E4A-48A7-B918-012ADF02469B}" type="presOf" srcId="{60B6CBEC-224F-45F9-BCB3-7EADCC167685}" destId="{C56927E3-6F66-42E5-AEB7-22380F61E5A6}" srcOrd="0" destOrd="0" presId="urn:microsoft.com/office/officeart/2005/8/layout/orgChart1"/>
    <dgm:cxn modelId="{3CD5CDD3-13D3-40A5-B245-74BB845EA1EC}" srcId="{51A63D8C-E102-4EE6-916E-9F45805C9F43}" destId="{BB5D5992-60D9-4400-98F2-2FE0FF2656BC}" srcOrd="0" destOrd="0" parTransId="{7A59C045-A6EF-493D-8B15-37223FD15A5A}" sibTransId="{8904DA81-94F0-4B49-A989-EAE113750430}"/>
    <dgm:cxn modelId="{E63D5CCE-A5E9-4255-8A72-4CF61C603C48}" type="presOf" srcId="{A46B3B0E-10EA-4B64-88D7-C7FC56A23347}" destId="{E9C814AC-B66A-44CF-83B1-DECCE69A69C2}" srcOrd="0" destOrd="0" presId="urn:microsoft.com/office/officeart/2005/8/layout/orgChart1"/>
    <dgm:cxn modelId="{C5D92FBF-6024-4764-B6C9-825FD34F5E93}" type="presOf" srcId="{E2E9E3FB-42A7-4A02-90E2-AA75F72FF701}" destId="{F9FBEA24-B240-4E7B-8D96-CE5D2140489F}" srcOrd="0" destOrd="0" presId="urn:microsoft.com/office/officeart/2005/8/layout/orgChart1"/>
    <dgm:cxn modelId="{FD78A3C2-13F0-4510-ABB0-7D882E90288B}" type="presOf" srcId="{C2AE2045-78E4-44B0-9EFE-0926B2844CC5}" destId="{7DDFE5E8-B499-4CE8-9E6A-A2806401A6A1}" srcOrd="0" destOrd="0" presId="urn:microsoft.com/office/officeart/2005/8/layout/orgChart1"/>
    <dgm:cxn modelId="{6422539C-B034-4306-ADF4-EFFFB92F20B7}" type="presOf" srcId="{8FAD6AA3-97DC-47D8-B191-A7FCEAEEEF38}" destId="{2AEC5DCA-69FE-4770-854C-B231D794FF1E}" srcOrd="1" destOrd="0" presId="urn:microsoft.com/office/officeart/2005/8/layout/orgChart1"/>
    <dgm:cxn modelId="{83556B2A-DD6F-4B53-AD19-D5FEC7A0C8B5}" type="presOf" srcId="{A2EE6CB0-3622-4E0F-8C52-5AADF585E387}" destId="{6BEF1EC1-4284-48DE-8ECA-DE201D3F2490}" srcOrd="1" destOrd="0" presId="urn:microsoft.com/office/officeart/2005/8/layout/orgChart1"/>
    <dgm:cxn modelId="{FDA44A9A-D69B-46C2-BFA2-981525241648}" type="presParOf" srcId="{6FD044AC-6D1C-4CA7-BBC7-C4720635FAA8}" destId="{8FC6D259-2CBA-451E-97D2-FC6F8175D718}" srcOrd="0" destOrd="0" presId="urn:microsoft.com/office/officeart/2005/8/layout/orgChart1"/>
    <dgm:cxn modelId="{EEAB477C-594C-46E8-ACC0-09B3D74AFD10}" type="presParOf" srcId="{8FC6D259-2CBA-451E-97D2-FC6F8175D718}" destId="{915B4119-8119-4FBE-BC29-8E20F4CEDF4F}" srcOrd="0" destOrd="0" presId="urn:microsoft.com/office/officeart/2005/8/layout/orgChart1"/>
    <dgm:cxn modelId="{B2C68FC4-B6B8-4301-94F6-A2E6178A370A}" type="presParOf" srcId="{915B4119-8119-4FBE-BC29-8E20F4CEDF4F}" destId="{78916DEB-3A40-4F46-9EB0-947972192638}" srcOrd="0" destOrd="0" presId="urn:microsoft.com/office/officeart/2005/8/layout/orgChart1"/>
    <dgm:cxn modelId="{58410FBF-7A92-466B-B5EF-1E64DD8D593F}" type="presParOf" srcId="{915B4119-8119-4FBE-BC29-8E20F4CEDF4F}" destId="{6E531CDF-21DA-4C20-9BC5-542E704838F3}" srcOrd="1" destOrd="0" presId="urn:microsoft.com/office/officeart/2005/8/layout/orgChart1"/>
    <dgm:cxn modelId="{83A86FC5-3980-464D-B9C6-D6A1DB9950D3}" type="presParOf" srcId="{8FC6D259-2CBA-451E-97D2-FC6F8175D718}" destId="{09635BA5-006C-4503-8E37-D57E9DFC10C4}" srcOrd="1" destOrd="0" presId="urn:microsoft.com/office/officeart/2005/8/layout/orgChart1"/>
    <dgm:cxn modelId="{21BD69D0-2A12-4EA7-A594-C3A8CC1153E8}" type="presParOf" srcId="{09635BA5-006C-4503-8E37-D57E9DFC10C4}" destId="{018B90EE-1357-4787-8E74-D675DCBA6D5B}" srcOrd="0" destOrd="0" presId="urn:microsoft.com/office/officeart/2005/8/layout/orgChart1"/>
    <dgm:cxn modelId="{A3A3644F-96D2-4F04-87F9-F3325087E8C2}" type="presParOf" srcId="{09635BA5-006C-4503-8E37-D57E9DFC10C4}" destId="{D2F5BC7B-C0A3-4793-B07C-C6326F0C0382}" srcOrd="1" destOrd="0" presId="urn:microsoft.com/office/officeart/2005/8/layout/orgChart1"/>
    <dgm:cxn modelId="{3EF6C064-21F9-4A03-AC1C-C374676F85B1}" type="presParOf" srcId="{D2F5BC7B-C0A3-4793-B07C-C6326F0C0382}" destId="{9F23DE11-714B-43CD-843C-8B3F9B59929E}" srcOrd="0" destOrd="0" presId="urn:microsoft.com/office/officeart/2005/8/layout/orgChart1"/>
    <dgm:cxn modelId="{78FE7B1F-BFC2-49C1-99ED-7BBB6A7C3159}" type="presParOf" srcId="{9F23DE11-714B-43CD-843C-8B3F9B59929E}" destId="{0008D97D-C7BF-4304-92D4-EBB43EDA555E}" srcOrd="0" destOrd="0" presId="urn:microsoft.com/office/officeart/2005/8/layout/orgChart1"/>
    <dgm:cxn modelId="{1A61F009-3DB4-4FD9-8915-4ED583E60AA4}" type="presParOf" srcId="{9F23DE11-714B-43CD-843C-8B3F9B59929E}" destId="{C4F77B7A-B0CE-45BB-AD5B-4C25D4FF9FAD}" srcOrd="1" destOrd="0" presId="urn:microsoft.com/office/officeart/2005/8/layout/orgChart1"/>
    <dgm:cxn modelId="{3C59FCB4-F16E-47F2-BFF5-82327D27C6DB}" type="presParOf" srcId="{D2F5BC7B-C0A3-4793-B07C-C6326F0C0382}" destId="{641257C0-CA24-4347-862A-4C3E737C98B9}" srcOrd="1" destOrd="0" presId="urn:microsoft.com/office/officeart/2005/8/layout/orgChart1"/>
    <dgm:cxn modelId="{DCE96CB1-1700-4D5F-B451-9DD6DD0BB4E2}" type="presParOf" srcId="{641257C0-CA24-4347-862A-4C3E737C98B9}" destId="{184B9496-A2DD-4D53-A749-3DC454E30370}" srcOrd="0" destOrd="0" presId="urn:microsoft.com/office/officeart/2005/8/layout/orgChart1"/>
    <dgm:cxn modelId="{B3F72AE2-F663-4D5E-983E-43AEF2AA4ED4}" type="presParOf" srcId="{641257C0-CA24-4347-862A-4C3E737C98B9}" destId="{6D6DFF3D-2A68-432C-9E5F-B53B94E0E30D}" srcOrd="1" destOrd="0" presId="urn:microsoft.com/office/officeart/2005/8/layout/orgChart1"/>
    <dgm:cxn modelId="{0BFA12AE-E840-41D3-99AA-36074FAA6F97}" type="presParOf" srcId="{6D6DFF3D-2A68-432C-9E5F-B53B94E0E30D}" destId="{96679621-5D9A-4D3C-97E6-EDDD63487CBD}" srcOrd="0" destOrd="0" presId="urn:microsoft.com/office/officeart/2005/8/layout/orgChart1"/>
    <dgm:cxn modelId="{5FABBF63-FF7A-419F-BDC7-A617C35E6910}" type="presParOf" srcId="{96679621-5D9A-4D3C-97E6-EDDD63487CBD}" destId="{DBBFDF6A-C5D9-4883-A1B0-171DFA331996}" srcOrd="0" destOrd="0" presId="urn:microsoft.com/office/officeart/2005/8/layout/orgChart1"/>
    <dgm:cxn modelId="{C4883CBC-3D0E-47E2-9CB8-72454C646179}" type="presParOf" srcId="{96679621-5D9A-4D3C-97E6-EDDD63487CBD}" destId="{D2878F60-565C-46C5-A714-A3AD96C45850}" srcOrd="1" destOrd="0" presId="urn:microsoft.com/office/officeart/2005/8/layout/orgChart1"/>
    <dgm:cxn modelId="{EA2B1ECB-2009-49A1-A079-6EDD0D10F31D}" type="presParOf" srcId="{6D6DFF3D-2A68-432C-9E5F-B53B94E0E30D}" destId="{02C587C3-5277-4035-A55F-38596B3695CF}" srcOrd="1" destOrd="0" presId="urn:microsoft.com/office/officeart/2005/8/layout/orgChart1"/>
    <dgm:cxn modelId="{3D3C2418-5D05-498A-AF24-B3E7599D980A}" type="presParOf" srcId="{6D6DFF3D-2A68-432C-9E5F-B53B94E0E30D}" destId="{39BF5746-EA95-4B4E-AFBD-4D35EC9BF7B2}" srcOrd="2" destOrd="0" presId="urn:microsoft.com/office/officeart/2005/8/layout/orgChart1"/>
    <dgm:cxn modelId="{6F46DDF2-F43D-4E16-B9B3-43479030831B}" type="presParOf" srcId="{641257C0-CA24-4347-862A-4C3E737C98B9}" destId="{4C642B69-663B-4479-AF5E-D038424C387C}" srcOrd="2" destOrd="0" presId="urn:microsoft.com/office/officeart/2005/8/layout/orgChart1"/>
    <dgm:cxn modelId="{05C8BABA-26D0-412C-9CD9-522CBCA78678}" type="presParOf" srcId="{641257C0-CA24-4347-862A-4C3E737C98B9}" destId="{7271962C-5B3E-4C4E-A548-14BFFC7B1343}" srcOrd="3" destOrd="0" presId="urn:microsoft.com/office/officeart/2005/8/layout/orgChart1"/>
    <dgm:cxn modelId="{ACCF3528-FF2F-482B-AD0B-75BA9AEE14F1}" type="presParOf" srcId="{7271962C-5B3E-4C4E-A548-14BFFC7B1343}" destId="{1F71818D-D9DA-474F-BC34-6F1820FC1AE7}" srcOrd="0" destOrd="0" presId="urn:microsoft.com/office/officeart/2005/8/layout/orgChart1"/>
    <dgm:cxn modelId="{1DBDE83E-0D11-4A08-BC14-47277D6C5D59}" type="presParOf" srcId="{1F71818D-D9DA-474F-BC34-6F1820FC1AE7}" destId="{39F504B2-A1E4-4232-8648-5C9481C05ECE}" srcOrd="0" destOrd="0" presId="urn:microsoft.com/office/officeart/2005/8/layout/orgChart1"/>
    <dgm:cxn modelId="{5A3B135B-5C92-4419-86AE-D74838F2D0EC}" type="presParOf" srcId="{1F71818D-D9DA-474F-BC34-6F1820FC1AE7}" destId="{1D9FDBA4-66BE-412A-8B41-06262A74D0B2}" srcOrd="1" destOrd="0" presId="urn:microsoft.com/office/officeart/2005/8/layout/orgChart1"/>
    <dgm:cxn modelId="{9E437F9E-D4C1-401B-92B0-38D5FFA52B87}" type="presParOf" srcId="{7271962C-5B3E-4C4E-A548-14BFFC7B1343}" destId="{5EB2806C-7A0F-4031-9173-2B61FA6FA9C4}" srcOrd="1" destOrd="0" presId="urn:microsoft.com/office/officeart/2005/8/layout/orgChart1"/>
    <dgm:cxn modelId="{C40D8E23-75D1-4383-B664-7F5385ED6362}" type="presParOf" srcId="{7271962C-5B3E-4C4E-A548-14BFFC7B1343}" destId="{EEEDD506-ED92-47A4-9BF9-00C385251C24}" srcOrd="2" destOrd="0" presId="urn:microsoft.com/office/officeart/2005/8/layout/orgChart1"/>
    <dgm:cxn modelId="{2C79A811-365D-4122-A36A-830B8C1E07E2}" type="presParOf" srcId="{D2F5BC7B-C0A3-4793-B07C-C6326F0C0382}" destId="{DC972B31-94FC-48AE-B7D7-04840F67F220}" srcOrd="2" destOrd="0" presId="urn:microsoft.com/office/officeart/2005/8/layout/orgChart1"/>
    <dgm:cxn modelId="{0EB97B8E-9569-4183-AA33-CC72CC645990}" type="presParOf" srcId="{09635BA5-006C-4503-8E37-D57E9DFC10C4}" destId="{F9287960-29DB-4D3F-BE1D-A89EADC2F3C1}" srcOrd="2" destOrd="0" presId="urn:microsoft.com/office/officeart/2005/8/layout/orgChart1"/>
    <dgm:cxn modelId="{FEC97C47-1E3D-4575-A322-C9A43E036C1A}" type="presParOf" srcId="{09635BA5-006C-4503-8E37-D57E9DFC10C4}" destId="{08D17CFC-E25F-4D81-AE76-1A27AA2AFFE1}" srcOrd="3" destOrd="0" presId="urn:microsoft.com/office/officeart/2005/8/layout/orgChart1"/>
    <dgm:cxn modelId="{62834E59-99A0-42DF-AFE0-039745DA1FE0}" type="presParOf" srcId="{08D17CFC-E25F-4D81-AE76-1A27AA2AFFE1}" destId="{0601EF5B-431A-434E-9450-D56E0B482D89}" srcOrd="0" destOrd="0" presId="urn:microsoft.com/office/officeart/2005/8/layout/orgChart1"/>
    <dgm:cxn modelId="{02BF165C-02DF-4765-886E-183EDBD563D3}" type="presParOf" srcId="{0601EF5B-431A-434E-9450-D56E0B482D89}" destId="{2E0E5D0D-8ACA-4E0C-AFB7-EEC728043187}" srcOrd="0" destOrd="0" presId="urn:microsoft.com/office/officeart/2005/8/layout/orgChart1"/>
    <dgm:cxn modelId="{4836B043-8A99-4A2C-8B30-A9C447D5DBE2}" type="presParOf" srcId="{0601EF5B-431A-434E-9450-D56E0B482D89}" destId="{59A0B62E-DF84-4C99-B29A-55B6A90267AB}" srcOrd="1" destOrd="0" presId="urn:microsoft.com/office/officeart/2005/8/layout/orgChart1"/>
    <dgm:cxn modelId="{05827AA1-FE15-47D4-BAD9-38AC1E8D782B}" type="presParOf" srcId="{08D17CFC-E25F-4D81-AE76-1A27AA2AFFE1}" destId="{B61DA74F-A8B2-47DA-BEF5-E1F2D82FB64E}" srcOrd="1" destOrd="0" presId="urn:microsoft.com/office/officeart/2005/8/layout/orgChart1"/>
    <dgm:cxn modelId="{247280EF-46C7-4460-B5ED-9D232EFA4BB0}" type="presParOf" srcId="{B61DA74F-A8B2-47DA-BEF5-E1F2D82FB64E}" destId="{DC82B01D-DDB4-4B5C-B4B9-58D99D8A9CFB}" srcOrd="0" destOrd="0" presId="urn:microsoft.com/office/officeart/2005/8/layout/orgChart1"/>
    <dgm:cxn modelId="{C177B26C-F546-4469-B96F-DD9CDEF76D59}" type="presParOf" srcId="{B61DA74F-A8B2-47DA-BEF5-E1F2D82FB64E}" destId="{1583B78D-4037-4874-8FD6-D58BC410A946}" srcOrd="1" destOrd="0" presId="urn:microsoft.com/office/officeart/2005/8/layout/orgChart1"/>
    <dgm:cxn modelId="{E5CAC66E-0AAE-4B98-9E3D-CD8B7A55C2E1}" type="presParOf" srcId="{1583B78D-4037-4874-8FD6-D58BC410A946}" destId="{94EFD1CA-5B5A-4B65-A5E9-5A7FEE56DC7D}" srcOrd="0" destOrd="0" presId="urn:microsoft.com/office/officeart/2005/8/layout/orgChart1"/>
    <dgm:cxn modelId="{52AB9402-E026-4D9C-8A78-AFAF902E8D7A}" type="presParOf" srcId="{94EFD1CA-5B5A-4B65-A5E9-5A7FEE56DC7D}" destId="{DDCB33CD-C58F-4B95-9CAC-C88147243796}" srcOrd="0" destOrd="0" presId="urn:microsoft.com/office/officeart/2005/8/layout/orgChart1"/>
    <dgm:cxn modelId="{0BDDE0AF-0948-48F6-97D9-396CD7EE7A0B}" type="presParOf" srcId="{94EFD1CA-5B5A-4B65-A5E9-5A7FEE56DC7D}" destId="{785FE55A-A55C-48BD-8832-320E88DD4044}" srcOrd="1" destOrd="0" presId="urn:microsoft.com/office/officeart/2005/8/layout/orgChart1"/>
    <dgm:cxn modelId="{C2EA009F-0B9D-4FAB-8AC1-AD2B87055FE5}" type="presParOf" srcId="{1583B78D-4037-4874-8FD6-D58BC410A946}" destId="{41CB209F-7F5E-4533-8A70-F21D7EB1026A}" srcOrd="1" destOrd="0" presId="urn:microsoft.com/office/officeart/2005/8/layout/orgChart1"/>
    <dgm:cxn modelId="{02D65B00-C86B-4416-BC38-D21473AB9520}" type="presParOf" srcId="{1583B78D-4037-4874-8FD6-D58BC410A946}" destId="{211B1EAD-B80D-4232-A35F-D9198ECA4F12}" srcOrd="2" destOrd="0" presId="urn:microsoft.com/office/officeart/2005/8/layout/orgChart1"/>
    <dgm:cxn modelId="{F825C1A6-535E-4CB0-BF2E-178797F23B27}" type="presParOf" srcId="{B61DA74F-A8B2-47DA-BEF5-E1F2D82FB64E}" destId="{02810B16-2951-46E4-B3D8-7D0CD589D438}" srcOrd="2" destOrd="0" presId="urn:microsoft.com/office/officeart/2005/8/layout/orgChart1"/>
    <dgm:cxn modelId="{6FC9DBAC-999E-4BDF-8815-8854FC34997A}" type="presParOf" srcId="{B61DA74F-A8B2-47DA-BEF5-E1F2D82FB64E}" destId="{18B045EA-1DCF-4FF6-80FD-FB745F86AD97}" srcOrd="3" destOrd="0" presId="urn:microsoft.com/office/officeart/2005/8/layout/orgChart1"/>
    <dgm:cxn modelId="{EBC6AE67-66DC-46CD-9E4A-1765EC22B484}" type="presParOf" srcId="{18B045EA-1DCF-4FF6-80FD-FB745F86AD97}" destId="{6C3C25CB-418F-42BB-A983-AC76BEB68072}" srcOrd="0" destOrd="0" presId="urn:microsoft.com/office/officeart/2005/8/layout/orgChart1"/>
    <dgm:cxn modelId="{B8DE36E0-2F85-42C9-8EB4-0C65AD94A3E8}" type="presParOf" srcId="{6C3C25CB-418F-42BB-A983-AC76BEB68072}" destId="{AFE1ED44-E689-4AED-9E55-E0C5F9AEF54A}" srcOrd="0" destOrd="0" presId="urn:microsoft.com/office/officeart/2005/8/layout/orgChart1"/>
    <dgm:cxn modelId="{A97377AB-68E2-4EC7-B062-0173FBFE6D19}" type="presParOf" srcId="{6C3C25CB-418F-42BB-A983-AC76BEB68072}" destId="{6BEF1EC1-4284-48DE-8ECA-DE201D3F2490}" srcOrd="1" destOrd="0" presId="urn:microsoft.com/office/officeart/2005/8/layout/orgChart1"/>
    <dgm:cxn modelId="{E43BA814-15C0-43B4-89C2-6FD2ECDE6BEC}" type="presParOf" srcId="{18B045EA-1DCF-4FF6-80FD-FB745F86AD97}" destId="{7E2B8914-40FE-46CB-8509-426FAC4969DF}" srcOrd="1" destOrd="0" presId="urn:microsoft.com/office/officeart/2005/8/layout/orgChart1"/>
    <dgm:cxn modelId="{DFEAFC20-368F-426E-9BB3-F1598C5D2738}" type="presParOf" srcId="{18B045EA-1DCF-4FF6-80FD-FB745F86AD97}" destId="{10E50C71-EBF6-4F82-8E86-FB66BA1378DF}" srcOrd="2" destOrd="0" presId="urn:microsoft.com/office/officeart/2005/8/layout/orgChart1"/>
    <dgm:cxn modelId="{3FD11088-7E5B-4AD7-B935-CE327483B82A}" type="presParOf" srcId="{B61DA74F-A8B2-47DA-BEF5-E1F2D82FB64E}" destId="{F9FBEA24-B240-4E7B-8D96-CE5D2140489F}" srcOrd="4" destOrd="0" presId="urn:microsoft.com/office/officeart/2005/8/layout/orgChart1"/>
    <dgm:cxn modelId="{F45B63D6-FFCA-4442-962A-11A8191B33FE}" type="presParOf" srcId="{B61DA74F-A8B2-47DA-BEF5-E1F2D82FB64E}" destId="{FE68736E-EDCF-4726-9630-192C2A8CEED6}" srcOrd="5" destOrd="0" presId="urn:microsoft.com/office/officeart/2005/8/layout/orgChart1"/>
    <dgm:cxn modelId="{CD3484E9-FC6C-41D7-80F8-35EB6457CEBA}" type="presParOf" srcId="{FE68736E-EDCF-4726-9630-192C2A8CEED6}" destId="{C39E55B8-2D59-4438-89F4-75F5CAF3EE52}" srcOrd="0" destOrd="0" presId="urn:microsoft.com/office/officeart/2005/8/layout/orgChart1"/>
    <dgm:cxn modelId="{DF8459A4-95B8-4B0E-8609-C31CD53C5EFF}" type="presParOf" srcId="{C39E55B8-2D59-4438-89F4-75F5CAF3EE52}" destId="{67C4FC55-2897-411C-9A3E-061812BC7861}" srcOrd="0" destOrd="0" presId="urn:microsoft.com/office/officeart/2005/8/layout/orgChart1"/>
    <dgm:cxn modelId="{95E1D430-168C-4AEE-A158-E85092A2DC31}" type="presParOf" srcId="{C39E55B8-2D59-4438-89F4-75F5CAF3EE52}" destId="{D045905A-57EC-4118-80BA-D1C8D29E2E7C}" srcOrd="1" destOrd="0" presId="urn:microsoft.com/office/officeart/2005/8/layout/orgChart1"/>
    <dgm:cxn modelId="{C907878B-467D-48F1-8A29-BB3AEDE6B946}" type="presParOf" srcId="{FE68736E-EDCF-4726-9630-192C2A8CEED6}" destId="{B7459A58-4B47-4DB8-AFA6-CE8F1A62B246}" srcOrd="1" destOrd="0" presId="urn:microsoft.com/office/officeart/2005/8/layout/orgChart1"/>
    <dgm:cxn modelId="{7609C76F-2A5B-40E9-940E-C29F39B36C17}" type="presParOf" srcId="{FE68736E-EDCF-4726-9630-192C2A8CEED6}" destId="{5D5DB2C7-D10E-47B0-80A3-717D0FF67DE0}" srcOrd="2" destOrd="0" presId="urn:microsoft.com/office/officeart/2005/8/layout/orgChart1"/>
    <dgm:cxn modelId="{40384E53-3CC4-4870-8B2B-C2934A63588F}" type="presParOf" srcId="{08D17CFC-E25F-4D81-AE76-1A27AA2AFFE1}" destId="{429AB171-DA27-42AC-8D62-C09A961EBC06}" srcOrd="2" destOrd="0" presId="urn:microsoft.com/office/officeart/2005/8/layout/orgChart1"/>
    <dgm:cxn modelId="{9DA450E8-0DAE-48FA-8F7C-039BB4325651}" type="presParOf" srcId="{09635BA5-006C-4503-8E37-D57E9DFC10C4}" destId="{D703FF6B-D801-49D9-8B45-1CF998F85D57}" srcOrd="4" destOrd="0" presId="urn:microsoft.com/office/officeart/2005/8/layout/orgChart1"/>
    <dgm:cxn modelId="{D09387E2-B686-4204-8127-2DC43F21D502}" type="presParOf" srcId="{09635BA5-006C-4503-8E37-D57E9DFC10C4}" destId="{2DB5F957-512D-4707-A93A-1E69B86A81D9}" srcOrd="5" destOrd="0" presId="urn:microsoft.com/office/officeart/2005/8/layout/orgChart1"/>
    <dgm:cxn modelId="{45C68851-2C2B-406D-B038-391685330839}" type="presParOf" srcId="{2DB5F957-512D-4707-A93A-1E69B86A81D9}" destId="{680F4810-CCB8-4990-9273-E5A850772595}" srcOrd="0" destOrd="0" presId="urn:microsoft.com/office/officeart/2005/8/layout/orgChart1"/>
    <dgm:cxn modelId="{E2CD7F0F-B028-451F-8B53-7F4C9D90B0ED}" type="presParOf" srcId="{680F4810-CCB8-4990-9273-E5A850772595}" destId="{364BDD86-8D9C-4FD1-83F1-99C574330983}" srcOrd="0" destOrd="0" presId="urn:microsoft.com/office/officeart/2005/8/layout/orgChart1"/>
    <dgm:cxn modelId="{41F2ECD5-EAC6-4442-88F5-2D03636BB24F}" type="presParOf" srcId="{680F4810-CCB8-4990-9273-E5A850772595}" destId="{DCDE36A8-F6AA-4652-BD14-5ED3D251E2DC}" srcOrd="1" destOrd="0" presId="urn:microsoft.com/office/officeart/2005/8/layout/orgChart1"/>
    <dgm:cxn modelId="{39EEF21C-5E34-4039-9ACB-7C0D85A944FC}" type="presParOf" srcId="{2DB5F957-512D-4707-A93A-1E69B86A81D9}" destId="{B9EAFAA7-139A-425A-A53D-AFF83EDAC887}" srcOrd="1" destOrd="0" presId="urn:microsoft.com/office/officeart/2005/8/layout/orgChart1"/>
    <dgm:cxn modelId="{FA84B301-1FE6-4DBB-A971-BB798FE7A6BD}" type="presParOf" srcId="{B9EAFAA7-139A-425A-A53D-AFF83EDAC887}" destId="{EFEB0D00-E76F-4038-8BD0-E6DEAE9E8105}" srcOrd="0" destOrd="0" presId="urn:microsoft.com/office/officeart/2005/8/layout/orgChart1"/>
    <dgm:cxn modelId="{CDFB658B-CAB8-48FA-91FB-5656CF24D76D}" type="presParOf" srcId="{B9EAFAA7-139A-425A-A53D-AFF83EDAC887}" destId="{4C6054B9-0C92-4403-88AB-44DD0E52BD2B}" srcOrd="1" destOrd="0" presId="urn:microsoft.com/office/officeart/2005/8/layout/orgChart1"/>
    <dgm:cxn modelId="{4297C349-BE39-46D9-BC2D-618D6177D78A}" type="presParOf" srcId="{4C6054B9-0C92-4403-88AB-44DD0E52BD2B}" destId="{B9FCD3B5-C883-4F07-9C04-6FC83A502B06}" srcOrd="0" destOrd="0" presId="urn:microsoft.com/office/officeart/2005/8/layout/orgChart1"/>
    <dgm:cxn modelId="{32C59B9D-D51B-49BA-8E61-1EC050203145}" type="presParOf" srcId="{B9FCD3B5-C883-4F07-9C04-6FC83A502B06}" destId="{CF73CD54-BB14-4ECD-93DF-AF1B23CF4F62}" srcOrd="0" destOrd="0" presId="urn:microsoft.com/office/officeart/2005/8/layout/orgChart1"/>
    <dgm:cxn modelId="{A25442CB-D301-41C2-AD2D-556949F98E1F}" type="presParOf" srcId="{B9FCD3B5-C883-4F07-9C04-6FC83A502B06}" destId="{8595DF65-C0A3-4780-AFE5-1508B4893315}" srcOrd="1" destOrd="0" presId="urn:microsoft.com/office/officeart/2005/8/layout/orgChart1"/>
    <dgm:cxn modelId="{967C96DC-F4A7-46B1-9166-48829BA87FF9}" type="presParOf" srcId="{4C6054B9-0C92-4403-88AB-44DD0E52BD2B}" destId="{5E31C9DE-F587-438C-AC3F-483A28F595DE}" srcOrd="1" destOrd="0" presId="urn:microsoft.com/office/officeart/2005/8/layout/orgChart1"/>
    <dgm:cxn modelId="{9E5E8949-6E26-4E78-A5EF-9F3C5B44A74B}" type="presParOf" srcId="{5E31C9DE-F587-438C-AC3F-483A28F595DE}" destId="{77180D86-5AF2-43CD-AD00-719AA8C18A65}" srcOrd="0" destOrd="0" presId="urn:microsoft.com/office/officeart/2005/8/layout/orgChart1"/>
    <dgm:cxn modelId="{60D4F84A-9153-48B6-A8E6-F05818CAF154}" type="presParOf" srcId="{5E31C9DE-F587-438C-AC3F-483A28F595DE}" destId="{7C456C5A-EBC5-414C-952A-844E5215A899}" srcOrd="1" destOrd="0" presId="urn:microsoft.com/office/officeart/2005/8/layout/orgChart1"/>
    <dgm:cxn modelId="{7B7CF8F3-73A7-4E6F-9A1B-3A02135C03F9}" type="presParOf" srcId="{7C456C5A-EBC5-414C-952A-844E5215A899}" destId="{E4961F98-9C3C-4ED9-81C8-CA381ECA661A}" srcOrd="0" destOrd="0" presId="urn:microsoft.com/office/officeart/2005/8/layout/orgChart1"/>
    <dgm:cxn modelId="{E0BA3265-05FE-4C8E-BE84-3443809697D7}" type="presParOf" srcId="{E4961F98-9C3C-4ED9-81C8-CA381ECA661A}" destId="{D3750570-5140-403F-98D7-4B9856AD4072}" srcOrd="0" destOrd="0" presId="urn:microsoft.com/office/officeart/2005/8/layout/orgChart1"/>
    <dgm:cxn modelId="{D4A44BFC-BF6E-4F88-9ED9-54F823317069}" type="presParOf" srcId="{E4961F98-9C3C-4ED9-81C8-CA381ECA661A}" destId="{E293AEEC-6053-4B8F-B1B1-EE60F1D8A49B}" srcOrd="1" destOrd="0" presId="urn:microsoft.com/office/officeart/2005/8/layout/orgChart1"/>
    <dgm:cxn modelId="{F8F6DBE1-4FC9-41B8-9C5A-9C0B5A15605E}" type="presParOf" srcId="{7C456C5A-EBC5-414C-952A-844E5215A899}" destId="{AE7E6FF9-2C6F-4134-AB40-954034E91A20}" srcOrd="1" destOrd="0" presId="urn:microsoft.com/office/officeart/2005/8/layout/orgChart1"/>
    <dgm:cxn modelId="{7218B5F0-CE8F-4020-9126-96723C68D8B3}" type="presParOf" srcId="{7C456C5A-EBC5-414C-952A-844E5215A899}" destId="{667DD8CE-2B4F-4C5E-86D6-1E205E92D23F}" srcOrd="2" destOrd="0" presId="urn:microsoft.com/office/officeart/2005/8/layout/orgChart1"/>
    <dgm:cxn modelId="{C8B6B507-D7C0-4A55-B868-F308E562B8C5}" type="presParOf" srcId="{5E31C9DE-F587-438C-AC3F-483A28F595DE}" destId="{3FAAAC58-45C0-484E-8C43-0F489D745051}" srcOrd="2" destOrd="0" presId="urn:microsoft.com/office/officeart/2005/8/layout/orgChart1"/>
    <dgm:cxn modelId="{5CF93F39-DB7D-4010-961D-1DACAB1F03DA}" type="presParOf" srcId="{5E31C9DE-F587-438C-AC3F-483A28F595DE}" destId="{6A2768C0-FF90-4C93-A55D-2403D9614358}" srcOrd="3" destOrd="0" presId="urn:microsoft.com/office/officeart/2005/8/layout/orgChart1"/>
    <dgm:cxn modelId="{2659EE36-AC98-45B6-9915-5F0CFC630F92}" type="presParOf" srcId="{6A2768C0-FF90-4C93-A55D-2403D9614358}" destId="{E5BD1299-4AA7-4FC8-852C-0D75EADF58BD}" srcOrd="0" destOrd="0" presId="urn:microsoft.com/office/officeart/2005/8/layout/orgChart1"/>
    <dgm:cxn modelId="{A3B75ADA-F2F1-42FA-99F2-1DFAFF90733F}" type="presParOf" srcId="{E5BD1299-4AA7-4FC8-852C-0D75EADF58BD}" destId="{1BE0DB1A-B505-4115-B8EC-4CE0EF0F73DF}" srcOrd="0" destOrd="0" presId="urn:microsoft.com/office/officeart/2005/8/layout/orgChart1"/>
    <dgm:cxn modelId="{30168075-388F-4FAF-8D7E-15A1CFB435FE}" type="presParOf" srcId="{E5BD1299-4AA7-4FC8-852C-0D75EADF58BD}" destId="{6B6228F4-D9EF-4E5B-A40D-917907C5D953}" srcOrd="1" destOrd="0" presId="urn:microsoft.com/office/officeart/2005/8/layout/orgChart1"/>
    <dgm:cxn modelId="{793B91D5-7DBA-47D6-905C-033BB159DC7B}" type="presParOf" srcId="{6A2768C0-FF90-4C93-A55D-2403D9614358}" destId="{9E2EE4A5-436C-4500-8AB8-E7D031912FA7}" srcOrd="1" destOrd="0" presId="urn:microsoft.com/office/officeart/2005/8/layout/orgChart1"/>
    <dgm:cxn modelId="{CCC269C5-8A27-4BF8-B811-916BB023DDE8}" type="presParOf" srcId="{6A2768C0-FF90-4C93-A55D-2403D9614358}" destId="{F7463C63-534A-4774-806F-2DAA13A70CEA}" srcOrd="2" destOrd="0" presId="urn:microsoft.com/office/officeart/2005/8/layout/orgChart1"/>
    <dgm:cxn modelId="{F5545159-8B08-4C05-87EE-9DB078D0C98D}" type="presParOf" srcId="{5E31C9DE-F587-438C-AC3F-483A28F595DE}" destId="{61665BFC-036E-4352-953C-6DF8FBF80065}" srcOrd="4" destOrd="0" presId="urn:microsoft.com/office/officeart/2005/8/layout/orgChart1"/>
    <dgm:cxn modelId="{1BEFAB82-90E1-469B-8379-EBD82DB4AE7E}" type="presParOf" srcId="{5E31C9DE-F587-438C-AC3F-483A28F595DE}" destId="{82111C66-90D4-4CAD-BC63-A6DEAF352ED0}" srcOrd="5" destOrd="0" presId="urn:microsoft.com/office/officeart/2005/8/layout/orgChart1"/>
    <dgm:cxn modelId="{3EB49C92-6D35-4B5D-90DE-3D694149046C}" type="presParOf" srcId="{82111C66-90D4-4CAD-BC63-A6DEAF352ED0}" destId="{7D8A0D05-A1FD-4E25-8839-3B83ECFB1638}" srcOrd="0" destOrd="0" presId="urn:microsoft.com/office/officeart/2005/8/layout/orgChart1"/>
    <dgm:cxn modelId="{7064EA2A-5165-4B8C-9FFD-4E8343C6B0D6}" type="presParOf" srcId="{7D8A0D05-A1FD-4E25-8839-3B83ECFB1638}" destId="{586CCBA8-52D5-4D71-9BCD-88535EE325CF}" srcOrd="0" destOrd="0" presId="urn:microsoft.com/office/officeart/2005/8/layout/orgChart1"/>
    <dgm:cxn modelId="{CDFBC1C5-050B-4A79-88BB-867522D506B3}" type="presParOf" srcId="{7D8A0D05-A1FD-4E25-8839-3B83ECFB1638}" destId="{33CDDB3E-56AB-4E28-9DAD-52D7075CF772}" srcOrd="1" destOrd="0" presId="urn:microsoft.com/office/officeart/2005/8/layout/orgChart1"/>
    <dgm:cxn modelId="{4B59C149-DB74-4E5E-B67D-6B765BA0E6E5}" type="presParOf" srcId="{82111C66-90D4-4CAD-BC63-A6DEAF352ED0}" destId="{1717BD87-DAC6-4F20-A553-E62FFD422F12}" srcOrd="1" destOrd="0" presId="urn:microsoft.com/office/officeart/2005/8/layout/orgChart1"/>
    <dgm:cxn modelId="{EB2C159C-36B6-4B4B-84FF-0D5005F12F2C}" type="presParOf" srcId="{82111C66-90D4-4CAD-BC63-A6DEAF352ED0}" destId="{EB0A04D0-E977-4911-9C8D-A1A5F0B59553}" srcOrd="2" destOrd="0" presId="urn:microsoft.com/office/officeart/2005/8/layout/orgChart1"/>
    <dgm:cxn modelId="{091A0371-6123-4880-900D-EA63705B9AD5}" type="presParOf" srcId="{5E31C9DE-F587-438C-AC3F-483A28F595DE}" destId="{FB596714-E5A8-4B4E-8A95-19470068AF9A}" srcOrd="6" destOrd="0" presId="urn:microsoft.com/office/officeart/2005/8/layout/orgChart1"/>
    <dgm:cxn modelId="{A3BD1B46-954E-499C-9E31-C7DB4BADD12F}" type="presParOf" srcId="{5E31C9DE-F587-438C-AC3F-483A28F595DE}" destId="{1637E175-ED5F-4216-A900-61D870732A50}" srcOrd="7" destOrd="0" presId="urn:microsoft.com/office/officeart/2005/8/layout/orgChart1"/>
    <dgm:cxn modelId="{7DA483BE-19B3-43ED-B6EC-10FFB21DF5C1}" type="presParOf" srcId="{1637E175-ED5F-4216-A900-61D870732A50}" destId="{24862988-DFDE-4EC3-AA30-8078CD081FF9}" srcOrd="0" destOrd="0" presId="urn:microsoft.com/office/officeart/2005/8/layout/orgChart1"/>
    <dgm:cxn modelId="{77AC7F1D-3658-4176-8085-472E5ED33A0E}" type="presParOf" srcId="{24862988-DFDE-4EC3-AA30-8078CD081FF9}" destId="{B3755529-8763-49C4-A1B1-AFD8B42E4EEB}" srcOrd="0" destOrd="0" presId="urn:microsoft.com/office/officeart/2005/8/layout/orgChart1"/>
    <dgm:cxn modelId="{006D8EE5-58E8-4CCA-AA7B-A9E906E3DEB0}" type="presParOf" srcId="{24862988-DFDE-4EC3-AA30-8078CD081FF9}" destId="{2AEC5DCA-69FE-4770-854C-B231D794FF1E}" srcOrd="1" destOrd="0" presId="urn:microsoft.com/office/officeart/2005/8/layout/orgChart1"/>
    <dgm:cxn modelId="{C2E566B6-D471-4BAE-9F24-FB6B88570C1C}" type="presParOf" srcId="{1637E175-ED5F-4216-A900-61D870732A50}" destId="{0F207A40-67C4-41F1-9ECA-E3CACE1FB2E3}" srcOrd="1" destOrd="0" presId="urn:microsoft.com/office/officeart/2005/8/layout/orgChart1"/>
    <dgm:cxn modelId="{1B7A42E1-2C1C-4871-AE74-08EB17ECDB59}" type="presParOf" srcId="{1637E175-ED5F-4216-A900-61D870732A50}" destId="{1F15EFC2-6CD9-4BC7-960A-B4C80DF895C5}" srcOrd="2" destOrd="0" presId="urn:microsoft.com/office/officeart/2005/8/layout/orgChart1"/>
    <dgm:cxn modelId="{4AE8AC66-67EC-434D-9920-94640BAA904C}" type="presParOf" srcId="{5E31C9DE-F587-438C-AC3F-483A28F595DE}" destId="{C56927E3-6F66-42E5-AEB7-22380F61E5A6}" srcOrd="8" destOrd="0" presId="urn:microsoft.com/office/officeart/2005/8/layout/orgChart1"/>
    <dgm:cxn modelId="{E8DED1D3-316B-4916-8FE4-85F5FB962093}" type="presParOf" srcId="{5E31C9DE-F587-438C-AC3F-483A28F595DE}" destId="{2808D773-8468-43A4-B3FA-9C395F614185}" srcOrd="9" destOrd="0" presId="urn:microsoft.com/office/officeart/2005/8/layout/orgChart1"/>
    <dgm:cxn modelId="{C28221D0-0F68-4FCE-BD1B-DC2250A7824A}" type="presParOf" srcId="{2808D773-8468-43A4-B3FA-9C395F614185}" destId="{8E240858-9066-4395-AA26-DAEF58BB9FF2}" srcOrd="0" destOrd="0" presId="urn:microsoft.com/office/officeart/2005/8/layout/orgChart1"/>
    <dgm:cxn modelId="{65469FE3-9F56-488C-A062-BE3CD693A482}" type="presParOf" srcId="{8E240858-9066-4395-AA26-DAEF58BB9FF2}" destId="{D5177716-2639-4ED4-994A-73C0BA6CE884}" srcOrd="0" destOrd="0" presId="urn:microsoft.com/office/officeart/2005/8/layout/orgChart1"/>
    <dgm:cxn modelId="{91B515CA-72B0-49F8-AD9E-1947E5300B0F}" type="presParOf" srcId="{8E240858-9066-4395-AA26-DAEF58BB9FF2}" destId="{713A859B-E53D-486D-A4D6-00A45C5B4170}" srcOrd="1" destOrd="0" presId="urn:microsoft.com/office/officeart/2005/8/layout/orgChart1"/>
    <dgm:cxn modelId="{495C0F0E-CF5B-4D18-BF52-F699B02BF272}" type="presParOf" srcId="{2808D773-8468-43A4-B3FA-9C395F614185}" destId="{2FAD32D5-89FF-4755-853F-A690A3309B05}" srcOrd="1" destOrd="0" presId="urn:microsoft.com/office/officeart/2005/8/layout/orgChart1"/>
    <dgm:cxn modelId="{48A9FAEA-E648-4AA0-99FF-999C1384599C}" type="presParOf" srcId="{2808D773-8468-43A4-B3FA-9C395F614185}" destId="{32CCC23B-64D0-4515-808D-A56B7CD02F99}" srcOrd="2" destOrd="0" presId="urn:microsoft.com/office/officeart/2005/8/layout/orgChart1"/>
    <dgm:cxn modelId="{7FACC595-D25E-4663-93DC-604BC48A07B8}" type="presParOf" srcId="{5E31C9DE-F587-438C-AC3F-483A28F595DE}" destId="{E9C814AC-B66A-44CF-83B1-DECCE69A69C2}" srcOrd="10" destOrd="0" presId="urn:microsoft.com/office/officeart/2005/8/layout/orgChart1"/>
    <dgm:cxn modelId="{8FBB75EE-154E-4793-9243-36CA8EBCDFD2}" type="presParOf" srcId="{5E31C9DE-F587-438C-AC3F-483A28F595DE}" destId="{79296D12-5446-4460-93DD-46042C094B79}" srcOrd="11" destOrd="0" presId="urn:microsoft.com/office/officeart/2005/8/layout/orgChart1"/>
    <dgm:cxn modelId="{32E3B0CF-86CA-41A7-BF98-C2CE0DCE17EF}" type="presParOf" srcId="{79296D12-5446-4460-93DD-46042C094B79}" destId="{23A3F9DC-255F-4E7A-BED3-33625C0EC1F2}" srcOrd="0" destOrd="0" presId="urn:microsoft.com/office/officeart/2005/8/layout/orgChart1"/>
    <dgm:cxn modelId="{3A9C4E64-0E35-4EA1-B85F-F947A278D611}" type="presParOf" srcId="{23A3F9DC-255F-4E7A-BED3-33625C0EC1F2}" destId="{B8FC9D2D-5987-404D-A621-3EFD3ADD6A07}" srcOrd="0" destOrd="0" presId="urn:microsoft.com/office/officeart/2005/8/layout/orgChart1"/>
    <dgm:cxn modelId="{25310CCD-AE3A-411A-9E46-E4973B738273}" type="presParOf" srcId="{23A3F9DC-255F-4E7A-BED3-33625C0EC1F2}" destId="{7F5849FE-D027-407B-9D2B-D03406509475}" srcOrd="1" destOrd="0" presId="urn:microsoft.com/office/officeart/2005/8/layout/orgChart1"/>
    <dgm:cxn modelId="{A30E4045-7E78-4479-B642-2D4406C5B652}" type="presParOf" srcId="{79296D12-5446-4460-93DD-46042C094B79}" destId="{9D16AA42-C4DD-446B-B681-4E28910B469F}" srcOrd="1" destOrd="0" presId="urn:microsoft.com/office/officeart/2005/8/layout/orgChart1"/>
    <dgm:cxn modelId="{F1F15EAA-C8CD-4F6E-BF66-88FA3DD44797}" type="presParOf" srcId="{79296D12-5446-4460-93DD-46042C094B79}" destId="{7E3B28BC-3714-4BD4-B59F-F73C1D0DB85F}" srcOrd="2" destOrd="0" presId="urn:microsoft.com/office/officeart/2005/8/layout/orgChart1"/>
    <dgm:cxn modelId="{79759B7E-A6A0-42D9-B92A-C570B45A4FF6}" type="presParOf" srcId="{5E31C9DE-F587-438C-AC3F-483A28F595DE}" destId="{A6C22F52-1411-4D6F-B3DB-01C19C4ABD86}" srcOrd="12" destOrd="0" presId="urn:microsoft.com/office/officeart/2005/8/layout/orgChart1"/>
    <dgm:cxn modelId="{8287E999-8CC2-4B58-B745-CB8E89DFD909}" type="presParOf" srcId="{5E31C9DE-F587-438C-AC3F-483A28F595DE}" destId="{33FED3E5-CCD0-4924-B266-886FB9E2D98D}" srcOrd="13" destOrd="0" presId="urn:microsoft.com/office/officeart/2005/8/layout/orgChart1"/>
    <dgm:cxn modelId="{2569C667-4F43-4158-B700-E4BE3B40FB64}" type="presParOf" srcId="{33FED3E5-CCD0-4924-B266-886FB9E2D98D}" destId="{950A7177-367A-4D8E-B2AC-C1763B883690}" srcOrd="0" destOrd="0" presId="urn:microsoft.com/office/officeart/2005/8/layout/orgChart1"/>
    <dgm:cxn modelId="{FEDE06E1-4212-41D9-94EC-CC53E0063C2B}" type="presParOf" srcId="{950A7177-367A-4D8E-B2AC-C1763B883690}" destId="{7DDFE5E8-B499-4CE8-9E6A-A2806401A6A1}" srcOrd="0" destOrd="0" presId="urn:microsoft.com/office/officeart/2005/8/layout/orgChart1"/>
    <dgm:cxn modelId="{91CF1D73-DF42-4F9F-AC94-E83D39E72F11}" type="presParOf" srcId="{950A7177-367A-4D8E-B2AC-C1763B883690}" destId="{585C6E60-718E-4546-84E9-E12FAB971327}" srcOrd="1" destOrd="0" presId="urn:microsoft.com/office/officeart/2005/8/layout/orgChart1"/>
    <dgm:cxn modelId="{28FEC1A5-B5A6-4549-8AAF-2F922142A319}" type="presParOf" srcId="{33FED3E5-CCD0-4924-B266-886FB9E2D98D}" destId="{10558FD2-F350-4264-A955-040644E82BC1}" srcOrd="1" destOrd="0" presId="urn:microsoft.com/office/officeart/2005/8/layout/orgChart1"/>
    <dgm:cxn modelId="{5BD920D4-D83F-4A54-8139-6BDB68324A37}" type="presParOf" srcId="{33FED3E5-CCD0-4924-B266-886FB9E2D98D}" destId="{515FFEFA-B79E-461E-98E1-7F1D36152037}" srcOrd="2" destOrd="0" presId="urn:microsoft.com/office/officeart/2005/8/layout/orgChart1"/>
    <dgm:cxn modelId="{29B663AF-0BAA-417C-BC31-557393F98FEC}" type="presParOf" srcId="{4C6054B9-0C92-4403-88AB-44DD0E52BD2B}" destId="{32F70AD0-B5DA-4BA7-A9D3-E96647F4068E}" srcOrd="2" destOrd="0" presId="urn:microsoft.com/office/officeart/2005/8/layout/orgChart1"/>
    <dgm:cxn modelId="{48952611-A56A-4DA9-85D0-2EC2416952A0}" type="presParOf" srcId="{2DB5F957-512D-4707-A93A-1E69B86A81D9}" destId="{9A601FB8-17F4-46AB-A6B3-44A1ECAA2078}" srcOrd="2" destOrd="0" presId="urn:microsoft.com/office/officeart/2005/8/layout/orgChart1"/>
    <dgm:cxn modelId="{B8D9C6DB-59E7-42F8-8515-76C1B5CAAD4F}" type="presParOf" srcId="{8FC6D259-2CBA-451E-97D2-FC6F8175D718}" destId="{4FF94561-3E22-462C-8715-81572315316F}" srcOrd="2" destOrd="0" presId="urn:microsoft.com/office/officeart/2005/8/layout/orgChart1"/>
    <dgm:cxn modelId="{3C7950E5-7373-452A-A929-2C7368431F8E}" type="presParOf" srcId="{4FF94561-3E22-462C-8715-81572315316F}" destId="{AA2D5C38-CAA6-46DC-ADEA-729163DC5839}" srcOrd="0" destOrd="0" presId="urn:microsoft.com/office/officeart/2005/8/layout/orgChart1"/>
    <dgm:cxn modelId="{74820B69-668C-44F5-8F57-384ABFA02F1E}" type="presParOf" srcId="{4FF94561-3E22-462C-8715-81572315316F}" destId="{0C027350-B13D-42F2-86AB-169A6337BD88}" srcOrd="1" destOrd="0" presId="urn:microsoft.com/office/officeart/2005/8/layout/orgChart1"/>
    <dgm:cxn modelId="{AACA22CB-BA7B-467E-8F84-28E96011FD75}" type="presParOf" srcId="{0C027350-B13D-42F2-86AB-169A6337BD88}" destId="{386BD4A1-6B4E-4EB4-87ED-8517BDA4C9A1}" srcOrd="0" destOrd="0" presId="urn:microsoft.com/office/officeart/2005/8/layout/orgChart1"/>
    <dgm:cxn modelId="{A0D36B77-DA9D-4CD7-AF92-4AE940BBE919}" type="presParOf" srcId="{386BD4A1-6B4E-4EB4-87ED-8517BDA4C9A1}" destId="{7BCBA78E-1920-49CE-849C-A79AB23C93E0}" srcOrd="0" destOrd="0" presId="urn:microsoft.com/office/officeart/2005/8/layout/orgChart1"/>
    <dgm:cxn modelId="{0B8A8702-525F-4FA8-8DDF-5930E172B78D}" type="presParOf" srcId="{386BD4A1-6B4E-4EB4-87ED-8517BDA4C9A1}" destId="{CE433B77-BF67-4AEB-A985-E498985BF983}" srcOrd="1" destOrd="0" presId="urn:microsoft.com/office/officeart/2005/8/layout/orgChart1"/>
    <dgm:cxn modelId="{E99A4A75-0DFA-4873-9DCA-698D1FFBE1B9}" type="presParOf" srcId="{0C027350-B13D-42F2-86AB-169A6337BD88}" destId="{F532E7A5-C77A-43FE-B997-6A79ADF3CF88}" srcOrd="1" destOrd="0" presId="urn:microsoft.com/office/officeart/2005/8/layout/orgChart1"/>
    <dgm:cxn modelId="{8C0267B1-EC1A-4F91-AAA9-C4DE6C3E8C9B}" type="presParOf" srcId="{0C027350-B13D-42F2-86AB-169A6337BD88}" destId="{BEA1D5C9-5B29-42E4-92C1-CBE52871099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E35B61-3842-450A-BA58-9981D3745F9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838DF0F-05CB-49EE-9FFA-1DA9502529F4}">
      <dgm:prSet phldrT="[Text]"/>
      <dgm:spPr/>
      <dgm:t>
        <a:bodyPr/>
        <a:lstStyle/>
        <a:p>
          <a:r>
            <a:rPr lang="en-US" dirty="0" smtClean="0"/>
            <a:t>Sales Force</a:t>
          </a:r>
        </a:p>
        <a:p>
          <a:r>
            <a:rPr lang="en-US" dirty="0" smtClean="0"/>
            <a:t>Onboarding and Implementation</a:t>
          </a:r>
          <a:endParaRPr lang="en-US" dirty="0"/>
        </a:p>
      </dgm:t>
    </dgm:pt>
    <dgm:pt modelId="{83627A47-A9EE-43B2-ACE2-DF52092352AF}" type="parTrans" cxnId="{8F167F56-F027-4F25-A0F3-597E1DF842D9}">
      <dgm:prSet/>
      <dgm:spPr/>
      <dgm:t>
        <a:bodyPr/>
        <a:lstStyle/>
        <a:p>
          <a:endParaRPr lang="en-US"/>
        </a:p>
      </dgm:t>
    </dgm:pt>
    <dgm:pt modelId="{04138735-AF8E-4007-AAC5-113ADB132F1C}" type="sibTrans" cxnId="{8F167F56-F027-4F25-A0F3-597E1DF842D9}">
      <dgm:prSet/>
      <dgm:spPr/>
      <dgm:t>
        <a:bodyPr/>
        <a:lstStyle/>
        <a:p>
          <a:endParaRPr lang="en-US"/>
        </a:p>
      </dgm:t>
    </dgm:pt>
    <dgm:pt modelId="{C16F6F21-0561-4FAD-A736-CC0CB430D4DD}">
      <dgm:prSet phldrT="[Text]"/>
      <dgm:spPr/>
      <dgm:t>
        <a:bodyPr/>
        <a:lstStyle/>
        <a:p>
          <a:r>
            <a:rPr lang="en-US" dirty="0" smtClean="0"/>
            <a:t>Partner Onboarding with SF</a:t>
          </a:r>
          <a:endParaRPr lang="en-US" dirty="0"/>
        </a:p>
      </dgm:t>
    </dgm:pt>
    <dgm:pt modelId="{581B820A-9E2B-435D-B535-9E548DD80CA2}" type="parTrans" cxnId="{36ACA8FD-5E8A-4A89-8E57-A99929828765}">
      <dgm:prSet/>
      <dgm:spPr/>
      <dgm:t>
        <a:bodyPr/>
        <a:lstStyle/>
        <a:p>
          <a:endParaRPr lang="en-US"/>
        </a:p>
      </dgm:t>
    </dgm:pt>
    <dgm:pt modelId="{A585C0CD-DF24-498F-9431-65C013F54880}" type="sibTrans" cxnId="{36ACA8FD-5E8A-4A89-8E57-A99929828765}">
      <dgm:prSet/>
      <dgm:spPr/>
      <dgm:t>
        <a:bodyPr/>
        <a:lstStyle/>
        <a:p>
          <a:endParaRPr lang="en-US"/>
        </a:p>
      </dgm:t>
    </dgm:pt>
    <dgm:pt modelId="{DD718024-58F4-4EBD-B93C-B8A94B012DF4}">
      <dgm:prSet phldrT="[Text]"/>
      <dgm:spPr/>
      <dgm:t>
        <a:bodyPr/>
        <a:lstStyle/>
        <a:p>
          <a:r>
            <a:rPr lang="en-US" dirty="0" smtClean="0"/>
            <a:t>UX change with Visual Force, if cost effective</a:t>
          </a:r>
          <a:endParaRPr lang="en-US" dirty="0"/>
        </a:p>
      </dgm:t>
    </dgm:pt>
    <dgm:pt modelId="{73AC189B-34DE-4D1F-9E30-BA57ED45E071}" type="parTrans" cxnId="{B0FF4C90-2FDB-4EB9-A744-F0420A38BC1A}">
      <dgm:prSet/>
      <dgm:spPr/>
      <dgm:t>
        <a:bodyPr/>
        <a:lstStyle/>
        <a:p>
          <a:endParaRPr lang="en-US"/>
        </a:p>
      </dgm:t>
    </dgm:pt>
    <dgm:pt modelId="{913CBA3F-456A-4477-AAC3-204B019757B9}" type="sibTrans" cxnId="{B0FF4C90-2FDB-4EB9-A744-F0420A38BC1A}">
      <dgm:prSet/>
      <dgm:spPr/>
      <dgm:t>
        <a:bodyPr/>
        <a:lstStyle/>
        <a:p>
          <a:endParaRPr lang="en-US"/>
        </a:p>
      </dgm:t>
    </dgm:pt>
    <dgm:pt modelId="{4B4855D0-09FE-477F-AFF7-D0800F4EFDA4}">
      <dgm:prSet phldrT="[Text]"/>
      <dgm:spPr/>
      <dgm:t>
        <a:bodyPr/>
        <a:lstStyle/>
        <a:p>
          <a:r>
            <a:rPr lang="en-US" dirty="0" smtClean="0"/>
            <a:t>JP’s Development </a:t>
          </a:r>
          <a:r>
            <a:rPr lang="en-US" dirty="0" err="1" smtClean="0"/>
            <a:t>Workstream</a:t>
          </a:r>
          <a:endParaRPr lang="en-US" dirty="0"/>
        </a:p>
      </dgm:t>
    </dgm:pt>
    <dgm:pt modelId="{BB60C630-AE3F-4A7D-B17E-087E8BFDD0C7}" type="parTrans" cxnId="{42AE188D-4571-4143-BE2A-DAE11EE8EA3D}">
      <dgm:prSet/>
      <dgm:spPr/>
      <dgm:t>
        <a:bodyPr/>
        <a:lstStyle/>
        <a:p>
          <a:endParaRPr lang="en-US"/>
        </a:p>
      </dgm:t>
    </dgm:pt>
    <dgm:pt modelId="{11193419-1ADF-4452-A11A-C4118D6267CE}" type="sibTrans" cxnId="{42AE188D-4571-4143-BE2A-DAE11EE8EA3D}">
      <dgm:prSet/>
      <dgm:spPr/>
      <dgm:t>
        <a:bodyPr/>
        <a:lstStyle/>
        <a:p>
          <a:endParaRPr lang="en-US"/>
        </a:p>
      </dgm:t>
    </dgm:pt>
    <dgm:pt modelId="{E1A3A32E-7116-4762-A554-7FF51EBA8410}">
      <dgm:prSet phldrT="[Text]"/>
      <dgm:spPr/>
      <dgm:t>
        <a:bodyPr/>
        <a:lstStyle/>
        <a:p>
          <a:r>
            <a:rPr lang="en-US" dirty="0" smtClean="0"/>
            <a:t>Floating initiatives</a:t>
          </a:r>
          <a:endParaRPr lang="en-US" dirty="0"/>
        </a:p>
      </dgm:t>
    </dgm:pt>
    <dgm:pt modelId="{5C90C65E-F0C8-4698-9319-85D386C35216}" type="parTrans" cxnId="{E5CA9A3B-31BC-4EE0-B4C8-3E4DB1A331CF}">
      <dgm:prSet/>
      <dgm:spPr/>
      <dgm:t>
        <a:bodyPr/>
        <a:lstStyle/>
        <a:p>
          <a:endParaRPr lang="en-US"/>
        </a:p>
      </dgm:t>
    </dgm:pt>
    <dgm:pt modelId="{D13BAAA2-1BE8-4163-9163-C07DED91DFC4}" type="sibTrans" cxnId="{E5CA9A3B-31BC-4EE0-B4C8-3E4DB1A331CF}">
      <dgm:prSet/>
      <dgm:spPr/>
      <dgm:t>
        <a:bodyPr/>
        <a:lstStyle/>
        <a:p>
          <a:endParaRPr lang="en-US"/>
        </a:p>
      </dgm:t>
    </dgm:pt>
    <dgm:pt modelId="{C3E2430F-829F-4256-88AC-E8EF435DC571}">
      <dgm:prSet phldrT="[Text]"/>
      <dgm:spPr/>
      <dgm:t>
        <a:bodyPr/>
        <a:lstStyle/>
        <a:p>
          <a:r>
            <a:rPr lang="en-US" dirty="0" smtClean="0"/>
            <a:t>Steve’s Development </a:t>
          </a:r>
          <a:r>
            <a:rPr lang="en-US" dirty="0" err="1" smtClean="0"/>
            <a:t>Workstream</a:t>
          </a:r>
          <a:endParaRPr lang="en-US" dirty="0"/>
        </a:p>
      </dgm:t>
    </dgm:pt>
    <dgm:pt modelId="{AF00C6AF-3910-4E7D-9B0C-9042EC016D3F}" type="parTrans" cxnId="{EEBC60FF-6CAC-4710-9A17-A599FF6C2B5C}">
      <dgm:prSet/>
      <dgm:spPr/>
      <dgm:t>
        <a:bodyPr/>
        <a:lstStyle/>
        <a:p>
          <a:endParaRPr lang="en-US"/>
        </a:p>
      </dgm:t>
    </dgm:pt>
    <dgm:pt modelId="{42875A65-9526-4BAE-AAE5-E24B8D621E40}" type="sibTrans" cxnId="{EEBC60FF-6CAC-4710-9A17-A599FF6C2B5C}">
      <dgm:prSet/>
      <dgm:spPr/>
      <dgm:t>
        <a:bodyPr/>
        <a:lstStyle/>
        <a:p>
          <a:endParaRPr lang="en-US"/>
        </a:p>
      </dgm:t>
    </dgm:pt>
    <dgm:pt modelId="{E9D21AB7-1766-4817-886B-F90EA713890A}">
      <dgm:prSet phldrT="[Text]"/>
      <dgm:spPr/>
      <dgm:t>
        <a:bodyPr/>
        <a:lstStyle/>
        <a:p>
          <a:r>
            <a:rPr lang="en-US" dirty="0" smtClean="0"/>
            <a:t>Maintenance Team</a:t>
          </a:r>
          <a:endParaRPr lang="en-US" dirty="0"/>
        </a:p>
      </dgm:t>
    </dgm:pt>
    <dgm:pt modelId="{E3D8AEF6-CC73-4D2A-8DF5-358EA24C7C0A}" type="parTrans" cxnId="{5211354D-3DA2-4C5B-838E-28C1CB8284D5}">
      <dgm:prSet/>
      <dgm:spPr/>
      <dgm:t>
        <a:bodyPr/>
        <a:lstStyle/>
        <a:p>
          <a:endParaRPr lang="en-US"/>
        </a:p>
      </dgm:t>
    </dgm:pt>
    <dgm:pt modelId="{0567F384-7163-4F35-B97B-811355F2643E}" type="sibTrans" cxnId="{5211354D-3DA2-4C5B-838E-28C1CB8284D5}">
      <dgm:prSet/>
      <dgm:spPr/>
      <dgm:t>
        <a:bodyPr/>
        <a:lstStyle/>
        <a:p>
          <a:endParaRPr lang="en-US"/>
        </a:p>
      </dgm:t>
    </dgm:pt>
    <dgm:pt modelId="{10B458D3-1156-453C-B463-B77671EFD647}">
      <dgm:prSet phldrT="[Text]"/>
      <dgm:spPr/>
      <dgm:t>
        <a:bodyPr/>
        <a:lstStyle/>
        <a:p>
          <a:r>
            <a:rPr lang="en-US" dirty="0" smtClean="0"/>
            <a:t>New Feature Development Team</a:t>
          </a:r>
          <a:endParaRPr lang="en-US" dirty="0"/>
        </a:p>
      </dgm:t>
    </dgm:pt>
    <dgm:pt modelId="{7C50AB8F-35C9-4D43-8611-B17B12EC02A0}" type="parTrans" cxnId="{602155B1-5AA8-4AC3-B0E9-2FE7392E6AD8}">
      <dgm:prSet/>
      <dgm:spPr/>
      <dgm:t>
        <a:bodyPr/>
        <a:lstStyle/>
        <a:p>
          <a:endParaRPr lang="en-US"/>
        </a:p>
      </dgm:t>
    </dgm:pt>
    <dgm:pt modelId="{C4AD8E52-73B7-4475-9603-F3446C5CEAFE}" type="sibTrans" cxnId="{602155B1-5AA8-4AC3-B0E9-2FE7392E6AD8}">
      <dgm:prSet/>
      <dgm:spPr/>
      <dgm:t>
        <a:bodyPr/>
        <a:lstStyle/>
        <a:p>
          <a:endParaRPr lang="en-US"/>
        </a:p>
      </dgm:t>
    </dgm:pt>
    <dgm:pt modelId="{DB026B79-6B32-409F-B643-76C3D4F6A3BB}">
      <dgm:prSet phldrT="[Text]"/>
      <dgm:spPr/>
      <dgm:t>
        <a:bodyPr/>
        <a:lstStyle/>
        <a:p>
          <a:r>
            <a:rPr lang="en-US" dirty="0" smtClean="0"/>
            <a:t>UX/UI Work</a:t>
          </a:r>
          <a:endParaRPr lang="en-US" dirty="0"/>
        </a:p>
      </dgm:t>
    </dgm:pt>
    <dgm:pt modelId="{5EE16F9A-BCFC-4D6C-882F-1C9FAE0EB456}" type="parTrans" cxnId="{04897643-27A1-40B7-9918-01B415216A81}">
      <dgm:prSet/>
      <dgm:spPr/>
      <dgm:t>
        <a:bodyPr/>
        <a:lstStyle/>
        <a:p>
          <a:endParaRPr lang="en-US"/>
        </a:p>
      </dgm:t>
    </dgm:pt>
    <dgm:pt modelId="{FB5F91A7-3C11-4F4A-8BCF-F3087A4C1779}" type="sibTrans" cxnId="{04897643-27A1-40B7-9918-01B415216A81}">
      <dgm:prSet/>
      <dgm:spPr/>
      <dgm:t>
        <a:bodyPr/>
        <a:lstStyle/>
        <a:p>
          <a:endParaRPr lang="en-US"/>
        </a:p>
      </dgm:t>
    </dgm:pt>
    <dgm:pt modelId="{D4E10CD4-B5C6-4051-9EF9-16162D666712}">
      <dgm:prSet phldrT="[Text]"/>
      <dgm:spPr/>
      <dgm:t>
        <a:bodyPr/>
        <a:lstStyle/>
        <a:p>
          <a:r>
            <a:rPr lang="en-US" dirty="0" smtClean="0"/>
            <a:t>GTM with </a:t>
          </a:r>
          <a:r>
            <a:rPr lang="en-US" dirty="0" err="1" smtClean="0"/>
            <a:t>Riversand</a:t>
          </a:r>
          <a:endParaRPr lang="en-US" dirty="0"/>
        </a:p>
      </dgm:t>
    </dgm:pt>
    <dgm:pt modelId="{13E08BC8-71DE-483D-8835-7A1D30137CD8}" type="parTrans" cxnId="{8CDC0338-8EDB-4404-B966-DAD2F2EC80E2}">
      <dgm:prSet/>
      <dgm:spPr/>
      <dgm:t>
        <a:bodyPr/>
        <a:lstStyle/>
        <a:p>
          <a:endParaRPr lang="en-US"/>
        </a:p>
      </dgm:t>
    </dgm:pt>
    <dgm:pt modelId="{4802C10B-229D-4AB0-98ED-DCD5BF1FB1BC}" type="sibTrans" cxnId="{8CDC0338-8EDB-4404-B966-DAD2F2EC80E2}">
      <dgm:prSet/>
      <dgm:spPr/>
      <dgm:t>
        <a:bodyPr/>
        <a:lstStyle/>
        <a:p>
          <a:endParaRPr lang="en-US"/>
        </a:p>
      </dgm:t>
    </dgm:pt>
    <dgm:pt modelId="{22D2115C-918A-4318-A392-A5EABA9DD84C}">
      <dgm:prSet phldrT="[Text]"/>
      <dgm:spPr/>
      <dgm:t>
        <a:bodyPr/>
        <a:lstStyle/>
        <a:p>
          <a:r>
            <a:rPr lang="en-US" dirty="0" smtClean="0"/>
            <a:t>MDM and BI</a:t>
          </a:r>
          <a:endParaRPr lang="en-US" dirty="0"/>
        </a:p>
      </dgm:t>
    </dgm:pt>
    <dgm:pt modelId="{40A41307-B43B-4BA2-886C-E44B84BD2FE1}" type="parTrans" cxnId="{5F67B6D6-7879-4413-8DAD-E56CC8212F64}">
      <dgm:prSet/>
      <dgm:spPr/>
      <dgm:t>
        <a:bodyPr/>
        <a:lstStyle/>
        <a:p>
          <a:endParaRPr lang="en-US"/>
        </a:p>
      </dgm:t>
    </dgm:pt>
    <dgm:pt modelId="{88DC1967-9E1B-4FFD-8D6F-D2A61674C323}" type="sibTrans" cxnId="{5F67B6D6-7879-4413-8DAD-E56CC8212F64}">
      <dgm:prSet/>
      <dgm:spPr/>
      <dgm:t>
        <a:bodyPr/>
        <a:lstStyle/>
        <a:p>
          <a:endParaRPr lang="en-US"/>
        </a:p>
      </dgm:t>
    </dgm:pt>
    <dgm:pt modelId="{6D3D979D-386F-4806-8E78-EA82C8F116E8}">
      <dgm:prSet phldrT="[Text]"/>
      <dgm:spPr/>
      <dgm:t>
        <a:bodyPr/>
        <a:lstStyle/>
        <a:p>
          <a:r>
            <a:rPr lang="en-US" dirty="0" smtClean="0"/>
            <a:t>Take the best practices to internal SF implementation process</a:t>
          </a:r>
          <a:endParaRPr lang="en-US" dirty="0"/>
        </a:p>
      </dgm:t>
    </dgm:pt>
    <dgm:pt modelId="{FE02DF46-9853-4EFB-A1C0-13E91B247B76}" type="parTrans" cxnId="{264E5EAF-E827-4D20-A40E-D557AD22E73D}">
      <dgm:prSet/>
      <dgm:spPr/>
      <dgm:t>
        <a:bodyPr/>
        <a:lstStyle/>
        <a:p>
          <a:endParaRPr lang="en-US"/>
        </a:p>
      </dgm:t>
    </dgm:pt>
    <dgm:pt modelId="{40ADDD7D-7C5E-4D06-B664-4608B1C6B89F}" type="sibTrans" cxnId="{264E5EAF-E827-4D20-A40E-D557AD22E73D}">
      <dgm:prSet/>
      <dgm:spPr/>
      <dgm:t>
        <a:bodyPr/>
        <a:lstStyle/>
        <a:p>
          <a:endParaRPr lang="en-US"/>
        </a:p>
      </dgm:t>
    </dgm:pt>
    <dgm:pt modelId="{C2CFF09E-A388-449C-8696-01F00ACD914B}">
      <dgm:prSet phldrT="[Text]"/>
      <dgm:spPr/>
      <dgm:t>
        <a:bodyPr/>
        <a:lstStyle/>
        <a:p>
          <a:r>
            <a:rPr lang="en-US" dirty="0" err="1" smtClean="0"/>
            <a:t>WebSite</a:t>
          </a:r>
          <a:r>
            <a:rPr lang="en-US" dirty="0" smtClean="0"/>
            <a:t> Redesign</a:t>
          </a:r>
          <a:endParaRPr lang="en-US" dirty="0"/>
        </a:p>
      </dgm:t>
    </dgm:pt>
    <dgm:pt modelId="{D3AE643F-4C1B-493A-97C0-DCFF138EE508}" type="parTrans" cxnId="{BF0CBBEF-478F-4C8F-9E3F-1D55B8FF60C9}">
      <dgm:prSet/>
      <dgm:spPr/>
      <dgm:t>
        <a:bodyPr/>
        <a:lstStyle/>
        <a:p>
          <a:endParaRPr lang="en-US"/>
        </a:p>
      </dgm:t>
    </dgm:pt>
    <dgm:pt modelId="{96F306F4-A374-4B37-B184-820D691F7EAF}" type="sibTrans" cxnId="{BF0CBBEF-478F-4C8F-9E3F-1D55B8FF60C9}">
      <dgm:prSet/>
      <dgm:spPr/>
      <dgm:t>
        <a:bodyPr/>
        <a:lstStyle/>
        <a:p>
          <a:endParaRPr lang="en-US"/>
        </a:p>
      </dgm:t>
    </dgm:pt>
    <dgm:pt modelId="{0A501867-6B39-452C-A1A4-3843FF6D68CF}">
      <dgm:prSet phldrT="[Text]"/>
      <dgm:spPr/>
      <dgm:t>
        <a:bodyPr/>
        <a:lstStyle/>
        <a:p>
          <a:r>
            <a:rPr lang="en-US" dirty="0" smtClean="0"/>
            <a:t>Trust Management</a:t>
          </a:r>
          <a:endParaRPr lang="en-US" dirty="0"/>
        </a:p>
      </dgm:t>
    </dgm:pt>
    <dgm:pt modelId="{7CC66856-069A-44CD-B01F-F6B411581428}" type="parTrans" cxnId="{162459A4-0A0C-48F3-B6C8-E72C8DC23F0B}">
      <dgm:prSet/>
      <dgm:spPr/>
      <dgm:t>
        <a:bodyPr/>
        <a:lstStyle/>
        <a:p>
          <a:endParaRPr lang="en-US"/>
        </a:p>
      </dgm:t>
    </dgm:pt>
    <dgm:pt modelId="{90ABDBEF-7662-4FBB-BAEB-D7D774C241BF}" type="sibTrans" cxnId="{162459A4-0A0C-48F3-B6C8-E72C8DC23F0B}">
      <dgm:prSet/>
      <dgm:spPr/>
      <dgm:t>
        <a:bodyPr/>
        <a:lstStyle/>
        <a:p>
          <a:endParaRPr lang="en-US"/>
        </a:p>
      </dgm:t>
    </dgm:pt>
    <dgm:pt modelId="{7FD0E022-2AE3-4808-855C-FDFC482B9DC3}">
      <dgm:prSet phldrT="[Text]"/>
      <dgm:spPr/>
      <dgm:t>
        <a:bodyPr/>
        <a:lstStyle/>
        <a:p>
          <a:r>
            <a:rPr lang="en-US" dirty="0" smtClean="0"/>
            <a:t>General requirement to overall UI. Lower Priority</a:t>
          </a:r>
          <a:endParaRPr lang="en-US" dirty="0"/>
        </a:p>
      </dgm:t>
    </dgm:pt>
    <dgm:pt modelId="{E7C7A22C-E916-4DCE-BBE9-5B3D00AB4296}" type="parTrans" cxnId="{A7A1206D-6B52-40E4-A8A8-0AFB5C0CDA1B}">
      <dgm:prSet/>
      <dgm:spPr/>
      <dgm:t>
        <a:bodyPr/>
        <a:lstStyle/>
        <a:p>
          <a:endParaRPr lang="en-US"/>
        </a:p>
      </dgm:t>
    </dgm:pt>
    <dgm:pt modelId="{795AB84E-B7FA-4C3A-9ACB-D853E00653F9}" type="sibTrans" cxnId="{A7A1206D-6B52-40E4-A8A8-0AFB5C0CDA1B}">
      <dgm:prSet/>
      <dgm:spPr/>
      <dgm:t>
        <a:bodyPr/>
        <a:lstStyle/>
        <a:p>
          <a:endParaRPr lang="en-US"/>
        </a:p>
      </dgm:t>
    </dgm:pt>
    <dgm:pt modelId="{82788020-5A16-4C5D-9D88-CDEBC0A52835}">
      <dgm:prSet phldrT="[Text]"/>
      <dgm:spPr/>
      <dgm:t>
        <a:bodyPr/>
        <a:lstStyle/>
        <a:p>
          <a:r>
            <a:rPr lang="en-US" dirty="0" smtClean="0"/>
            <a:t>Sell through </a:t>
          </a:r>
          <a:endParaRPr lang="en-US" dirty="0"/>
        </a:p>
      </dgm:t>
    </dgm:pt>
    <dgm:pt modelId="{D2CBCEC3-CC34-4BC7-8923-6B1973442EE1}" type="parTrans" cxnId="{9F2E8C80-10BA-4E77-AD15-EE8AB37DBCA3}">
      <dgm:prSet/>
      <dgm:spPr/>
      <dgm:t>
        <a:bodyPr/>
        <a:lstStyle/>
        <a:p>
          <a:endParaRPr lang="en-US"/>
        </a:p>
      </dgm:t>
    </dgm:pt>
    <dgm:pt modelId="{5E6A8981-575A-4EDD-9393-BA76E80E8FAC}" type="sibTrans" cxnId="{9F2E8C80-10BA-4E77-AD15-EE8AB37DBCA3}">
      <dgm:prSet/>
      <dgm:spPr/>
      <dgm:t>
        <a:bodyPr/>
        <a:lstStyle/>
        <a:p>
          <a:endParaRPr lang="en-US"/>
        </a:p>
      </dgm:t>
    </dgm:pt>
    <dgm:pt modelId="{1FDAC7A3-500D-4187-BAB3-A7974D1A230F}">
      <dgm:prSet phldrT="[Text]"/>
      <dgm:spPr/>
      <dgm:t>
        <a:bodyPr/>
        <a:lstStyle/>
        <a:p>
          <a:r>
            <a:rPr lang="en-US" dirty="0" smtClean="0"/>
            <a:t>8M budget.</a:t>
          </a:r>
          <a:endParaRPr lang="en-US" dirty="0"/>
        </a:p>
      </dgm:t>
    </dgm:pt>
    <dgm:pt modelId="{F5EC16F9-08B7-4B30-B657-7AA36B3C4070}" type="parTrans" cxnId="{799801CD-565D-46E3-BF63-B14554650544}">
      <dgm:prSet/>
      <dgm:spPr/>
      <dgm:t>
        <a:bodyPr/>
        <a:lstStyle/>
        <a:p>
          <a:endParaRPr lang="en-US"/>
        </a:p>
      </dgm:t>
    </dgm:pt>
    <dgm:pt modelId="{0B743388-C73C-423A-A2B5-5FC5A57AA802}" type="sibTrans" cxnId="{799801CD-565D-46E3-BF63-B14554650544}">
      <dgm:prSet/>
      <dgm:spPr/>
      <dgm:t>
        <a:bodyPr/>
        <a:lstStyle/>
        <a:p>
          <a:endParaRPr lang="en-US"/>
        </a:p>
      </dgm:t>
    </dgm:pt>
    <dgm:pt modelId="{3ABE6B98-0DB3-4B46-A882-8D6AD00C99A8}">
      <dgm:prSet phldrT="[Text]"/>
      <dgm:spPr/>
      <dgm:t>
        <a:bodyPr/>
        <a:lstStyle/>
        <a:p>
          <a:r>
            <a:rPr lang="en-US" dirty="0" smtClean="0"/>
            <a:t>Should open up some of the data mining requirement</a:t>
          </a:r>
          <a:endParaRPr lang="en-US" dirty="0"/>
        </a:p>
      </dgm:t>
    </dgm:pt>
    <dgm:pt modelId="{0A8C9DB1-59C4-4D1D-8CFB-CED6850CD1A9}" type="parTrans" cxnId="{ED28AA99-41E2-453B-8BC9-21CEC657E281}">
      <dgm:prSet/>
      <dgm:spPr/>
      <dgm:t>
        <a:bodyPr/>
        <a:lstStyle/>
        <a:p>
          <a:endParaRPr lang="en-US"/>
        </a:p>
      </dgm:t>
    </dgm:pt>
    <dgm:pt modelId="{BC4FB737-9648-415F-8041-8662558CB578}" type="sibTrans" cxnId="{ED28AA99-41E2-453B-8BC9-21CEC657E281}">
      <dgm:prSet/>
      <dgm:spPr/>
      <dgm:t>
        <a:bodyPr/>
        <a:lstStyle/>
        <a:p>
          <a:endParaRPr lang="en-US"/>
        </a:p>
      </dgm:t>
    </dgm:pt>
    <dgm:pt modelId="{6E012F43-8BCC-45F1-B30D-CDA955CBCBCB}">
      <dgm:prSet phldrT="[Text]"/>
      <dgm:spPr/>
      <dgm:t>
        <a:bodyPr/>
        <a:lstStyle/>
        <a:p>
          <a:r>
            <a:rPr lang="en-US" dirty="0" smtClean="0"/>
            <a:t>Onsite Staffing</a:t>
          </a:r>
          <a:endParaRPr lang="en-US" dirty="0"/>
        </a:p>
      </dgm:t>
    </dgm:pt>
    <dgm:pt modelId="{9CE92E18-CDDC-4C19-8380-9C3D938B5FBA}" type="parTrans" cxnId="{B0269DAE-806A-42F2-BED3-50865E2AA21A}">
      <dgm:prSet/>
      <dgm:spPr/>
      <dgm:t>
        <a:bodyPr/>
        <a:lstStyle/>
        <a:p>
          <a:endParaRPr lang="en-US"/>
        </a:p>
      </dgm:t>
    </dgm:pt>
    <dgm:pt modelId="{6A2EAEFC-C020-4451-ACB9-89E7AA51BCA7}" type="sibTrans" cxnId="{B0269DAE-806A-42F2-BED3-50865E2AA21A}">
      <dgm:prSet/>
      <dgm:spPr/>
      <dgm:t>
        <a:bodyPr/>
        <a:lstStyle/>
        <a:p>
          <a:endParaRPr lang="en-US"/>
        </a:p>
      </dgm:t>
    </dgm:pt>
    <dgm:pt modelId="{D0B9DFD2-7697-4B1C-9FE4-7502FDCDE14E}">
      <dgm:prSet phldrT="[Text]"/>
      <dgm:spPr/>
      <dgm:t>
        <a:bodyPr/>
        <a:lstStyle/>
        <a:p>
          <a:r>
            <a:rPr lang="en-US" dirty="0" smtClean="0"/>
            <a:t>Enterprise Architect</a:t>
          </a:r>
          <a:endParaRPr lang="en-US" dirty="0"/>
        </a:p>
      </dgm:t>
    </dgm:pt>
    <dgm:pt modelId="{2A8C74B1-5365-48A2-8417-0485595D3B2A}" type="parTrans" cxnId="{75208977-38EB-491B-A144-5316F802F881}">
      <dgm:prSet/>
      <dgm:spPr/>
      <dgm:t>
        <a:bodyPr/>
        <a:lstStyle/>
        <a:p>
          <a:endParaRPr lang="en-US"/>
        </a:p>
      </dgm:t>
    </dgm:pt>
    <dgm:pt modelId="{5B525CA4-FAB8-4637-B5D9-0ACE87CD550A}" type="sibTrans" cxnId="{75208977-38EB-491B-A144-5316F802F881}">
      <dgm:prSet/>
      <dgm:spPr/>
      <dgm:t>
        <a:bodyPr/>
        <a:lstStyle/>
        <a:p>
          <a:endParaRPr lang="en-US"/>
        </a:p>
      </dgm:t>
    </dgm:pt>
    <dgm:pt modelId="{32F092BB-08F4-4E5F-97AC-182965A73A7C}">
      <dgm:prSet phldrT="[Text]"/>
      <dgm:spPr/>
      <dgm:t>
        <a:bodyPr/>
        <a:lstStyle/>
        <a:p>
          <a:r>
            <a:rPr lang="en-US" dirty="0" smtClean="0"/>
            <a:t>Others</a:t>
          </a:r>
        </a:p>
        <a:p>
          <a:endParaRPr lang="en-US" dirty="0"/>
        </a:p>
      </dgm:t>
    </dgm:pt>
    <dgm:pt modelId="{69907132-3062-4033-AAC3-11C256B9B330}" type="parTrans" cxnId="{551238F2-88CA-4237-A531-89050E087CC8}">
      <dgm:prSet/>
      <dgm:spPr/>
      <dgm:t>
        <a:bodyPr/>
        <a:lstStyle/>
        <a:p>
          <a:endParaRPr lang="en-US"/>
        </a:p>
      </dgm:t>
    </dgm:pt>
    <dgm:pt modelId="{55EE7DC8-D1FB-48BA-B2C6-AF990AE56E1D}" type="sibTrans" cxnId="{551238F2-88CA-4237-A531-89050E087CC8}">
      <dgm:prSet/>
      <dgm:spPr/>
      <dgm:t>
        <a:bodyPr/>
        <a:lstStyle/>
        <a:p>
          <a:endParaRPr lang="en-US"/>
        </a:p>
      </dgm:t>
    </dgm:pt>
    <dgm:pt modelId="{96DB35E8-87C5-4263-93D0-6DB2E8A7BA37}" type="pres">
      <dgm:prSet presAssocID="{11E35B61-3842-450A-BA58-9981D3745F97}" presName="Name0" presStyleCnt="0">
        <dgm:presLayoutVars>
          <dgm:dir/>
          <dgm:animLvl val="lvl"/>
          <dgm:resizeHandles val="exact"/>
        </dgm:presLayoutVars>
      </dgm:prSet>
      <dgm:spPr/>
    </dgm:pt>
    <dgm:pt modelId="{CF99716F-585F-47CD-B1E2-6D93D494D681}" type="pres">
      <dgm:prSet presAssocID="{F838DF0F-05CB-49EE-9FFA-1DA9502529F4}" presName="linNode" presStyleCnt="0"/>
      <dgm:spPr/>
    </dgm:pt>
    <dgm:pt modelId="{7055F734-2D34-47EE-87A0-3EC963165D95}" type="pres">
      <dgm:prSet presAssocID="{F838DF0F-05CB-49EE-9FFA-1DA9502529F4}" presName="parentText" presStyleLbl="node1" presStyleIdx="0" presStyleCnt="7">
        <dgm:presLayoutVars>
          <dgm:chMax val="1"/>
          <dgm:bulletEnabled val="1"/>
        </dgm:presLayoutVars>
      </dgm:prSet>
      <dgm:spPr/>
      <dgm:t>
        <a:bodyPr/>
        <a:lstStyle/>
        <a:p>
          <a:endParaRPr lang="en-US"/>
        </a:p>
      </dgm:t>
    </dgm:pt>
    <dgm:pt modelId="{3B5C92DE-9E66-4768-895C-24179C5A80AB}" type="pres">
      <dgm:prSet presAssocID="{F838DF0F-05CB-49EE-9FFA-1DA9502529F4}" presName="descendantText" presStyleLbl="alignAccFollowNode1" presStyleIdx="0" presStyleCnt="7">
        <dgm:presLayoutVars>
          <dgm:bulletEnabled val="1"/>
        </dgm:presLayoutVars>
      </dgm:prSet>
      <dgm:spPr/>
      <dgm:t>
        <a:bodyPr/>
        <a:lstStyle/>
        <a:p>
          <a:endParaRPr lang="en-US"/>
        </a:p>
      </dgm:t>
    </dgm:pt>
    <dgm:pt modelId="{681B745B-BFE0-4B52-BFD7-7C9DECE35C40}" type="pres">
      <dgm:prSet presAssocID="{04138735-AF8E-4007-AAC5-113ADB132F1C}" presName="sp" presStyleCnt="0"/>
      <dgm:spPr/>
    </dgm:pt>
    <dgm:pt modelId="{EDF363D9-C0B7-4A48-BA78-A5619B056C89}" type="pres">
      <dgm:prSet presAssocID="{4B4855D0-09FE-477F-AFF7-D0800F4EFDA4}" presName="linNode" presStyleCnt="0"/>
      <dgm:spPr/>
    </dgm:pt>
    <dgm:pt modelId="{A1D92D24-422A-4809-A6FD-B9554185E3E3}" type="pres">
      <dgm:prSet presAssocID="{4B4855D0-09FE-477F-AFF7-D0800F4EFDA4}" presName="parentText" presStyleLbl="node1" presStyleIdx="1" presStyleCnt="7">
        <dgm:presLayoutVars>
          <dgm:chMax val="1"/>
          <dgm:bulletEnabled val="1"/>
        </dgm:presLayoutVars>
      </dgm:prSet>
      <dgm:spPr/>
      <dgm:t>
        <a:bodyPr/>
        <a:lstStyle/>
        <a:p>
          <a:endParaRPr lang="en-US"/>
        </a:p>
      </dgm:t>
    </dgm:pt>
    <dgm:pt modelId="{3763F8BA-60B8-4605-B2A8-D63D513AC285}" type="pres">
      <dgm:prSet presAssocID="{4B4855D0-09FE-477F-AFF7-D0800F4EFDA4}" presName="descendantText" presStyleLbl="alignAccFollowNode1" presStyleIdx="1" presStyleCnt="7">
        <dgm:presLayoutVars>
          <dgm:bulletEnabled val="1"/>
        </dgm:presLayoutVars>
      </dgm:prSet>
      <dgm:spPr/>
      <dgm:t>
        <a:bodyPr/>
        <a:lstStyle/>
        <a:p>
          <a:endParaRPr lang="en-US"/>
        </a:p>
      </dgm:t>
    </dgm:pt>
    <dgm:pt modelId="{F2B7EC53-E139-498D-B665-7C80218CE4D7}" type="pres">
      <dgm:prSet presAssocID="{11193419-1ADF-4452-A11A-C4118D6267CE}" presName="sp" presStyleCnt="0"/>
      <dgm:spPr/>
    </dgm:pt>
    <dgm:pt modelId="{0E1FADAB-66AB-4650-9FA3-28EE563E4BA4}" type="pres">
      <dgm:prSet presAssocID="{C3E2430F-829F-4256-88AC-E8EF435DC571}" presName="linNode" presStyleCnt="0"/>
      <dgm:spPr/>
    </dgm:pt>
    <dgm:pt modelId="{D6ACC785-5EB8-4024-930F-BBDD3E07040B}" type="pres">
      <dgm:prSet presAssocID="{C3E2430F-829F-4256-88AC-E8EF435DC571}" presName="parentText" presStyleLbl="node1" presStyleIdx="2" presStyleCnt="7">
        <dgm:presLayoutVars>
          <dgm:chMax val="1"/>
          <dgm:bulletEnabled val="1"/>
        </dgm:presLayoutVars>
      </dgm:prSet>
      <dgm:spPr/>
      <dgm:t>
        <a:bodyPr/>
        <a:lstStyle/>
        <a:p>
          <a:endParaRPr lang="en-US"/>
        </a:p>
      </dgm:t>
    </dgm:pt>
    <dgm:pt modelId="{8522F6DE-9637-4930-9065-30376A2D7476}" type="pres">
      <dgm:prSet presAssocID="{C3E2430F-829F-4256-88AC-E8EF435DC571}" presName="descendantText" presStyleLbl="alignAccFollowNode1" presStyleIdx="2" presStyleCnt="7">
        <dgm:presLayoutVars>
          <dgm:bulletEnabled val="1"/>
        </dgm:presLayoutVars>
      </dgm:prSet>
      <dgm:spPr/>
      <dgm:t>
        <a:bodyPr/>
        <a:lstStyle/>
        <a:p>
          <a:endParaRPr lang="en-US"/>
        </a:p>
      </dgm:t>
    </dgm:pt>
    <dgm:pt modelId="{F06AF3E0-3CC5-4AE9-850B-69059D287064}" type="pres">
      <dgm:prSet presAssocID="{42875A65-9526-4BAE-AAE5-E24B8D621E40}" presName="sp" presStyleCnt="0"/>
      <dgm:spPr/>
    </dgm:pt>
    <dgm:pt modelId="{BA3B8787-0D10-4559-BD52-49BC5854F97A}" type="pres">
      <dgm:prSet presAssocID="{DB026B79-6B32-409F-B643-76C3D4F6A3BB}" presName="linNode" presStyleCnt="0"/>
      <dgm:spPr/>
    </dgm:pt>
    <dgm:pt modelId="{05A421EE-6253-423B-A811-EDE94ED182A6}" type="pres">
      <dgm:prSet presAssocID="{DB026B79-6B32-409F-B643-76C3D4F6A3BB}" presName="parentText" presStyleLbl="node1" presStyleIdx="3" presStyleCnt="7">
        <dgm:presLayoutVars>
          <dgm:chMax val="1"/>
          <dgm:bulletEnabled val="1"/>
        </dgm:presLayoutVars>
      </dgm:prSet>
      <dgm:spPr/>
      <dgm:t>
        <a:bodyPr/>
        <a:lstStyle/>
        <a:p>
          <a:endParaRPr lang="en-US"/>
        </a:p>
      </dgm:t>
    </dgm:pt>
    <dgm:pt modelId="{5A4E33A0-81BF-4D8D-BF4C-6E7C08570257}" type="pres">
      <dgm:prSet presAssocID="{DB026B79-6B32-409F-B643-76C3D4F6A3BB}" presName="descendantText" presStyleLbl="alignAccFollowNode1" presStyleIdx="3" presStyleCnt="7">
        <dgm:presLayoutVars>
          <dgm:bulletEnabled val="1"/>
        </dgm:presLayoutVars>
      </dgm:prSet>
      <dgm:spPr/>
      <dgm:t>
        <a:bodyPr/>
        <a:lstStyle/>
        <a:p>
          <a:endParaRPr lang="en-US"/>
        </a:p>
      </dgm:t>
    </dgm:pt>
    <dgm:pt modelId="{FCD38F06-43C6-43A7-8A58-AB4B45AC72F0}" type="pres">
      <dgm:prSet presAssocID="{FB5F91A7-3C11-4F4A-8BCF-F3087A4C1779}" presName="sp" presStyleCnt="0"/>
      <dgm:spPr/>
    </dgm:pt>
    <dgm:pt modelId="{75FD7D40-D98C-440F-9EB2-8170D155851C}" type="pres">
      <dgm:prSet presAssocID="{D4E10CD4-B5C6-4051-9EF9-16162D666712}" presName="linNode" presStyleCnt="0"/>
      <dgm:spPr/>
    </dgm:pt>
    <dgm:pt modelId="{1002F525-EFB6-4403-B137-8D79C9688E0E}" type="pres">
      <dgm:prSet presAssocID="{D4E10CD4-B5C6-4051-9EF9-16162D666712}" presName="parentText" presStyleLbl="node1" presStyleIdx="4" presStyleCnt="7">
        <dgm:presLayoutVars>
          <dgm:chMax val="1"/>
          <dgm:bulletEnabled val="1"/>
        </dgm:presLayoutVars>
      </dgm:prSet>
      <dgm:spPr/>
      <dgm:t>
        <a:bodyPr/>
        <a:lstStyle/>
        <a:p>
          <a:endParaRPr lang="en-US"/>
        </a:p>
      </dgm:t>
    </dgm:pt>
    <dgm:pt modelId="{4F2776C7-480B-4334-90EE-1726E9195979}" type="pres">
      <dgm:prSet presAssocID="{D4E10CD4-B5C6-4051-9EF9-16162D666712}" presName="descendantText" presStyleLbl="alignAccFollowNode1" presStyleIdx="4" presStyleCnt="7">
        <dgm:presLayoutVars>
          <dgm:bulletEnabled val="1"/>
        </dgm:presLayoutVars>
      </dgm:prSet>
      <dgm:spPr/>
      <dgm:t>
        <a:bodyPr/>
        <a:lstStyle/>
        <a:p>
          <a:endParaRPr lang="en-US"/>
        </a:p>
      </dgm:t>
    </dgm:pt>
    <dgm:pt modelId="{4B1D3FB8-7944-4648-9C12-82D45FC2E424}" type="pres">
      <dgm:prSet presAssocID="{4802C10B-229D-4AB0-98ED-DCD5BF1FB1BC}" presName="sp" presStyleCnt="0"/>
      <dgm:spPr/>
    </dgm:pt>
    <dgm:pt modelId="{0B6B259C-ACBE-49CC-AAB2-EC1757FAA425}" type="pres">
      <dgm:prSet presAssocID="{22D2115C-918A-4318-A392-A5EABA9DD84C}" presName="linNode" presStyleCnt="0"/>
      <dgm:spPr/>
    </dgm:pt>
    <dgm:pt modelId="{C1B0A557-48C4-41DE-9A56-CC6A8BF81E1B}" type="pres">
      <dgm:prSet presAssocID="{22D2115C-918A-4318-A392-A5EABA9DD84C}" presName="parentText" presStyleLbl="node1" presStyleIdx="5" presStyleCnt="7">
        <dgm:presLayoutVars>
          <dgm:chMax val="1"/>
          <dgm:bulletEnabled val="1"/>
        </dgm:presLayoutVars>
      </dgm:prSet>
      <dgm:spPr/>
      <dgm:t>
        <a:bodyPr/>
        <a:lstStyle/>
        <a:p>
          <a:endParaRPr lang="en-US"/>
        </a:p>
      </dgm:t>
    </dgm:pt>
    <dgm:pt modelId="{E95C93E0-D71A-45F7-89BF-7E96E89D7FF1}" type="pres">
      <dgm:prSet presAssocID="{22D2115C-918A-4318-A392-A5EABA9DD84C}" presName="descendantText" presStyleLbl="alignAccFollowNode1" presStyleIdx="5" presStyleCnt="7">
        <dgm:presLayoutVars>
          <dgm:bulletEnabled val="1"/>
        </dgm:presLayoutVars>
      </dgm:prSet>
      <dgm:spPr/>
      <dgm:t>
        <a:bodyPr/>
        <a:lstStyle/>
        <a:p>
          <a:endParaRPr lang="en-US"/>
        </a:p>
      </dgm:t>
    </dgm:pt>
    <dgm:pt modelId="{3C302367-F061-434E-A153-45F031F044ED}" type="pres">
      <dgm:prSet presAssocID="{88DC1967-9E1B-4FFD-8D6F-D2A61674C323}" presName="sp" presStyleCnt="0"/>
      <dgm:spPr/>
    </dgm:pt>
    <dgm:pt modelId="{D4BA68B0-718D-4BA0-970D-C24E8626F5B5}" type="pres">
      <dgm:prSet presAssocID="{6E012F43-8BCC-45F1-B30D-CDA955CBCBCB}" presName="linNode" presStyleCnt="0"/>
      <dgm:spPr/>
    </dgm:pt>
    <dgm:pt modelId="{66DC2103-B6D7-41B3-A85A-B3D615DFE7BC}" type="pres">
      <dgm:prSet presAssocID="{6E012F43-8BCC-45F1-B30D-CDA955CBCBCB}" presName="parentText" presStyleLbl="node1" presStyleIdx="6" presStyleCnt="7">
        <dgm:presLayoutVars>
          <dgm:chMax val="1"/>
          <dgm:bulletEnabled val="1"/>
        </dgm:presLayoutVars>
      </dgm:prSet>
      <dgm:spPr/>
      <dgm:t>
        <a:bodyPr/>
        <a:lstStyle/>
        <a:p>
          <a:endParaRPr lang="en-US"/>
        </a:p>
      </dgm:t>
    </dgm:pt>
    <dgm:pt modelId="{592890DE-E239-4E93-AFE4-303FE52EDE82}" type="pres">
      <dgm:prSet presAssocID="{6E012F43-8BCC-45F1-B30D-CDA955CBCBCB}" presName="descendantText" presStyleLbl="alignAccFollowNode1" presStyleIdx="6" presStyleCnt="7">
        <dgm:presLayoutVars>
          <dgm:bulletEnabled val="1"/>
        </dgm:presLayoutVars>
      </dgm:prSet>
      <dgm:spPr/>
    </dgm:pt>
  </dgm:ptLst>
  <dgm:cxnLst>
    <dgm:cxn modelId="{B2FDBB26-C348-403A-81CC-2B8F3986057B}" type="presOf" srcId="{C16F6F21-0561-4FAD-A736-CC0CB430D4DD}" destId="{3B5C92DE-9E66-4768-895C-24179C5A80AB}" srcOrd="0" destOrd="0" presId="urn:microsoft.com/office/officeart/2005/8/layout/vList5"/>
    <dgm:cxn modelId="{57A3EE70-CA63-4B0D-8E2D-DF56F8D1E796}" type="presOf" srcId="{E9D21AB7-1766-4817-886B-F90EA713890A}" destId="{8522F6DE-9637-4930-9065-30376A2D7476}" srcOrd="0" destOrd="0" presId="urn:microsoft.com/office/officeart/2005/8/layout/vList5"/>
    <dgm:cxn modelId="{602155B1-5AA8-4AC3-B0E9-2FE7392E6AD8}" srcId="{C3E2430F-829F-4256-88AC-E8EF435DC571}" destId="{10B458D3-1156-453C-B463-B77671EFD647}" srcOrd="1" destOrd="0" parTransId="{7C50AB8F-35C9-4D43-8611-B17B12EC02A0}" sibTransId="{C4AD8E52-73B7-4475-9603-F3446C5CEAFE}"/>
    <dgm:cxn modelId="{F1CDEEE4-9AE8-4D09-9782-2749EC575D2C}" type="presOf" srcId="{C3E2430F-829F-4256-88AC-E8EF435DC571}" destId="{D6ACC785-5EB8-4024-930F-BBDD3E07040B}" srcOrd="0" destOrd="0" presId="urn:microsoft.com/office/officeart/2005/8/layout/vList5"/>
    <dgm:cxn modelId="{75208977-38EB-491B-A144-5316F802F881}" srcId="{6E012F43-8BCC-45F1-B30D-CDA955CBCBCB}" destId="{D0B9DFD2-7697-4B1C-9FE4-7502FDCDE14E}" srcOrd="0" destOrd="0" parTransId="{2A8C74B1-5365-48A2-8417-0485595D3B2A}" sibTransId="{5B525CA4-FAB8-4637-B5D9-0ACE87CD550A}"/>
    <dgm:cxn modelId="{2D79AC35-93A4-439E-B6C6-E7A2A832948C}" type="presOf" srcId="{DB026B79-6B32-409F-B643-76C3D4F6A3BB}" destId="{05A421EE-6253-423B-A811-EDE94ED182A6}" srcOrd="0" destOrd="0" presId="urn:microsoft.com/office/officeart/2005/8/layout/vList5"/>
    <dgm:cxn modelId="{E5CA9A3B-31BC-4EE0-B4C8-3E4DB1A331CF}" srcId="{4B4855D0-09FE-477F-AFF7-D0800F4EFDA4}" destId="{E1A3A32E-7116-4762-A554-7FF51EBA8410}" srcOrd="0" destOrd="0" parTransId="{5C90C65E-F0C8-4698-9319-85D386C35216}" sibTransId="{D13BAAA2-1BE8-4163-9163-C07DED91DFC4}"/>
    <dgm:cxn modelId="{5211354D-3DA2-4C5B-838E-28C1CB8284D5}" srcId="{C3E2430F-829F-4256-88AC-E8EF435DC571}" destId="{E9D21AB7-1766-4817-886B-F90EA713890A}" srcOrd="0" destOrd="0" parTransId="{E3D8AEF6-CC73-4D2A-8DF5-358EA24C7C0A}" sibTransId="{0567F384-7163-4F35-B97B-811355F2643E}"/>
    <dgm:cxn modelId="{95995D76-0419-4359-9F8D-BA1897993905}" type="presOf" srcId="{0A501867-6B39-452C-A1A4-3843FF6D68CF}" destId="{3763F8BA-60B8-4605-B2A8-D63D513AC285}" srcOrd="0" destOrd="1" presId="urn:microsoft.com/office/officeart/2005/8/layout/vList5"/>
    <dgm:cxn modelId="{551238F2-88CA-4237-A531-89050E087CC8}" srcId="{6E012F43-8BCC-45F1-B30D-CDA955CBCBCB}" destId="{32F092BB-08F4-4E5F-97AC-182965A73A7C}" srcOrd="1" destOrd="0" parTransId="{69907132-3062-4033-AAC3-11C256B9B330}" sibTransId="{55EE7DC8-D1FB-48BA-B2C6-AF990AE56E1D}"/>
    <dgm:cxn modelId="{6460190A-C9EB-4A5A-837C-2A18AF813B8F}" type="presOf" srcId="{3ABE6B98-0DB3-4B46-A882-8D6AD00C99A8}" destId="{E95C93E0-D71A-45F7-89BF-7E96E89D7FF1}" srcOrd="0" destOrd="1" presId="urn:microsoft.com/office/officeart/2005/8/layout/vList5"/>
    <dgm:cxn modelId="{A6B0E797-A754-4536-AB1B-508D093DE988}" type="presOf" srcId="{10B458D3-1156-453C-B463-B77671EFD647}" destId="{8522F6DE-9637-4930-9065-30376A2D7476}" srcOrd="0" destOrd="1" presId="urn:microsoft.com/office/officeart/2005/8/layout/vList5"/>
    <dgm:cxn modelId="{BD3BF3A2-0C4B-4A85-9644-1A52BC8E8199}" type="presOf" srcId="{C2CFF09E-A388-449C-8696-01F00ACD914B}" destId="{3763F8BA-60B8-4605-B2A8-D63D513AC285}" srcOrd="0" destOrd="2" presId="urn:microsoft.com/office/officeart/2005/8/layout/vList5"/>
    <dgm:cxn modelId="{20CE0268-53BB-49C0-9560-F11BB5E76DC5}" type="presOf" srcId="{6E012F43-8BCC-45F1-B30D-CDA955CBCBCB}" destId="{66DC2103-B6D7-41B3-A85A-B3D615DFE7BC}" srcOrd="0" destOrd="0" presId="urn:microsoft.com/office/officeart/2005/8/layout/vList5"/>
    <dgm:cxn modelId="{799801CD-565D-46E3-BF63-B14554650544}" srcId="{22D2115C-918A-4318-A392-A5EABA9DD84C}" destId="{1FDAC7A3-500D-4187-BAB3-A7974D1A230F}" srcOrd="0" destOrd="0" parTransId="{F5EC16F9-08B7-4B30-B657-7AA36B3C4070}" sibTransId="{0B743388-C73C-423A-A2B5-5FC5A57AA802}"/>
    <dgm:cxn modelId="{58270C62-C29C-4B67-B8C2-EA2B0E9C2445}" type="presOf" srcId="{22D2115C-918A-4318-A392-A5EABA9DD84C}" destId="{C1B0A557-48C4-41DE-9A56-CC6A8BF81E1B}" srcOrd="0" destOrd="0" presId="urn:microsoft.com/office/officeart/2005/8/layout/vList5"/>
    <dgm:cxn modelId="{6DAC9A16-FAC6-40BA-B4A5-238A9805C7FB}" type="presOf" srcId="{D0B9DFD2-7697-4B1C-9FE4-7502FDCDE14E}" destId="{592890DE-E239-4E93-AFE4-303FE52EDE82}" srcOrd="0" destOrd="0" presId="urn:microsoft.com/office/officeart/2005/8/layout/vList5"/>
    <dgm:cxn modelId="{EEBC60FF-6CAC-4710-9A17-A599FF6C2B5C}" srcId="{11E35B61-3842-450A-BA58-9981D3745F97}" destId="{C3E2430F-829F-4256-88AC-E8EF435DC571}" srcOrd="2" destOrd="0" parTransId="{AF00C6AF-3910-4E7D-9B0C-9042EC016D3F}" sibTransId="{42875A65-9526-4BAE-AAE5-E24B8D621E40}"/>
    <dgm:cxn modelId="{1CF57867-B8A1-4C7B-84F3-5C68BFB69999}" type="presOf" srcId="{1FDAC7A3-500D-4187-BAB3-A7974D1A230F}" destId="{E95C93E0-D71A-45F7-89BF-7E96E89D7FF1}" srcOrd="0" destOrd="0" presId="urn:microsoft.com/office/officeart/2005/8/layout/vList5"/>
    <dgm:cxn modelId="{42AE188D-4571-4143-BE2A-DAE11EE8EA3D}" srcId="{11E35B61-3842-450A-BA58-9981D3745F97}" destId="{4B4855D0-09FE-477F-AFF7-D0800F4EFDA4}" srcOrd="1" destOrd="0" parTransId="{BB60C630-AE3F-4A7D-B17E-087E8BFDD0C7}" sibTransId="{11193419-1ADF-4452-A11A-C4118D6267CE}"/>
    <dgm:cxn modelId="{C4BDE7D5-2274-4B13-B18B-0A83ED3A9AC1}" type="presOf" srcId="{E1A3A32E-7116-4762-A554-7FF51EBA8410}" destId="{3763F8BA-60B8-4605-B2A8-D63D513AC285}" srcOrd="0" destOrd="0" presId="urn:microsoft.com/office/officeart/2005/8/layout/vList5"/>
    <dgm:cxn modelId="{264E5EAF-E827-4D20-A40E-D557AD22E73D}" srcId="{F838DF0F-05CB-49EE-9FFA-1DA9502529F4}" destId="{6D3D979D-386F-4806-8E78-EA82C8F116E8}" srcOrd="2" destOrd="0" parTransId="{FE02DF46-9853-4EFB-A1C0-13E91B247B76}" sibTransId="{40ADDD7D-7C5E-4D06-B664-4608B1C6B89F}"/>
    <dgm:cxn modelId="{ED28AA99-41E2-453B-8BC9-21CEC657E281}" srcId="{22D2115C-918A-4318-A392-A5EABA9DD84C}" destId="{3ABE6B98-0DB3-4B46-A882-8D6AD00C99A8}" srcOrd="1" destOrd="0" parTransId="{0A8C9DB1-59C4-4D1D-8CFB-CED6850CD1A9}" sibTransId="{BC4FB737-9648-415F-8041-8662558CB578}"/>
    <dgm:cxn modelId="{36ACA8FD-5E8A-4A89-8E57-A99929828765}" srcId="{F838DF0F-05CB-49EE-9FFA-1DA9502529F4}" destId="{C16F6F21-0561-4FAD-A736-CC0CB430D4DD}" srcOrd="0" destOrd="0" parTransId="{581B820A-9E2B-435D-B535-9E548DD80CA2}" sibTransId="{A585C0CD-DF24-498F-9431-65C013F54880}"/>
    <dgm:cxn modelId="{670A76CD-B40A-4565-87D6-D4637BA74E4A}" type="presOf" srcId="{82788020-5A16-4C5D-9D88-CDEBC0A52835}" destId="{4F2776C7-480B-4334-90EE-1726E9195979}" srcOrd="0" destOrd="0" presId="urn:microsoft.com/office/officeart/2005/8/layout/vList5"/>
    <dgm:cxn modelId="{A7A1206D-6B52-40E4-A8A8-0AFB5C0CDA1B}" srcId="{DB026B79-6B32-409F-B643-76C3D4F6A3BB}" destId="{7FD0E022-2AE3-4808-855C-FDFC482B9DC3}" srcOrd="0" destOrd="0" parTransId="{E7C7A22C-E916-4DCE-BBE9-5B3D00AB4296}" sibTransId="{795AB84E-B7FA-4C3A-9ACB-D853E00653F9}"/>
    <dgm:cxn modelId="{162459A4-0A0C-48F3-B6C8-E72C8DC23F0B}" srcId="{E1A3A32E-7116-4762-A554-7FF51EBA8410}" destId="{0A501867-6B39-452C-A1A4-3843FF6D68CF}" srcOrd="0" destOrd="0" parTransId="{7CC66856-069A-44CD-B01F-F6B411581428}" sibTransId="{90ABDBEF-7662-4FBB-BAEB-D7D774C241BF}"/>
    <dgm:cxn modelId="{BF0CBBEF-478F-4C8F-9E3F-1D55B8FF60C9}" srcId="{E1A3A32E-7116-4762-A554-7FF51EBA8410}" destId="{C2CFF09E-A388-449C-8696-01F00ACD914B}" srcOrd="1" destOrd="0" parTransId="{D3AE643F-4C1B-493A-97C0-DCFF138EE508}" sibTransId="{96F306F4-A374-4B37-B184-820D691F7EAF}"/>
    <dgm:cxn modelId="{B0FF4C90-2FDB-4EB9-A744-F0420A38BC1A}" srcId="{F838DF0F-05CB-49EE-9FFA-1DA9502529F4}" destId="{DD718024-58F4-4EBD-B93C-B8A94B012DF4}" srcOrd="1" destOrd="0" parTransId="{73AC189B-34DE-4D1F-9E30-BA57ED45E071}" sibTransId="{913CBA3F-456A-4477-AAC3-204B019757B9}"/>
    <dgm:cxn modelId="{559E5CE0-2979-4237-96A7-0A3D7CC5EB1B}" type="presOf" srcId="{32F092BB-08F4-4E5F-97AC-182965A73A7C}" destId="{592890DE-E239-4E93-AFE4-303FE52EDE82}" srcOrd="0" destOrd="1" presId="urn:microsoft.com/office/officeart/2005/8/layout/vList5"/>
    <dgm:cxn modelId="{153D576C-8383-46DE-86C0-1942AEB1C139}" type="presOf" srcId="{F838DF0F-05CB-49EE-9FFA-1DA9502529F4}" destId="{7055F734-2D34-47EE-87A0-3EC963165D95}" srcOrd="0" destOrd="0" presId="urn:microsoft.com/office/officeart/2005/8/layout/vList5"/>
    <dgm:cxn modelId="{B16160AD-4154-43E5-B7FC-C510ACB00683}" type="presOf" srcId="{11E35B61-3842-450A-BA58-9981D3745F97}" destId="{96DB35E8-87C5-4263-93D0-6DB2E8A7BA37}" srcOrd="0" destOrd="0" presId="urn:microsoft.com/office/officeart/2005/8/layout/vList5"/>
    <dgm:cxn modelId="{5F67B6D6-7879-4413-8DAD-E56CC8212F64}" srcId="{11E35B61-3842-450A-BA58-9981D3745F97}" destId="{22D2115C-918A-4318-A392-A5EABA9DD84C}" srcOrd="5" destOrd="0" parTransId="{40A41307-B43B-4BA2-886C-E44B84BD2FE1}" sibTransId="{88DC1967-9E1B-4FFD-8D6F-D2A61674C323}"/>
    <dgm:cxn modelId="{A28B4595-5489-4D5C-B340-36B1ABDF4E01}" type="presOf" srcId="{7FD0E022-2AE3-4808-855C-FDFC482B9DC3}" destId="{5A4E33A0-81BF-4D8D-BF4C-6E7C08570257}" srcOrd="0" destOrd="0" presId="urn:microsoft.com/office/officeart/2005/8/layout/vList5"/>
    <dgm:cxn modelId="{9F2E8C80-10BA-4E77-AD15-EE8AB37DBCA3}" srcId="{D4E10CD4-B5C6-4051-9EF9-16162D666712}" destId="{82788020-5A16-4C5D-9D88-CDEBC0A52835}" srcOrd="0" destOrd="0" parTransId="{D2CBCEC3-CC34-4BC7-8923-6B1973442EE1}" sibTransId="{5E6A8981-575A-4EDD-9393-BA76E80E8FAC}"/>
    <dgm:cxn modelId="{04897643-27A1-40B7-9918-01B415216A81}" srcId="{11E35B61-3842-450A-BA58-9981D3745F97}" destId="{DB026B79-6B32-409F-B643-76C3D4F6A3BB}" srcOrd="3" destOrd="0" parTransId="{5EE16F9A-BCFC-4D6C-882F-1C9FAE0EB456}" sibTransId="{FB5F91A7-3C11-4F4A-8BCF-F3087A4C1779}"/>
    <dgm:cxn modelId="{8CDC0338-8EDB-4404-B966-DAD2F2EC80E2}" srcId="{11E35B61-3842-450A-BA58-9981D3745F97}" destId="{D4E10CD4-B5C6-4051-9EF9-16162D666712}" srcOrd="4" destOrd="0" parTransId="{13E08BC8-71DE-483D-8835-7A1D30137CD8}" sibTransId="{4802C10B-229D-4AB0-98ED-DCD5BF1FB1BC}"/>
    <dgm:cxn modelId="{F087FE06-FD59-4793-8789-A34F380398B3}" type="presOf" srcId="{4B4855D0-09FE-477F-AFF7-D0800F4EFDA4}" destId="{A1D92D24-422A-4809-A6FD-B9554185E3E3}" srcOrd="0" destOrd="0" presId="urn:microsoft.com/office/officeart/2005/8/layout/vList5"/>
    <dgm:cxn modelId="{8F167F56-F027-4F25-A0F3-597E1DF842D9}" srcId="{11E35B61-3842-450A-BA58-9981D3745F97}" destId="{F838DF0F-05CB-49EE-9FFA-1DA9502529F4}" srcOrd="0" destOrd="0" parTransId="{83627A47-A9EE-43B2-ACE2-DF52092352AF}" sibTransId="{04138735-AF8E-4007-AAC5-113ADB132F1C}"/>
    <dgm:cxn modelId="{71619F12-24DA-43E9-939F-35F3366CCCA0}" type="presOf" srcId="{DD718024-58F4-4EBD-B93C-B8A94B012DF4}" destId="{3B5C92DE-9E66-4768-895C-24179C5A80AB}" srcOrd="0" destOrd="1" presId="urn:microsoft.com/office/officeart/2005/8/layout/vList5"/>
    <dgm:cxn modelId="{F0D40F29-4BCE-414C-A109-7B941FB5DC32}" type="presOf" srcId="{D4E10CD4-B5C6-4051-9EF9-16162D666712}" destId="{1002F525-EFB6-4403-B137-8D79C9688E0E}" srcOrd="0" destOrd="0" presId="urn:microsoft.com/office/officeart/2005/8/layout/vList5"/>
    <dgm:cxn modelId="{B0269DAE-806A-42F2-BED3-50865E2AA21A}" srcId="{11E35B61-3842-450A-BA58-9981D3745F97}" destId="{6E012F43-8BCC-45F1-B30D-CDA955CBCBCB}" srcOrd="6" destOrd="0" parTransId="{9CE92E18-CDDC-4C19-8380-9C3D938B5FBA}" sibTransId="{6A2EAEFC-C020-4451-ACB9-89E7AA51BCA7}"/>
    <dgm:cxn modelId="{627FA473-F7DE-4391-B72A-D464C0A1C1B5}" type="presOf" srcId="{6D3D979D-386F-4806-8E78-EA82C8F116E8}" destId="{3B5C92DE-9E66-4768-895C-24179C5A80AB}" srcOrd="0" destOrd="2" presId="urn:microsoft.com/office/officeart/2005/8/layout/vList5"/>
    <dgm:cxn modelId="{A5D71B01-9473-4A3E-AF03-87BB1D948C9D}" type="presParOf" srcId="{96DB35E8-87C5-4263-93D0-6DB2E8A7BA37}" destId="{CF99716F-585F-47CD-B1E2-6D93D494D681}" srcOrd="0" destOrd="0" presId="urn:microsoft.com/office/officeart/2005/8/layout/vList5"/>
    <dgm:cxn modelId="{83198172-D49B-4A67-9A5C-496761B2E49D}" type="presParOf" srcId="{CF99716F-585F-47CD-B1E2-6D93D494D681}" destId="{7055F734-2D34-47EE-87A0-3EC963165D95}" srcOrd="0" destOrd="0" presId="urn:microsoft.com/office/officeart/2005/8/layout/vList5"/>
    <dgm:cxn modelId="{B5BCA2C7-6C94-429C-BBE4-77D1BCFA77C2}" type="presParOf" srcId="{CF99716F-585F-47CD-B1E2-6D93D494D681}" destId="{3B5C92DE-9E66-4768-895C-24179C5A80AB}" srcOrd="1" destOrd="0" presId="urn:microsoft.com/office/officeart/2005/8/layout/vList5"/>
    <dgm:cxn modelId="{FABA3341-6729-4A58-ABE7-BCC8ABF132D7}" type="presParOf" srcId="{96DB35E8-87C5-4263-93D0-6DB2E8A7BA37}" destId="{681B745B-BFE0-4B52-BFD7-7C9DECE35C40}" srcOrd="1" destOrd="0" presId="urn:microsoft.com/office/officeart/2005/8/layout/vList5"/>
    <dgm:cxn modelId="{65058409-4DA8-4E75-9F08-DA4400AD0D3A}" type="presParOf" srcId="{96DB35E8-87C5-4263-93D0-6DB2E8A7BA37}" destId="{EDF363D9-C0B7-4A48-BA78-A5619B056C89}" srcOrd="2" destOrd="0" presId="urn:microsoft.com/office/officeart/2005/8/layout/vList5"/>
    <dgm:cxn modelId="{E6F82E6E-6FEE-454D-BACD-E24A9F3014BE}" type="presParOf" srcId="{EDF363D9-C0B7-4A48-BA78-A5619B056C89}" destId="{A1D92D24-422A-4809-A6FD-B9554185E3E3}" srcOrd="0" destOrd="0" presId="urn:microsoft.com/office/officeart/2005/8/layout/vList5"/>
    <dgm:cxn modelId="{4FBB69E8-CD39-4AD7-AC93-8E884162733E}" type="presParOf" srcId="{EDF363D9-C0B7-4A48-BA78-A5619B056C89}" destId="{3763F8BA-60B8-4605-B2A8-D63D513AC285}" srcOrd="1" destOrd="0" presId="urn:microsoft.com/office/officeart/2005/8/layout/vList5"/>
    <dgm:cxn modelId="{0CB0194A-D16A-4481-905B-3027FBCD69E2}" type="presParOf" srcId="{96DB35E8-87C5-4263-93D0-6DB2E8A7BA37}" destId="{F2B7EC53-E139-498D-B665-7C80218CE4D7}" srcOrd="3" destOrd="0" presId="urn:microsoft.com/office/officeart/2005/8/layout/vList5"/>
    <dgm:cxn modelId="{CDF71876-A065-4B54-8B16-410BC6E541C6}" type="presParOf" srcId="{96DB35E8-87C5-4263-93D0-6DB2E8A7BA37}" destId="{0E1FADAB-66AB-4650-9FA3-28EE563E4BA4}" srcOrd="4" destOrd="0" presId="urn:microsoft.com/office/officeart/2005/8/layout/vList5"/>
    <dgm:cxn modelId="{F1B38321-549D-4482-8D7C-29ED620A6F81}" type="presParOf" srcId="{0E1FADAB-66AB-4650-9FA3-28EE563E4BA4}" destId="{D6ACC785-5EB8-4024-930F-BBDD3E07040B}" srcOrd="0" destOrd="0" presId="urn:microsoft.com/office/officeart/2005/8/layout/vList5"/>
    <dgm:cxn modelId="{AA7D849B-4B2C-44D8-9C00-C6EE423592AF}" type="presParOf" srcId="{0E1FADAB-66AB-4650-9FA3-28EE563E4BA4}" destId="{8522F6DE-9637-4930-9065-30376A2D7476}" srcOrd="1" destOrd="0" presId="urn:microsoft.com/office/officeart/2005/8/layout/vList5"/>
    <dgm:cxn modelId="{6E9F5992-C68E-4058-AD37-71E5AFD41FB0}" type="presParOf" srcId="{96DB35E8-87C5-4263-93D0-6DB2E8A7BA37}" destId="{F06AF3E0-3CC5-4AE9-850B-69059D287064}" srcOrd="5" destOrd="0" presId="urn:microsoft.com/office/officeart/2005/8/layout/vList5"/>
    <dgm:cxn modelId="{B5271D78-4922-4E74-90B5-5DE459DAB3D7}" type="presParOf" srcId="{96DB35E8-87C5-4263-93D0-6DB2E8A7BA37}" destId="{BA3B8787-0D10-4559-BD52-49BC5854F97A}" srcOrd="6" destOrd="0" presId="urn:microsoft.com/office/officeart/2005/8/layout/vList5"/>
    <dgm:cxn modelId="{A66558DB-67B0-455B-BEF8-B801C0175723}" type="presParOf" srcId="{BA3B8787-0D10-4559-BD52-49BC5854F97A}" destId="{05A421EE-6253-423B-A811-EDE94ED182A6}" srcOrd="0" destOrd="0" presId="urn:microsoft.com/office/officeart/2005/8/layout/vList5"/>
    <dgm:cxn modelId="{E9D381AB-A543-473B-8930-FF7902D14C6C}" type="presParOf" srcId="{BA3B8787-0D10-4559-BD52-49BC5854F97A}" destId="{5A4E33A0-81BF-4D8D-BF4C-6E7C08570257}" srcOrd="1" destOrd="0" presId="urn:microsoft.com/office/officeart/2005/8/layout/vList5"/>
    <dgm:cxn modelId="{E348104E-1F93-4F9D-BE0E-DC35254D4816}" type="presParOf" srcId="{96DB35E8-87C5-4263-93D0-6DB2E8A7BA37}" destId="{FCD38F06-43C6-43A7-8A58-AB4B45AC72F0}" srcOrd="7" destOrd="0" presId="urn:microsoft.com/office/officeart/2005/8/layout/vList5"/>
    <dgm:cxn modelId="{50357F5A-294A-4198-814A-8DADD381BEA9}" type="presParOf" srcId="{96DB35E8-87C5-4263-93D0-6DB2E8A7BA37}" destId="{75FD7D40-D98C-440F-9EB2-8170D155851C}" srcOrd="8" destOrd="0" presId="urn:microsoft.com/office/officeart/2005/8/layout/vList5"/>
    <dgm:cxn modelId="{A7CE839F-7802-4988-87A3-BADC18CA0D6B}" type="presParOf" srcId="{75FD7D40-D98C-440F-9EB2-8170D155851C}" destId="{1002F525-EFB6-4403-B137-8D79C9688E0E}" srcOrd="0" destOrd="0" presId="urn:microsoft.com/office/officeart/2005/8/layout/vList5"/>
    <dgm:cxn modelId="{64A5FF12-F08D-482F-8C5D-58F229F7BC49}" type="presParOf" srcId="{75FD7D40-D98C-440F-9EB2-8170D155851C}" destId="{4F2776C7-480B-4334-90EE-1726E9195979}" srcOrd="1" destOrd="0" presId="urn:microsoft.com/office/officeart/2005/8/layout/vList5"/>
    <dgm:cxn modelId="{AC2CE5EE-489B-4B51-A084-A94ED7A7BC1C}" type="presParOf" srcId="{96DB35E8-87C5-4263-93D0-6DB2E8A7BA37}" destId="{4B1D3FB8-7944-4648-9C12-82D45FC2E424}" srcOrd="9" destOrd="0" presId="urn:microsoft.com/office/officeart/2005/8/layout/vList5"/>
    <dgm:cxn modelId="{0DACC935-F202-4B14-8BAF-474167AD9868}" type="presParOf" srcId="{96DB35E8-87C5-4263-93D0-6DB2E8A7BA37}" destId="{0B6B259C-ACBE-49CC-AAB2-EC1757FAA425}" srcOrd="10" destOrd="0" presId="urn:microsoft.com/office/officeart/2005/8/layout/vList5"/>
    <dgm:cxn modelId="{3DB56775-4E50-405B-B744-AFC798DDBC2F}" type="presParOf" srcId="{0B6B259C-ACBE-49CC-AAB2-EC1757FAA425}" destId="{C1B0A557-48C4-41DE-9A56-CC6A8BF81E1B}" srcOrd="0" destOrd="0" presId="urn:microsoft.com/office/officeart/2005/8/layout/vList5"/>
    <dgm:cxn modelId="{D89692AF-556B-49E5-861D-5372AE3B6314}" type="presParOf" srcId="{0B6B259C-ACBE-49CC-AAB2-EC1757FAA425}" destId="{E95C93E0-D71A-45F7-89BF-7E96E89D7FF1}" srcOrd="1" destOrd="0" presId="urn:microsoft.com/office/officeart/2005/8/layout/vList5"/>
    <dgm:cxn modelId="{D28CF7CC-F45E-404B-B212-56E11CE4BD68}" type="presParOf" srcId="{96DB35E8-87C5-4263-93D0-6DB2E8A7BA37}" destId="{3C302367-F061-434E-A153-45F031F044ED}" srcOrd="11" destOrd="0" presId="urn:microsoft.com/office/officeart/2005/8/layout/vList5"/>
    <dgm:cxn modelId="{53D27399-C96F-4BDA-AD31-3DDD0C1291C2}" type="presParOf" srcId="{96DB35E8-87C5-4263-93D0-6DB2E8A7BA37}" destId="{D4BA68B0-718D-4BA0-970D-C24E8626F5B5}" srcOrd="12" destOrd="0" presId="urn:microsoft.com/office/officeart/2005/8/layout/vList5"/>
    <dgm:cxn modelId="{E30ED090-04B0-4DF2-89A3-CE9ECA6236BB}" type="presParOf" srcId="{D4BA68B0-718D-4BA0-970D-C24E8626F5B5}" destId="{66DC2103-B6D7-41B3-A85A-B3D615DFE7BC}" srcOrd="0" destOrd="0" presId="urn:microsoft.com/office/officeart/2005/8/layout/vList5"/>
    <dgm:cxn modelId="{49AA03B2-FAA9-4039-A59B-0E5109F13747}" type="presParOf" srcId="{D4BA68B0-718D-4BA0-970D-C24E8626F5B5}" destId="{592890DE-E239-4E93-AFE4-303FE52EDE8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9BE0A-1814-437A-90A2-0F33F36C150B}">
      <dsp:nvSpPr>
        <dsp:cNvPr id="0" name=""/>
        <dsp:cNvSpPr/>
      </dsp:nvSpPr>
      <dsp:spPr>
        <a:xfrm>
          <a:off x="2728879" y="1372631"/>
          <a:ext cx="134344" cy="1272020"/>
        </a:xfrm>
        <a:custGeom>
          <a:avLst/>
          <a:gdLst/>
          <a:ahLst/>
          <a:cxnLst/>
          <a:rect l="0" t="0" r="0" b="0"/>
          <a:pathLst>
            <a:path>
              <a:moveTo>
                <a:pt x="0" y="0"/>
              </a:moveTo>
              <a:lnTo>
                <a:pt x="0" y="1272020"/>
              </a:lnTo>
              <a:lnTo>
                <a:pt x="134344" y="12720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FF4936-35B4-49F5-A991-1D047E6ADB84}">
      <dsp:nvSpPr>
        <dsp:cNvPr id="0" name=""/>
        <dsp:cNvSpPr/>
      </dsp:nvSpPr>
      <dsp:spPr>
        <a:xfrm>
          <a:off x="2630121" y="1372631"/>
          <a:ext cx="98757" cy="1272020"/>
        </a:xfrm>
        <a:custGeom>
          <a:avLst/>
          <a:gdLst/>
          <a:ahLst/>
          <a:cxnLst/>
          <a:rect l="0" t="0" r="0" b="0"/>
          <a:pathLst>
            <a:path>
              <a:moveTo>
                <a:pt x="98757" y="0"/>
              </a:moveTo>
              <a:lnTo>
                <a:pt x="98757" y="1272020"/>
              </a:lnTo>
              <a:lnTo>
                <a:pt x="0" y="12720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69A3E5-38D8-4450-B497-9E5EAA202948}">
      <dsp:nvSpPr>
        <dsp:cNvPr id="0" name=""/>
        <dsp:cNvSpPr/>
      </dsp:nvSpPr>
      <dsp:spPr>
        <a:xfrm>
          <a:off x="2728879" y="1372631"/>
          <a:ext cx="134344" cy="483910"/>
        </a:xfrm>
        <a:custGeom>
          <a:avLst/>
          <a:gdLst/>
          <a:ahLst/>
          <a:cxnLst/>
          <a:rect l="0" t="0" r="0" b="0"/>
          <a:pathLst>
            <a:path>
              <a:moveTo>
                <a:pt x="0" y="0"/>
              </a:moveTo>
              <a:lnTo>
                <a:pt x="0" y="483910"/>
              </a:lnTo>
              <a:lnTo>
                <a:pt x="134344" y="4839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941BF-D8F9-4A9F-9F91-42A13B697FC5}">
      <dsp:nvSpPr>
        <dsp:cNvPr id="0" name=""/>
        <dsp:cNvSpPr/>
      </dsp:nvSpPr>
      <dsp:spPr>
        <a:xfrm>
          <a:off x="2630121" y="1372631"/>
          <a:ext cx="98757" cy="483910"/>
        </a:xfrm>
        <a:custGeom>
          <a:avLst/>
          <a:gdLst/>
          <a:ahLst/>
          <a:cxnLst/>
          <a:rect l="0" t="0" r="0" b="0"/>
          <a:pathLst>
            <a:path>
              <a:moveTo>
                <a:pt x="98757" y="0"/>
              </a:moveTo>
              <a:lnTo>
                <a:pt x="98757" y="483910"/>
              </a:lnTo>
              <a:lnTo>
                <a:pt x="0" y="4839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61DB7B-4B09-4F05-ADA6-52669CB5C86D}">
      <dsp:nvSpPr>
        <dsp:cNvPr id="0" name=""/>
        <dsp:cNvSpPr/>
      </dsp:nvSpPr>
      <dsp:spPr>
        <a:xfrm>
          <a:off x="3283886" y="557826"/>
          <a:ext cx="805903" cy="537302"/>
        </a:xfrm>
        <a:custGeom>
          <a:avLst/>
          <a:gdLst/>
          <a:ahLst/>
          <a:cxnLst/>
          <a:rect l="0" t="0" r="0" b="0"/>
          <a:pathLst>
            <a:path>
              <a:moveTo>
                <a:pt x="805903" y="0"/>
              </a:moveTo>
              <a:lnTo>
                <a:pt x="805903" y="537302"/>
              </a:lnTo>
              <a:lnTo>
                <a:pt x="0" y="537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C2F38-8F9C-4973-A434-401BBBD0F567}">
      <dsp:nvSpPr>
        <dsp:cNvPr id="0" name=""/>
        <dsp:cNvSpPr/>
      </dsp:nvSpPr>
      <dsp:spPr>
        <a:xfrm>
          <a:off x="4089790" y="557826"/>
          <a:ext cx="1342650" cy="440703"/>
        </a:xfrm>
        <a:custGeom>
          <a:avLst/>
          <a:gdLst/>
          <a:ahLst/>
          <a:cxnLst/>
          <a:rect l="0" t="0" r="0" b="0"/>
          <a:pathLst>
            <a:path>
              <a:moveTo>
                <a:pt x="0" y="0"/>
              </a:moveTo>
              <a:lnTo>
                <a:pt x="0" y="324151"/>
              </a:lnTo>
              <a:lnTo>
                <a:pt x="1342650" y="324151"/>
              </a:lnTo>
              <a:lnTo>
                <a:pt x="1342650" y="4407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1749B7-0379-44EA-B34F-DEDC70E68979}">
      <dsp:nvSpPr>
        <dsp:cNvPr id="0" name=""/>
        <dsp:cNvSpPr/>
      </dsp:nvSpPr>
      <dsp:spPr>
        <a:xfrm>
          <a:off x="3534783" y="2819"/>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Mark Grosvenor</a:t>
          </a:r>
        </a:p>
        <a:p>
          <a:pPr lvl="0" algn="ctr" defTabSz="400050">
            <a:lnSpc>
              <a:spcPct val="90000"/>
            </a:lnSpc>
            <a:spcBef>
              <a:spcPct val="0"/>
            </a:spcBef>
            <a:spcAft>
              <a:spcPct val="35000"/>
            </a:spcAft>
          </a:pPr>
          <a:r>
            <a:rPr lang="en-US" sz="900" kern="1200" dirty="0" smtClean="0"/>
            <a:t>CIO, SVP Technology</a:t>
          </a:r>
          <a:endParaRPr lang="en-US" sz="900" kern="1200" dirty="0"/>
        </a:p>
      </dsp:txBody>
      <dsp:txXfrm>
        <a:off x="3534783" y="2819"/>
        <a:ext cx="1110014" cy="555007"/>
      </dsp:txXfrm>
    </dsp:sp>
    <dsp:sp modelId="{AF809177-BFD1-4A07-A6AC-112C0F7ABC18}">
      <dsp:nvSpPr>
        <dsp:cNvPr id="0" name=""/>
        <dsp:cNvSpPr/>
      </dsp:nvSpPr>
      <dsp:spPr>
        <a:xfrm>
          <a:off x="4877433" y="998529"/>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Steve Frampton AVP Technology(Insurance )</a:t>
          </a:r>
          <a:endParaRPr lang="en-US" sz="900" kern="1200" dirty="0"/>
        </a:p>
      </dsp:txBody>
      <dsp:txXfrm>
        <a:off x="4877433" y="998529"/>
        <a:ext cx="1110014" cy="555007"/>
      </dsp:txXfrm>
    </dsp:sp>
    <dsp:sp modelId="{95BCC73D-85F5-4042-BB13-3AF0BBDDF84B}">
      <dsp:nvSpPr>
        <dsp:cNvPr id="0" name=""/>
        <dsp:cNvSpPr/>
      </dsp:nvSpPr>
      <dsp:spPr>
        <a:xfrm>
          <a:off x="2173872" y="817624"/>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Kevin Witt</a:t>
          </a:r>
        </a:p>
        <a:p>
          <a:pPr lvl="0" algn="ctr" defTabSz="400050">
            <a:lnSpc>
              <a:spcPct val="90000"/>
            </a:lnSpc>
            <a:spcBef>
              <a:spcPct val="0"/>
            </a:spcBef>
            <a:spcAft>
              <a:spcPct val="35000"/>
            </a:spcAft>
          </a:pPr>
          <a:r>
            <a:rPr lang="en-US" sz="900" kern="1200" dirty="0" smtClean="0"/>
            <a:t>SVP Technology</a:t>
          </a:r>
          <a:endParaRPr lang="en-US" sz="900" kern="1200" dirty="0"/>
        </a:p>
      </dsp:txBody>
      <dsp:txXfrm>
        <a:off x="2173872" y="817624"/>
        <a:ext cx="1110014" cy="555007"/>
      </dsp:txXfrm>
    </dsp:sp>
    <dsp:sp modelId="{86B0C13D-C622-4179-9F5F-4F782A614E43}">
      <dsp:nvSpPr>
        <dsp:cNvPr id="0" name=""/>
        <dsp:cNvSpPr/>
      </dsp:nvSpPr>
      <dsp:spPr>
        <a:xfrm>
          <a:off x="1520107" y="1579038"/>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Bill Weaver (BI)</a:t>
          </a:r>
        </a:p>
        <a:p>
          <a:pPr lvl="0" algn="ctr" defTabSz="400050">
            <a:lnSpc>
              <a:spcPct val="90000"/>
            </a:lnSpc>
            <a:spcBef>
              <a:spcPct val="0"/>
            </a:spcBef>
            <a:spcAft>
              <a:spcPct val="35000"/>
            </a:spcAft>
          </a:pPr>
          <a:r>
            <a:rPr lang="en-US" sz="900" kern="1200" dirty="0" smtClean="0"/>
            <a:t>Data Architect</a:t>
          </a:r>
        </a:p>
      </dsp:txBody>
      <dsp:txXfrm>
        <a:off x="1520107" y="1579038"/>
        <a:ext cx="1110014" cy="555007"/>
      </dsp:txXfrm>
    </dsp:sp>
    <dsp:sp modelId="{C0D654C2-1C6C-48E0-879F-8DCEE44C1D7B}">
      <dsp:nvSpPr>
        <dsp:cNvPr id="0" name=""/>
        <dsp:cNvSpPr/>
      </dsp:nvSpPr>
      <dsp:spPr>
        <a:xfrm>
          <a:off x="2863224" y="1579038"/>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Jane (QA Manager)</a:t>
          </a:r>
        </a:p>
      </dsp:txBody>
      <dsp:txXfrm>
        <a:off x="2863224" y="1579038"/>
        <a:ext cx="1110014" cy="555007"/>
      </dsp:txXfrm>
    </dsp:sp>
    <dsp:sp modelId="{D7CD5CCF-3BDB-424F-B983-5629E4519CC5}">
      <dsp:nvSpPr>
        <dsp:cNvPr id="0" name=""/>
        <dsp:cNvSpPr/>
      </dsp:nvSpPr>
      <dsp:spPr>
        <a:xfrm>
          <a:off x="1520107" y="2367148"/>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Kevin Rivers – Architect (Dashboard)</a:t>
          </a:r>
        </a:p>
      </dsp:txBody>
      <dsp:txXfrm>
        <a:off x="1520107" y="2367148"/>
        <a:ext cx="1110014" cy="555007"/>
      </dsp:txXfrm>
    </dsp:sp>
    <dsp:sp modelId="{6D4053A2-6941-4F02-B648-78B47FF8A999}">
      <dsp:nvSpPr>
        <dsp:cNvPr id="0" name=""/>
        <dsp:cNvSpPr/>
      </dsp:nvSpPr>
      <dsp:spPr>
        <a:xfrm>
          <a:off x="2863224" y="2367148"/>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Jaya Prakash–Director Technology (JP)</a:t>
          </a:r>
        </a:p>
      </dsp:txBody>
      <dsp:txXfrm>
        <a:off x="2863224" y="2367148"/>
        <a:ext cx="1110014" cy="555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D5C38-CAA6-46DC-ADEA-729163DC5839}">
      <dsp:nvSpPr>
        <dsp:cNvPr id="0" name=""/>
        <dsp:cNvSpPr/>
      </dsp:nvSpPr>
      <dsp:spPr>
        <a:xfrm>
          <a:off x="3632495" y="390063"/>
          <a:ext cx="91440" cy="356603"/>
        </a:xfrm>
        <a:custGeom>
          <a:avLst/>
          <a:gdLst/>
          <a:ahLst/>
          <a:cxnLst/>
          <a:rect l="0" t="0" r="0" b="0"/>
          <a:pathLst>
            <a:path>
              <a:moveTo>
                <a:pt x="127118" y="0"/>
              </a:moveTo>
              <a:lnTo>
                <a:pt x="127118" y="356603"/>
              </a:lnTo>
              <a:lnTo>
                <a:pt x="45720" y="3566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22F52-1411-4D6F-B3DB-01C19C4ABD86}">
      <dsp:nvSpPr>
        <dsp:cNvPr id="0" name=""/>
        <dsp:cNvSpPr/>
      </dsp:nvSpPr>
      <dsp:spPr>
        <a:xfrm>
          <a:off x="5696671" y="1992103"/>
          <a:ext cx="217698" cy="1912482"/>
        </a:xfrm>
        <a:custGeom>
          <a:avLst/>
          <a:gdLst/>
          <a:ahLst/>
          <a:cxnLst/>
          <a:rect l="0" t="0" r="0" b="0"/>
          <a:pathLst>
            <a:path>
              <a:moveTo>
                <a:pt x="0" y="0"/>
              </a:moveTo>
              <a:lnTo>
                <a:pt x="0" y="1912482"/>
              </a:lnTo>
              <a:lnTo>
                <a:pt x="217698" y="19124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C814AC-B66A-44CF-83B1-DECCE69A69C2}">
      <dsp:nvSpPr>
        <dsp:cNvPr id="0" name=""/>
        <dsp:cNvSpPr/>
      </dsp:nvSpPr>
      <dsp:spPr>
        <a:xfrm>
          <a:off x="5696671" y="1992103"/>
          <a:ext cx="163727" cy="1375328"/>
        </a:xfrm>
        <a:custGeom>
          <a:avLst/>
          <a:gdLst/>
          <a:ahLst/>
          <a:cxnLst/>
          <a:rect l="0" t="0" r="0" b="0"/>
          <a:pathLst>
            <a:path>
              <a:moveTo>
                <a:pt x="0" y="0"/>
              </a:moveTo>
              <a:lnTo>
                <a:pt x="0" y="1375328"/>
              </a:lnTo>
              <a:lnTo>
                <a:pt x="163727" y="1375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6927E3-6F66-42E5-AEB7-22380F61E5A6}">
      <dsp:nvSpPr>
        <dsp:cNvPr id="0" name=""/>
        <dsp:cNvSpPr/>
      </dsp:nvSpPr>
      <dsp:spPr>
        <a:xfrm>
          <a:off x="5532338" y="1992103"/>
          <a:ext cx="164332" cy="1375940"/>
        </a:xfrm>
        <a:custGeom>
          <a:avLst/>
          <a:gdLst/>
          <a:ahLst/>
          <a:cxnLst/>
          <a:rect l="0" t="0" r="0" b="0"/>
          <a:pathLst>
            <a:path>
              <a:moveTo>
                <a:pt x="164332" y="0"/>
              </a:moveTo>
              <a:lnTo>
                <a:pt x="164332" y="1375940"/>
              </a:lnTo>
              <a:lnTo>
                <a:pt x="0" y="13759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596714-E5A8-4B4E-8A95-19470068AF9A}">
      <dsp:nvSpPr>
        <dsp:cNvPr id="0" name=""/>
        <dsp:cNvSpPr/>
      </dsp:nvSpPr>
      <dsp:spPr>
        <a:xfrm>
          <a:off x="5696671" y="1992103"/>
          <a:ext cx="136385" cy="860252"/>
        </a:xfrm>
        <a:custGeom>
          <a:avLst/>
          <a:gdLst/>
          <a:ahLst/>
          <a:cxnLst/>
          <a:rect l="0" t="0" r="0" b="0"/>
          <a:pathLst>
            <a:path>
              <a:moveTo>
                <a:pt x="0" y="0"/>
              </a:moveTo>
              <a:lnTo>
                <a:pt x="0" y="860252"/>
              </a:lnTo>
              <a:lnTo>
                <a:pt x="136385" y="8602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665BFC-036E-4352-953C-6DF8FBF80065}">
      <dsp:nvSpPr>
        <dsp:cNvPr id="0" name=""/>
        <dsp:cNvSpPr/>
      </dsp:nvSpPr>
      <dsp:spPr>
        <a:xfrm>
          <a:off x="5532338" y="1992103"/>
          <a:ext cx="164332" cy="857520"/>
        </a:xfrm>
        <a:custGeom>
          <a:avLst/>
          <a:gdLst/>
          <a:ahLst/>
          <a:cxnLst/>
          <a:rect l="0" t="0" r="0" b="0"/>
          <a:pathLst>
            <a:path>
              <a:moveTo>
                <a:pt x="164332" y="0"/>
              </a:moveTo>
              <a:lnTo>
                <a:pt x="164332" y="857520"/>
              </a:lnTo>
              <a:lnTo>
                <a:pt x="0" y="8575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AAAC58-45C0-484E-8C43-0F489D745051}">
      <dsp:nvSpPr>
        <dsp:cNvPr id="0" name=""/>
        <dsp:cNvSpPr/>
      </dsp:nvSpPr>
      <dsp:spPr>
        <a:xfrm>
          <a:off x="5696671" y="1992103"/>
          <a:ext cx="157456" cy="334308"/>
        </a:xfrm>
        <a:custGeom>
          <a:avLst/>
          <a:gdLst/>
          <a:ahLst/>
          <a:cxnLst/>
          <a:rect l="0" t="0" r="0" b="0"/>
          <a:pathLst>
            <a:path>
              <a:moveTo>
                <a:pt x="0" y="0"/>
              </a:moveTo>
              <a:lnTo>
                <a:pt x="0" y="334308"/>
              </a:lnTo>
              <a:lnTo>
                <a:pt x="157456" y="3343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180D86-5AF2-43CD-AD00-719AA8C18A65}">
      <dsp:nvSpPr>
        <dsp:cNvPr id="0" name=""/>
        <dsp:cNvSpPr/>
      </dsp:nvSpPr>
      <dsp:spPr>
        <a:xfrm>
          <a:off x="5532338" y="1992103"/>
          <a:ext cx="164332" cy="334304"/>
        </a:xfrm>
        <a:custGeom>
          <a:avLst/>
          <a:gdLst/>
          <a:ahLst/>
          <a:cxnLst/>
          <a:rect l="0" t="0" r="0" b="0"/>
          <a:pathLst>
            <a:path>
              <a:moveTo>
                <a:pt x="164332" y="0"/>
              </a:moveTo>
              <a:lnTo>
                <a:pt x="164332" y="334304"/>
              </a:lnTo>
              <a:lnTo>
                <a:pt x="0" y="3343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EB0D00-E76F-4038-8BD0-E6DEAE9E8105}">
      <dsp:nvSpPr>
        <dsp:cNvPr id="0" name=""/>
        <dsp:cNvSpPr/>
      </dsp:nvSpPr>
      <dsp:spPr>
        <a:xfrm>
          <a:off x="5650951" y="1490884"/>
          <a:ext cx="91440" cy="95690"/>
        </a:xfrm>
        <a:custGeom>
          <a:avLst/>
          <a:gdLst/>
          <a:ahLst/>
          <a:cxnLst/>
          <a:rect l="0" t="0" r="0" b="0"/>
          <a:pathLst>
            <a:path>
              <a:moveTo>
                <a:pt x="46557" y="0"/>
              </a:moveTo>
              <a:lnTo>
                <a:pt x="46557" y="14291"/>
              </a:lnTo>
              <a:lnTo>
                <a:pt x="45720" y="14291"/>
              </a:lnTo>
              <a:lnTo>
                <a:pt x="45720" y="956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03FF6B-D801-49D9-8B45-1CF998F85D57}">
      <dsp:nvSpPr>
        <dsp:cNvPr id="0" name=""/>
        <dsp:cNvSpPr/>
      </dsp:nvSpPr>
      <dsp:spPr>
        <a:xfrm>
          <a:off x="3759614" y="390063"/>
          <a:ext cx="1937894" cy="713207"/>
        </a:xfrm>
        <a:custGeom>
          <a:avLst/>
          <a:gdLst/>
          <a:ahLst/>
          <a:cxnLst/>
          <a:rect l="0" t="0" r="0" b="0"/>
          <a:pathLst>
            <a:path>
              <a:moveTo>
                <a:pt x="0" y="0"/>
              </a:moveTo>
              <a:lnTo>
                <a:pt x="0" y="631809"/>
              </a:lnTo>
              <a:lnTo>
                <a:pt x="1937894" y="631809"/>
              </a:lnTo>
              <a:lnTo>
                <a:pt x="1937894" y="7132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FBEA24-B240-4E7B-8D96-CE5D2140489F}">
      <dsp:nvSpPr>
        <dsp:cNvPr id="0" name=""/>
        <dsp:cNvSpPr/>
      </dsp:nvSpPr>
      <dsp:spPr>
        <a:xfrm>
          <a:off x="3118114" y="1490884"/>
          <a:ext cx="116283" cy="1457424"/>
        </a:xfrm>
        <a:custGeom>
          <a:avLst/>
          <a:gdLst/>
          <a:ahLst/>
          <a:cxnLst/>
          <a:rect l="0" t="0" r="0" b="0"/>
          <a:pathLst>
            <a:path>
              <a:moveTo>
                <a:pt x="0" y="0"/>
              </a:moveTo>
              <a:lnTo>
                <a:pt x="0" y="1457424"/>
              </a:lnTo>
              <a:lnTo>
                <a:pt x="116283" y="14574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810B16-2951-46E4-B3D8-7D0CD589D438}">
      <dsp:nvSpPr>
        <dsp:cNvPr id="0" name=""/>
        <dsp:cNvSpPr/>
      </dsp:nvSpPr>
      <dsp:spPr>
        <a:xfrm>
          <a:off x="3118114" y="1490884"/>
          <a:ext cx="116283" cy="907014"/>
        </a:xfrm>
        <a:custGeom>
          <a:avLst/>
          <a:gdLst/>
          <a:ahLst/>
          <a:cxnLst/>
          <a:rect l="0" t="0" r="0" b="0"/>
          <a:pathLst>
            <a:path>
              <a:moveTo>
                <a:pt x="0" y="0"/>
              </a:moveTo>
              <a:lnTo>
                <a:pt x="0" y="907014"/>
              </a:lnTo>
              <a:lnTo>
                <a:pt x="116283" y="9070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2B01D-DDB4-4B5C-B4B9-58D99D8A9CFB}">
      <dsp:nvSpPr>
        <dsp:cNvPr id="0" name=""/>
        <dsp:cNvSpPr/>
      </dsp:nvSpPr>
      <dsp:spPr>
        <a:xfrm>
          <a:off x="3118114" y="1490884"/>
          <a:ext cx="104818" cy="352820"/>
        </a:xfrm>
        <a:custGeom>
          <a:avLst/>
          <a:gdLst/>
          <a:ahLst/>
          <a:cxnLst/>
          <a:rect l="0" t="0" r="0" b="0"/>
          <a:pathLst>
            <a:path>
              <a:moveTo>
                <a:pt x="0" y="0"/>
              </a:moveTo>
              <a:lnTo>
                <a:pt x="0" y="352820"/>
              </a:lnTo>
              <a:lnTo>
                <a:pt x="104818" y="3528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287960-29DB-4D3F-BE1D-A89EADC2F3C1}">
      <dsp:nvSpPr>
        <dsp:cNvPr id="0" name=""/>
        <dsp:cNvSpPr/>
      </dsp:nvSpPr>
      <dsp:spPr>
        <a:xfrm>
          <a:off x="3428205" y="390063"/>
          <a:ext cx="331409" cy="713207"/>
        </a:xfrm>
        <a:custGeom>
          <a:avLst/>
          <a:gdLst/>
          <a:ahLst/>
          <a:cxnLst/>
          <a:rect l="0" t="0" r="0" b="0"/>
          <a:pathLst>
            <a:path>
              <a:moveTo>
                <a:pt x="331409" y="0"/>
              </a:moveTo>
              <a:lnTo>
                <a:pt x="331409" y="631809"/>
              </a:lnTo>
              <a:lnTo>
                <a:pt x="0" y="631809"/>
              </a:lnTo>
              <a:lnTo>
                <a:pt x="0" y="7132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642B69-663B-4479-AF5E-D038424C387C}">
      <dsp:nvSpPr>
        <dsp:cNvPr id="0" name=""/>
        <dsp:cNvSpPr/>
      </dsp:nvSpPr>
      <dsp:spPr>
        <a:xfrm>
          <a:off x="1365003" y="1490884"/>
          <a:ext cx="116283" cy="907014"/>
        </a:xfrm>
        <a:custGeom>
          <a:avLst/>
          <a:gdLst/>
          <a:ahLst/>
          <a:cxnLst/>
          <a:rect l="0" t="0" r="0" b="0"/>
          <a:pathLst>
            <a:path>
              <a:moveTo>
                <a:pt x="0" y="0"/>
              </a:moveTo>
              <a:lnTo>
                <a:pt x="0" y="907014"/>
              </a:lnTo>
              <a:lnTo>
                <a:pt x="116283" y="9070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4B9496-A2DD-4D53-A749-3DC454E30370}">
      <dsp:nvSpPr>
        <dsp:cNvPr id="0" name=""/>
        <dsp:cNvSpPr/>
      </dsp:nvSpPr>
      <dsp:spPr>
        <a:xfrm>
          <a:off x="1365003" y="1490884"/>
          <a:ext cx="116283" cy="356603"/>
        </a:xfrm>
        <a:custGeom>
          <a:avLst/>
          <a:gdLst/>
          <a:ahLst/>
          <a:cxnLst/>
          <a:rect l="0" t="0" r="0" b="0"/>
          <a:pathLst>
            <a:path>
              <a:moveTo>
                <a:pt x="0" y="0"/>
              </a:moveTo>
              <a:lnTo>
                <a:pt x="0" y="356603"/>
              </a:lnTo>
              <a:lnTo>
                <a:pt x="116283" y="3566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8B90EE-1357-4787-8E74-D675DCBA6D5B}">
      <dsp:nvSpPr>
        <dsp:cNvPr id="0" name=""/>
        <dsp:cNvSpPr/>
      </dsp:nvSpPr>
      <dsp:spPr>
        <a:xfrm>
          <a:off x="1675093" y="390063"/>
          <a:ext cx="2084520" cy="713207"/>
        </a:xfrm>
        <a:custGeom>
          <a:avLst/>
          <a:gdLst/>
          <a:ahLst/>
          <a:cxnLst/>
          <a:rect l="0" t="0" r="0" b="0"/>
          <a:pathLst>
            <a:path>
              <a:moveTo>
                <a:pt x="2084520" y="0"/>
              </a:moveTo>
              <a:lnTo>
                <a:pt x="2084520" y="631809"/>
              </a:lnTo>
              <a:lnTo>
                <a:pt x="0" y="631809"/>
              </a:lnTo>
              <a:lnTo>
                <a:pt x="0" y="7132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916DEB-3A40-4F46-9EB0-947972192638}">
      <dsp:nvSpPr>
        <dsp:cNvPr id="0" name=""/>
        <dsp:cNvSpPr/>
      </dsp:nvSpPr>
      <dsp:spPr>
        <a:xfrm>
          <a:off x="3372001" y="2450"/>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GPM </a:t>
          </a:r>
        </a:p>
        <a:p>
          <a:pPr lvl="0" algn="ctr" defTabSz="400050">
            <a:lnSpc>
              <a:spcPct val="90000"/>
            </a:lnSpc>
            <a:spcBef>
              <a:spcPct val="0"/>
            </a:spcBef>
            <a:spcAft>
              <a:spcPct val="35000"/>
            </a:spcAft>
          </a:pPr>
          <a:r>
            <a:rPr lang="en-US" sz="900" kern="1200" dirty="0" smtClean="0"/>
            <a:t>Neena </a:t>
          </a:r>
        </a:p>
      </dsp:txBody>
      <dsp:txXfrm>
        <a:off x="3372001" y="2450"/>
        <a:ext cx="775225" cy="387612"/>
      </dsp:txXfrm>
    </dsp:sp>
    <dsp:sp modelId="{0008D97D-C7BF-4304-92D4-EBB43EDA555E}">
      <dsp:nvSpPr>
        <dsp:cNvPr id="0" name=""/>
        <dsp:cNvSpPr/>
      </dsp:nvSpPr>
      <dsp:spPr>
        <a:xfrm>
          <a:off x="1287480" y="1103271"/>
          <a:ext cx="775225" cy="38761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Apps Team</a:t>
          </a:r>
          <a:endParaRPr lang="en-US" sz="900" kern="1200" dirty="0"/>
        </a:p>
      </dsp:txBody>
      <dsp:txXfrm>
        <a:off x="1287480" y="1103271"/>
        <a:ext cx="775225" cy="387612"/>
      </dsp:txXfrm>
    </dsp:sp>
    <dsp:sp modelId="{DBBFDF6A-C5D9-4883-A1B0-171DFA331996}">
      <dsp:nvSpPr>
        <dsp:cNvPr id="0" name=""/>
        <dsp:cNvSpPr/>
      </dsp:nvSpPr>
      <dsp:spPr>
        <a:xfrm>
          <a:off x="1481287" y="1653682"/>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Nilesh S Prajapati (ATA)</a:t>
          </a:r>
          <a:endParaRPr lang="en-US" sz="900" kern="1200" dirty="0"/>
        </a:p>
      </dsp:txBody>
      <dsp:txXfrm>
        <a:off x="1481287" y="1653682"/>
        <a:ext cx="775225" cy="387612"/>
      </dsp:txXfrm>
    </dsp:sp>
    <dsp:sp modelId="{39F504B2-A1E4-4232-8648-5C9481C05ECE}">
      <dsp:nvSpPr>
        <dsp:cNvPr id="0" name=""/>
        <dsp:cNvSpPr/>
      </dsp:nvSpPr>
      <dsp:spPr>
        <a:xfrm>
          <a:off x="1481287" y="2204092"/>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Open Position (ATA)</a:t>
          </a:r>
          <a:endParaRPr lang="en-US" sz="900" kern="1200" dirty="0"/>
        </a:p>
      </dsp:txBody>
      <dsp:txXfrm>
        <a:off x="1481287" y="2204092"/>
        <a:ext cx="775225" cy="387612"/>
      </dsp:txXfrm>
    </dsp:sp>
    <dsp:sp modelId="{2E0E5D0D-8ACA-4E0C-AFB7-EEC728043187}">
      <dsp:nvSpPr>
        <dsp:cNvPr id="0" name=""/>
        <dsp:cNvSpPr/>
      </dsp:nvSpPr>
      <dsp:spPr>
        <a:xfrm>
          <a:off x="3040592" y="1103271"/>
          <a:ext cx="775225" cy="38761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Data Team</a:t>
          </a:r>
          <a:endParaRPr lang="en-US" sz="900" kern="1200" dirty="0"/>
        </a:p>
      </dsp:txBody>
      <dsp:txXfrm>
        <a:off x="3040592" y="1103271"/>
        <a:ext cx="775225" cy="387612"/>
      </dsp:txXfrm>
    </dsp:sp>
    <dsp:sp modelId="{DDCB33CD-C58F-4B95-9CAC-C88147243796}">
      <dsp:nvSpPr>
        <dsp:cNvPr id="0" name=""/>
        <dsp:cNvSpPr/>
      </dsp:nvSpPr>
      <dsp:spPr>
        <a:xfrm>
          <a:off x="3222932" y="1649898"/>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Jagdish Malani(TA) </a:t>
          </a:r>
          <a:endParaRPr lang="en-US" sz="900" kern="1200" dirty="0"/>
        </a:p>
      </dsp:txBody>
      <dsp:txXfrm>
        <a:off x="3222932" y="1649898"/>
        <a:ext cx="775225" cy="387612"/>
      </dsp:txXfrm>
    </dsp:sp>
    <dsp:sp modelId="{AFE1ED44-E689-4AED-9E55-E0C5F9AEF54A}">
      <dsp:nvSpPr>
        <dsp:cNvPr id="0" name=""/>
        <dsp:cNvSpPr/>
      </dsp:nvSpPr>
      <dsp:spPr>
        <a:xfrm>
          <a:off x="3234398" y="2204092"/>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Rajesh Kumar Singh (ATA)</a:t>
          </a:r>
          <a:endParaRPr lang="en-US" sz="900" kern="1200" dirty="0"/>
        </a:p>
      </dsp:txBody>
      <dsp:txXfrm>
        <a:off x="3234398" y="2204092"/>
        <a:ext cx="775225" cy="387612"/>
      </dsp:txXfrm>
    </dsp:sp>
    <dsp:sp modelId="{67C4FC55-2897-411C-9A3E-061812BC7861}">
      <dsp:nvSpPr>
        <dsp:cNvPr id="0" name=""/>
        <dsp:cNvSpPr/>
      </dsp:nvSpPr>
      <dsp:spPr>
        <a:xfrm>
          <a:off x="3234398" y="2754502"/>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Vinuthan Bhat(ATA)</a:t>
          </a:r>
          <a:endParaRPr lang="en-US" sz="900" kern="1200" dirty="0"/>
        </a:p>
      </dsp:txBody>
      <dsp:txXfrm>
        <a:off x="3234398" y="2754502"/>
        <a:ext cx="775225" cy="387612"/>
      </dsp:txXfrm>
    </dsp:sp>
    <dsp:sp modelId="{364BDD86-8D9C-4FD1-83F1-99C574330983}">
      <dsp:nvSpPr>
        <dsp:cNvPr id="0" name=""/>
        <dsp:cNvSpPr/>
      </dsp:nvSpPr>
      <dsp:spPr>
        <a:xfrm>
          <a:off x="5309895" y="1103271"/>
          <a:ext cx="775225" cy="38761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QA Team</a:t>
          </a:r>
          <a:endParaRPr lang="en-US" sz="900" kern="1200" dirty="0"/>
        </a:p>
      </dsp:txBody>
      <dsp:txXfrm>
        <a:off x="5309895" y="1103271"/>
        <a:ext cx="775225" cy="387612"/>
      </dsp:txXfrm>
    </dsp:sp>
    <dsp:sp modelId="{CF73CD54-BB14-4ECD-93DF-AF1B23CF4F62}">
      <dsp:nvSpPr>
        <dsp:cNvPr id="0" name=""/>
        <dsp:cNvSpPr/>
      </dsp:nvSpPr>
      <dsp:spPr>
        <a:xfrm>
          <a:off x="5260056" y="1586574"/>
          <a:ext cx="873229" cy="4055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Vaishnoo Devi V(ATA Test)</a:t>
          </a:r>
          <a:endParaRPr lang="en-US" sz="900" kern="1200" dirty="0"/>
        </a:p>
      </dsp:txBody>
      <dsp:txXfrm>
        <a:off x="5260056" y="1586574"/>
        <a:ext cx="873229" cy="405528"/>
      </dsp:txXfrm>
    </dsp:sp>
    <dsp:sp modelId="{D3750570-5140-403F-98D7-4B9856AD4072}">
      <dsp:nvSpPr>
        <dsp:cNvPr id="0" name=""/>
        <dsp:cNvSpPr/>
      </dsp:nvSpPr>
      <dsp:spPr>
        <a:xfrm>
          <a:off x="4757112" y="2132601"/>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Rajeshwari Barikar( </a:t>
          </a:r>
          <a:r>
            <a:rPr lang="en-US" sz="900" kern="1200" dirty="0" err="1" smtClean="0"/>
            <a:t>Sr</a:t>
          </a:r>
          <a:r>
            <a:rPr lang="en-US" sz="900" kern="1200" dirty="0" smtClean="0"/>
            <a:t> TE)</a:t>
          </a:r>
          <a:endParaRPr lang="en-US" sz="900" kern="1200" dirty="0"/>
        </a:p>
      </dsp:txBody>
      <dsp:txXfrm>
        <a:off x="4757112" y="2132601"/>
        <a:ext cx="775225" cy="387612"/>
      </dsp:txXfrm>
    </dsp:sp>
    <dsp:sp modelId="{1BE0DB1A-B505-4115-B8EC-4CE0EF0F73DF}">
      <dsp:nvSpPr>
        <dsp:cNvPr id="0" name=""/>
        <dsp:cNvSpPr/>
      </dsp:nvSpPr>
      <dsp:spPr>
        <a:xfrm>
          <a:off x="5854127" y="2132605"/>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Anil Kumar Inukonda (</a:t>
          </a:r>
          <a:r>
            <a:rPr lang="en-US" sz="900" kern="1200" dirty="0" err="1" smtClean="0"/>
            <a:t>Sr</a:t>
          </a:r>
          <a:r>
            <a:rPr lang="en-US" sz="900" kern="1200" dirty="0" smtClean="0"/>
            <a:t> TE)</a:t>
          </a:r>
          <a:endParaRPr lang="en-US" sz="900" kern="1200" dirty="0"/>
        </a:p>
      </dsp:txBody>
      <dsp:txXfrm>
        <a:off x="5854127" y="2132605"/>
        <a:ext cx="775225" cy="387612"/>
      </dsp:txXfrm>
    </dsp:sp>
    <dsp:sp modelId="{586CCBA8-52D5-4D71-9BCD-88535EE325CF}">
      <dsp:nvSpPr>
        <dsp:cNvPr id="0" name=""/>
        <dsp:cNvSpPr/>
      </dsp:nvSpPr>
      <dsp:spPr>
        <a:xfrm>
          <a:off x="4757112" y="2655816"/>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Debangshu Deb(</a:t>
          </a:r>
          <a:r>
            <a:rPr lang="en-US" sz="900" kern="1200" dirty="0" err="1" smtClean="0"/>
            <a:t>Sr</a:t>
          </a:r>
          <a:r>
            <a:rPr lang="en-US" sz="900" kern="1200" dirty="0" smtClean="0"/>
            <a:t> TE)</a:t>
          </a:r>
          <a:endParaRPr lang="en-US" sz="900" kern="1200" dirty="0"/>
        </a:p>
      </dsp:txBody>
      <dsp:txXfrm>
        <a:off x="4757112" y="2655816"/>
        <a:ext cx="775225" cy="387612"/>
      </dsp:txXfrm>
    </dsp:sp>
    <dsp:sp modelId="{B3755529-8763-49C4-A1B1-AFD8B42E4EEB}">
      <dsp:nvSpPr>
        <dsp:cNvPr id="0" name=""/>
        <dsp:cNvSpPr/>
      </dsp:nvSpPr>
      <dsp:spPr>
        <a:xfrm>
          <a:off x="5833056" y="2658549"/>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Gopi Chad (</a:t>
          </a:r>
          <a:r>
            <a:rPr lang="en-US" sz="900" kern="1200" dirty="0" err="1" smtClean="0"/>
            <a:t>Sr</a:t>
          </a:r>
          <a:r>
            <a:rPr lang="en-US" sz="900" kern="1200" dirty="0" smtClean="0"/>
            <a:t> TE)</a:t>
          </a:r>
          <a:endParaRPr lang="en-US" sz="900" kern="1200" dirty="0"/>
        </a:p>
      </dsp:txBody>
      <dsp:txXfrm>
        <a:off x="5833056" y="2658549"/>
        <a:ext cx="775225" cy="387612"/>
      </dsp:txXfrm>
    </dsp:sp>
    <dsp:sp modelId="{D5177716-2639-4ED4-994A-73C0BA6CE884}">
      <dsp:nvSpPr>
        <dsp:cNvPr id="0" name=""/>
        <dsp:cNvSpPr/>
      </dsp:nvSpPr>
      <dsp:spPr>
        <a:xfrm>
          <a:off x="4757112" y="3174237"/>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Dinesh Reddy( </a:t>
          </a:r>
          <a:r>
            <a:rPr lang="en-US" sz="900" kern="1200" dirty="0" err="1" smtClean="0"/>
            <a:t>Sr</a:t>
          </a:r>
          <a:r>
            <a:rPr lang="en-US" sz="900" kern="1200" dirty="0" smtClean="0"/>
            <a:t> TE)</a:t>
          </a:r>
          <a:endParaRPr lang="en-US" sz="900" kern="1200" dirty="0"/>
        </a:p>
      </dsp:txBody>
      <dsp:txXfrm>
        <a:off x="4757112" y="3174237"/>
        <a:ext cx="775225" cy="387612"/>
      </dsp:txXfrm>
    </dsp:sp>
    <dsp:sp modelId="{B8FC9D2D-5987-404D-A621-3EFD3ADD6A07}">
      <dsp:nvSpPr>
        <dsp:cNvPr id="0" name=""/>
        <dsp:cNvSpPr/>
      </dsp:nvSpPr>
      <dsp:spPr>
        <a:xfrm>
          <a:off x="5860398" y="3173624"/>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Gopi Chand (</a:t>
          </a:r>
          <a:r>
            <a:rPr lang="en-US" sz="900" kern="1200" dirty="0" err="1" smtClean="0"/>
            <a:t>Sr</a:t>
          </a:r>
          <a:r>
            <a:rPr lang="en-US" sz="900" kern="1200" dirty="0" smtClean="0"/>
            <a:t> TE)</a:t>
          </a:r>
          <a:endParaRPr lang="en-US" sz="900" kern="1200" dirty="0"/>
        </a:p>
      </dsp:txBody>
      <dsp:txXfrm>
        <a:off x="5860398" y="3173624"/>
        <a:ext cx="775225" cy="387612"/>
      </dsp:txXfrm>
    </dsp:sp>
    <dsp:sp modelId="{7DDFE5E8-B499-4CE8-9E6A-A2806401A6A1}">
      <dsp:nvSpPr>
        <dsp:cNvPr id="0" name=""/>
        <dsp:cNvSpPr/>
      </dsp:nvSpPr>
      <dsp:spPr>
        <a:xfrm>
          <a:off x="5914370" y="3710778"/>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err="1" smtClean="0"/>
            <a:t>Manogna</a:t>
          </a:r>
          <a:r>
            <a:rPr lang="en-US" sz="900" kern="1200" dirty="0" smtClean="0"/>
            <a:t> M</a:t>
          </a:r>
        </a:p>
        <a:p>
          <a:pPr lvl="0" algn="ctr" defTabSz="400050">
            <a:lnSpc>
              <a:spcPct val="90000"/>
            </a:lnSpc>
            <a:spcBef>
              <a:spcPct val="0"/>
            </a:spcBef>
            <a:spcAft>
              <a:spcPct val="35000"/>
            </a:spcAft>
          </a:pPr>
          <a:r>
            <a:rPr lang="en-US" sz="900" kern="1200" dirty="0" smtClean="0"/>
            <a:t>(BI TL)</a:t>
          </a:r>
          <a:endParaRPr lang="en-US" sz="900" kern="1200" dirty="0"/>
        </a:p>
      </dsp:txBody>
      <dsp:txXfrm>
        <a:off x="5914370" y="3710778"/>
        <a:ext cx="775225" cy="387612"/>
      </dsp:txXfrm>
    </dsp:sp>
    <dsp:sp modelId="{7BCBA78E-1920-49CE-849C-A79AB23C93E0}">
      <dsp:nvSpPr>
        <dsp:cNvPr id="0" name=""/>
        <dsp:cNvSpPr/>
      </dsp:nvSpPr>
      <dsp:spPr>
        <a:xfrm>
          <a:off x="2902989" y="552861"/>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PM</a:t>
          </a:r>
        </a:p>
        <a:p>
          <a:pPr lvl="0" algn="ctr" defTabSz="400050">
            <a:lnSpc>
              <a:spcPct val="90000"/>
            </a:lnSpc>
            <a:spcBef>
              <a:spcPct val="0"/>
            </a:spcBef>
            <a:spcAft>
              <a:spcPct val="35000"/>
            </a:spcAft>
          </a:pPr>
          <a:r>
            <a:rPr lang="en-US" sz="900" kern="1200" dirty="0" smtClean="0"/>
            <a:t>Vinay </a:t>
          </a:r>
        </a:p>
      </dsp:txBody>
      <dsp:txXfrm>
        <a:off x="2902989" y="552861"/>
        <a:ext cx="775225" cy="387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C92DE-9E66-4768-895C-24179C5A80AB}">
      <dsp:nvSpPr>
        <dsp:cNvPr id="0" name=""/>
        <dsp:cNvSpPr/>
      </dsp:nvSpPr>
      <dsp:spPr>
        <a:xfrm rot="5400000">
          <a:off x="4133170" y="-1787275"/>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Partner Onboarding with SF</a:t>
          </a:r>
          <a:endParaRPr lang="en-US" sz="700" kern="1200" dirty="0"/>
        </a:p>
        <a:p>
          <a:pPr marL="57150" lvl="1" indent="-57150" algn="l" defTabSz="311150">
            <a:lnSpc>
              <a:spcPct val="90000"/>
            </a:lnSpc>
            <a:spcBef>
              <a:spcPct val="0"/>
            </a:spcBef>
            <a:spcAft>
              <a:spcPct val="15000"/>
            </a:spcAft>
            <a:buChar char="••"/>
          </a:pPr>
          <a:r>
            <a:rPr lang="en-US" sz="700" kern="1200" dirty="0" smtClean="0"/>
            <a:t>UX change with Visual Force, if cost effective</a:t>
          </a:r>
          <a:endParaRPr lang="en-US" sz="700" kern="1200" dirty="0"/>
        </a:p>
        <a:p>
          <a:pPr marL="57150" lvl="1" indent="-57150" algn="l" defTabSz="311150">
            <a:lnSpc>
              <a:spcPct val="90000"/>
            </a:lnSpc>
            <a:spcBef>
              <a:spcPct val="0"/>
            </a:spcBef>
            <a:spcAft>
              <a:spcPct val="15000"/>
            </a:spcAft>
            <a:buChar char="••"/>
          </a:pPr>
          <a:r>
            <a:rPr lang="en-US" sz="700" kern="1200" dirty="0" smtClean="0"/>
            <a:t>Take the best practices to internal SF implementation process</a:t>
          </a:r>
          <a:endParaRPr lang="en-US" sz="700" kern="1200" dirty="0"/>
        </a:p>
      </dsp:txBody>
      <dsp:txXfrm rot="-5400000">
        <a:off x="2295083" y="70532"/>
        <a:ext cx="4060427" cy="364532"/>
      </dsp:txXfrm>
    </dsp:sp>
    <dsp:sp modelId="{7055F734-2D34-47EE-87A0-3EC963165D95}">
      <dsp:nvSpPr>
        <dsp:cNvPr id="0" name=""/>
        <dsp:cNvSpPr/>
      </dsp:nvSpPr>
      <dsp:spPr>
        <a:xfrm>
          <a:off x="0" y="315"/>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Sales Force</a:t>
          </a:r>
        </a:p>
        <a:p>
          <a:pPr lvl="0" algn="ctr" defTabSz="533400">
            <a:lnSpc>
              <a:spcPct val="90000"/>
            </a:lnSpc>
            <a:spcBef>
              <a:spcPct val="0"/>
            </a:spcBef>
            <a:spcAft>
              <a:spcPct val="35000"/>
            </a:spcAft>
          </a:pPr>
          <a:r>
            <a:rPr lang="en-US" sz="1200" kern="1200" dirty="0" smtClean="0"/>
            <a:t>Onboarding and Implementation</a:t>
          </a:r>
          <a:endParaRPr lang="en-US" sz="1200" kern="1200" dirty="0"/>
        </a:p>
      </dsp:txBody>
      <dsp:txXfrm>
        <a:off x="24650" y="24965"/>
        <a:ext cx="2245782" cy="455665"/>
      </dsp:txXfrm>
    </dsp:sp>
    <dsp:sp modelId="{3763F8BA-60B8-4605-B2A8-D63D513AC285}">
      <dsp:nvSpPr>
        <dsp:cNvPr id="0" name=""/>
        <dsp:cNvSpPr/>
      </dsp:nvSpPr>
      <dsp:spPr>
        <a:xfrm rot="5400000">
          <a:off x="4133170" y="-1257061"/>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Floating initiatives</a:t>
          </a:r>
          <a:endParaRPr lang="en-US" sz="700" kern="1200" dirty="0"/>
        </a:p>
        <a:p>
          <a:pPr marL="114300" lvl="2" indent="-57150" algn="l" defTabSz="311150">
            <a:lnSpc>
              <a:spcPct val="90000"/>
            </a:lnSpc>
            <a:spcBef>
              <a:spcPct val="0"/>
            </a:spcBef>
            <a:spcAft>
              <a:spcPct val="15000"/>
            </a:spcAft>
            <a:buChar char="••"/>
          </a:pPr>
          <a:r>
            <a:rPr lang="en-US" sz="700" kern="1200" dirty="0" smtClean="0"/>
            <a:t>Trust Management</a:t>
          </a:r>
          <a:endParaRPr lang="en-US" sz="700" kern="1200" dirty="0"/>
        </a:p>
        <a:p>
          <a:pPr marL="114300" lvl="2" indent="-57150" algn="l" defTabSz="311150">
            <a:lnSpc>
              <a:spcPct val="90000"/>
            </a:lnSpc>
            <a:spcBef>
              <a:spcPct val="0"/>
            </a:spcBef>
            <a:spcAft>
              <a:spcPct val="15000"/>
            </a:spcAft>
            <a:buChar char="••"/>
          </a:pPr>
          <a:r>
            <a:rPr lang="en-US" sz="700" kern="1200" dirty="0" err="1" smtClean="0"/>
            <a:t>WebSite</a:t>
          </a:r>
          <a:r>
            <a:rPr lang="en-US" sz="700" kern="1200" dirty="0" smtClean="0"/>
            <a:t> Redesign</a:t>
          </a:r>
          <a:endParaRPr lang="en-US" sz="700" kern="1200" dirty="0"/>
        </a:p>
      </dsp:txBody>
      <dsp:txXfrm rot="-5400000">
        <a:off x="2295083" y="600746"/>
        <a:ext cx="4060427" cy="364532"/>
      </dsp:txXfrm>
    </dsp:sp>
    <dsp:sp modelId="{A1D92D24-422A-4809-A6FD-B9554185E3E3}">
      <dsp:nvSpPr>
        <dsp:cNvPr id="0" name=""/>
        <dsp:cNvSpPr/>
      </dsp:nvSpPr>
      <dsp:spPr>
        <a:xfrm>
          <a:off x="0" y="530529"/>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JP’s Development </a:t>
          </a:r>
          <a:r>
            <a:rPr lang="en-US" sz="1200" kern="1200" dirty="0" err="1" smtClean="0"/>
            <a:t>Workstream</a:t>
          </a:r>
          <a:endParaRPr lang="en-US" sz="1200" kern="1200" dirty="0"/>
        </a:p>
      </dsp:txBody>
      <dsp:txXfrm>
        <a:off x="24650" y="555179"/>
        <a:ext cx="2245782" cy="455665"/>
      </dsp:txXfrm>
    </dsp:sp>
    <dsp:sp modelId="{8522F6DE-9637-4930-9065-30376A2D7476}">
      <dsp:nvSpPr>
        <dsp:cNvPr id="0" name=""/>
        <dsp:cNvSpPr/>
      </dsp:nvSpPr>
      <dsp:spPr>
        <a:xfrm rot="5400000">
          <a:off x="4133170" y="-726847"/>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Maintenance Team</a:t>
          </a:r>
          <a:endParaRPr lang="en-US" sz="700" kern="1200" dirty="0"/>
        </a:p>
        <a:p>
          <a:pPr marL="57150" lvl="1" indent="-57150" algn="l" defTabSz="311150">
            <a:lnSpc>
              <a:spcPct val="90000"/>
            </a:lnSpc>
            <a:spcBef>
              <a:spcPct val="0"/>
            </a:spcBef>
            <a:spcAft>
              <a:spcPct val="15000"/>
            </a:spcAft>
            <a:buChar char="••"/>
          </a:pPr>
          <a:r>
            <a:rPr lang="en-US" sz="700" kern="1200" dirty="0" smtClean="0"/>
            <a:t>New Feature Development Team</a:t>
          </a:r>
          <a:endParaRPr lang="en-US" sz="700" kern="1200" dirty="0"/>
        </a:p>
      </dsp:txBody>
      <dsp:txXfrm rot="-5400000">
        <a:off x="2295083" y="1130960"/>
        <a:ext cx="4060427" cy="364532"/>
      </dsp:txXfrm>
    </dsp:sp>
    <dsp:sp modelId="{D6ACC785-5EB8-4024-930F-BBDD3E07040B}">
      <dsp:nvSpPr>
        <dsp:cNvPr id="0" name=""/>
        <dsp:cNvSpPr/>
      </dsp:nvSpPr>
      <dsp:spPr>
        <a:xfrm>
          <a:off x="0" y="1060743"/>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Steve’s Development </a:t>
          </a:r>
          <a:r>
            <a:rPr lang="en-US" sz="1200" kern="1200" dirty="0" err="1" smtClean="0"/>
            <a:t>Workstream</a:t>
          </a:r>
          <a:endParaRPr lang="en-US" sz="1200" kern="1200" dirty="0"/>
        </a:p>
      </dsp:txBody>
      <dsp:txXfrm>
        <a:off x="24650" y="1085393"/>
        <a:ext cx="2245782" cy="455665"/>
      </dsp:txXfrm>
    </dsp:sp>
    <dsp:sp modelId="{5A4E33A0-81BF-4D8D-BF4C-6E7C08570257}">
      <dsp:nvSpPr>
        <dsp:cNvPr id="0" name=""/>
        <dsp:cNvSpPr/>
      </dsp:nvSpPr>
      <dsp:spPr>
        <a:xfrm rot="5400000">
          <a:off x="4133170" y="-196633"/>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General requirement to overall UI. Lower Priority</a:t>
          </a:r>
          <a:endParaRPr lang="en-US" sz="700" kern="1200" dirty="0"/>
        </a:p>
      </dsp:txBody>
      <dsp:txXfrm rot="-5400000">
        <a:off x="2295083" y="1661174"/>
        <a:ext cx="4060427" cy="364532"/>
      </dsp:txXfrm>
    </dsp:sp>
    <dsp:sp modelId="{05A421EE-6253-423B-A811-EDE94ED182A6}">
      <dsp:nvSpPr>
        <dsp:cNvPr id="0" name=""/>
        <dsp:cNvSpPr/>
      </dsp:nvSpPr>
      <dsp:spPr>
        <a:xfrm>
          <a:off x="0" y="1590957"/>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UX/UI Work</a:t>
          </a:r>
          <a:endParaRPr lang="en-US" sz="1200" kern="1200" dirty="0"/>
        </a:p>
      </dsp:txBody>
      <dsp:txXfrm>
        <a:off x="24650" y="1615607"/>
        <a:ext cx="2245782" cy="455665"/>
      </dsp:txXfrm>
    </dsp:sp>
    <dsp:sp modelId="{4F2776C7-480B-4334-90EE-1726E9195979}">
      <dsp:nvSpPr>
        <dsp:cNvPr id="0" name=""/>
        <dsp:cNvSpPr/>
      </dsp:nvSpPr>
      <dsp:spPr>
        <a:xfrm rot="5400000">
          <a:off x="4133170" y="333580"/>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Sell through </a:t>
          </a:r>
          <a:endParaRPr lang="en-US" sz="700" kern="1200" dirty="0"/>
        </a:p>
      </dsp:txBody>
      <dsp:txXfrm rot="-5400000">
        <a:off x="2295083" y="2191387"/>
        <a:ext cx="4060427" cy="364532"/>
      </dsp:txXfrm>
    </dsp:sp>
    <dsp:sp modelId="{1002F525-EFB6-4403-B137-8D79C9688E0E}">
      <dsp:nvSpPr>
        <dsp:cNvPr id="0" name=""/>
        <dsp:cNvSpPr/>
      </dsp:nvSpPr>
      <dsp:spPr>
        <a:xfrm>
          <a:off x="0" y="2121171"/>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GTM with </a:t>
          </a:r>
          <a:r>
            <a:rPr lang="en-US" sz="1200" kern="1200" dirty="0" err="1" smtClean="0"/>
            <a:t>Riversand</a:t>
          </a:r>
          <a:endParaRPr lang="en-US" sz="1200" kern="1200" dirty="0"/>
        </a:p>
      </dsp:txBody>
      <dsp:txXfrm>
        <a:off x="24650" y="2145821"/>
        <a:ext cx="2245782" cy="455665"/>
      </dsp:txXfrm>
    </dsp:sp>
    <dsp:sp modelId="{E95C93E0-D71A-45F7-89BF-7E96E89D7FF1}">
      <dsp:nvSpPr>
        <dsp:cNvPr id="0" name=""/>
        <dsp:cNvSpPr/>
      </dsp:nvSpPr>
      <dsp:spPr>
        <a:xfrm rot="5400000">
          <a:off x="4133170" y="863794"/>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8M budget.</a:t>
          </a:r>
          <a:endParaRPr lang="en-US" sz="700" kern="1200" dirty="0"/>
        </a:p>
        <a:p>
          <a:pPr marL="57150" lvl="1" indent="-57150" algn="l" defTabSz="311150">
            <a:lnSpc>
              <a:spcPct val="90000"/>
            </a:lnSpc>
            <a:spcBef>
              <a:spcPct val="0"/>
            </a:spcBef>
            <a:spcAft>
              <a:spcPct val="15000"/>
            </a:spcAft>
            <a:buChar char="••"/>
          </a:pPr>
          <a:r>
            <a:rPr lang="en-US" sz="700" kern="1200" dirty="0" smtClean="0"/>
            <a:t>Should open up some of the data mining requirement</a:t>
          </a:r>
          <a:endParaRPr lang="en-US" sz="700" kern="1200" dirty="0"/>
        </a:p>
      </dsp:txBody>
      <dsp:txXfrm rot="-5400000">
        <a:off x="2295083" y="2721601"/>
        <a:ext cx="4060427" cy="364532"/>
      </dsp:txXfrm>
    </dsp:sp>
    <dsp:sp modelId="{C1B0A557-48C4-41DE-9A56-CC6A8BF81E1B}">
      <dsp:nvSpPr>
        <dsp:cNvPr id="0" name=""/>
        <dsp:cNvSpPr/>
      </dsp:nvSpPr>
      <dsp:spPr>
        <a:xfrm>
          <a:off x="0" y="2651385"/>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MDM and BI</a:t>
          </a:r>
          <a:endParaRPr lang="en-US" sz="1200" kern="1200" dirty="0"/>
        </a:p>
      </dsp:txBody>
      <dsp:txXfrm>
        <a:off x="24650" y="2676035"/>
        <a:ext cx="2245782" cy="455665"/>
      </dsp:txXfrm>
    </dsp:sp>
    <dsp:sp modelId="{592890DE-E239-4E93-AFE4-303FE52EDE82}">
      <dsp:nvSpPr>
        <dsp:cNvPr id="0" name=""/>
        <dsp:cNvSpPr/>
      </dsp:nvSpPr>
      <dsp:spPr>
        <a:xfrm rot="5400000">
          <a:off x="4133170" y="1394008"/>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Enterprise Architect</a:t>
          </a:r>
          <a:endParaRPr lang="en-US" sz="700" kern="1200" dirty="0"/>
        </a:p>
        <a:p>
          <a:pPr marL="57150" lvl="1" indent="-57150" algn="l" defTabSz="311150">
            <a:lnSpc>
              <a:spcPct val="90000"/>
            </a:lnSpc>
            <a:spcBef>
              <a:spcPct val="0"/>
            </a:spcBef>
            <a:spcAft>
              <a:spcPct val="15000"/>
            </a:spcAft>
            <a:buChar char="••"/>
          </a:pPr>
          <a:r>
            <a:rPr lang="en-US" sz="700" kern="1200" dirty="0" smtClean="0"/>
            <a:t>Others</a:t>
          </a:r>
        </a:p>
        <a:p>
          <a:pPr marL="57150" lvl="1" indent="-57150" algn="l" defTabSz="311150">
            <a:lnSpc>
              <a:spcPct val="90000"/>
            </a:lnSpc>
            <a:spcBef>
              <a:spcPct val="0"/>
            </a:spcBef>
            <a:spcAft>
              <a:spcPct val="15000"/>
            </a:spcAft>
            <a:buChar char="••"/>
          </a:pPr>
          <a:endParaRPr lang="en-US" sz="700" kern="1200" dirty="0"/>
        </a:p>
      </dsp:txBody>
      <dsp:txXfrm rot="-5400000">
        <a:off x="2295083" y="3251815"/>
        <a:ext cx="4060427" cy="364532"/>
      </dsp:txXfrm>
    </dsp:sp>
    <dsp:sp modelId="{66DC2103-B6D7-41B3-A85A-B3D615DFE7BC}">
      <dsp:nvSpPr>
        <dsp:cNvPr id="0" name=""/>
        <dsp:cNvSpPr/>
      </dsp:nvSpPr>
      <dsp:spPr>
        <a:xfrm>
          <a:off x="0" y="3181599"/>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Onsite Staffing</a:t>
          </a:r>
          <a:endParaRPr lang="en-US" sz="1200" kern="1200" dirty="0"/>
        </a:p>
      </dsp:txBody>
      <dsp:txXfrm>
        <a:off x="24650" y="3206249"/>
        <a:ext cx="2245782" cy="4556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653460-5FA3-4FC7-A5CE-BEB642E3DD16}" type="datetimeFigureOut">
              <a:rPr lang="en-US" smtClean="0"/>
              <a:pPr/>
              <a:t>5/12/2014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455DA2-E40C-474C-919A-83B70E6A6A84}" type="slidenum">
              <a:rPr lang="en-US" smtClean="0"/>
              <a:pPr/>
              <a:t>‹#›</a:t>
            </a:fld>
            <a:endParaRPr lang="en-US"/>
          </a:p>
        </p:txBody>
      </p:sp>
    </p:spTree>
    <p:extLst>
      <p:ext uri="{BB962C8B-B14F-4D97-AF65-F5344CB8AC3E}">
        <p14:creationId xmlns:p14="http://schemas.microsoft.com/office/powerpoint/2010/main" val="2521135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D877-F7B8-4E46-B5FD-5C0004D657FE}" type="datetimeFigureOut">
              <a:rPr lang="en-US" smtClean="0"/>
              <a:pPr/>
              <a:t>5/12/2014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C9F45-6BF4-425C-B6BC-17048751ADD4}" type="slidenum">
              <a:rPr lang="en-US" smtClean="0"/>
              <a:pPr/>
              <a:t>‹#›</a:t>
            </a:fld>
            <a:endParaRPr lang="en-US"/>
          </a:p>
        </p:txBody>
      </p:sp>
    </p:spTree>
    <p:extLst>
      <p:ext uri="{BB962C8B-B14F-4D97-AF65-F5344CB8AC3E}">
        <p14:creationId xmlns:p14="http://schemas.microsoft.com/office/powerpoint/2010/main" val="3336558516"/>
      </p:ext>
    </p:extLst>
  </p:cSld>
  <p:clrMap bg1="lt1" tx1="dk1" bg2="lt2" tx2="dk2" accent1="accent1" accent2="accent2" accent3="accent3" accent4="accent4" accent5="accent5" accent6="accent6" hlink="hlink" folHlink="folHlink"/>
  <p:notesStyle>
    <a:lvl1pPr marL="0" algn="l" defTabSz="913394" rtl="0" eaLnBrk="1" latinLnBrk="0" hangingPunct="1">
      <a:defRPr sz="1200" kern="1200">
        <a:solidFill>
          <a:schemeClr val="tx1"/>
        </a:solidFill>
        <a:latin typeface="+mn-lt"/>
        <a:ea typeface="+mn-ea"/>
        <a:cs typeface="+mn-cs"/>
      </a:defRPr>
    </a:lvl1pPr>
    <a:lvl2pPr marL="456697" algn="l" defTabSz="913394" rtl="0" eaLnBrk="1" latinLnBrk="0" hangingPunct="1">
      <a:defRPr sz="1200" kern="1200">
        <a:solidFill>
          <a:schemeClr val="tx1"/>
        </a:solidFill>
        <a:latin typeface="+mn-lt"/>
        <a:ea typeface="+mn-ea"/>
        <a:cs typeface="+mn-cs"/>
      </a:defRPr>
    </a:lvl2pPr>
    <a:lvl3pPr marL="913394" algn="l" defTabSz="913394" rtl="0" eaLnBrk="1" latinLnBrk="0" hangingPunct="1">
      <a:defRPr sz="1200" kern="1200">
        <a:solidFill>
          <a:schemeClr val="tx1"/>
        </a:solidFill>
        <a:latin typeface="+mn-lt"/>
        <a:ea typeface="+mn-ea"/>
        <a:cs typeface="+mn-cs"/>
      </a:defRPr>
    </a:lvl3pPr>
    <a:lvl4pPr marL="1370094" algn="l" defTabSz="913394" rtl="0" eaLnBrk="1" latinLnBrk="0" hangingPunct="1">
      <a:defRPr sz="1200" kern="1200">
        <a:solidFill>
          <a:schemeClr val="tx1"/>
        </a:solidFill>
        <a:latin typeface="+mn-lt"/>
        <a:ea typeface="+mn-ea"/>
        <a:cs typeface="+mn-cs"/>
      </a:defRPr>
    </a:lvl4pPr>
    <a:lvl5pPr marL="1826787" algn="l" defTabSz="913394" rtl="0" eaLnBrk="1" latinLnBrk="0" hangingPunct="1">
      <a:defRPr sz="1200" kern="1200">
        <a:solidFill>
          <a:schemeClr val="tx1"/>
        </a:solidFill>
        <a:latin typeface="+mn-lt"/>
        <a:ea typeface="+mn-ea"/>
        <a:cs typeface="+mn-cs"/>
      </a:defRPr>
    </a:lvl5pPr>
    <a:lvl6pPr marL="2283480" algn="l" defTabSz="913394" rtl="0" eaLnBrk="1" latinLnBrk="0" hangingPunct="1">
      <a:defRPr sz="1200" kern="1200">
        <a:solidFill>
          <a:schemeClr val="tx1"/>
        </a:solidFill>
        <a:latin typeface="+mn-lt"/>
        <a:ea typeface="+mn-ea"/>
        <a:cs typeface="+mn-cs"/>
      </a:defRPr>
    </a:lvl6pPr>
    <a:lvl7pPr marL="2740182" algn="l" defTabSz="913394" rtl="0" eaLnBrk="1" latinLnBrk="0" hangingPunct="1">
      <a:defRPr sz="1200" kern="1200">
        <a:solidFill>
          <a:schemeClr val="tx1"/>
        </a:solidFill>
        <a:latin typeface="+mn-lt"/>
        <a:ea typeface="+mn-ea"/>
        <a:cs typeface="+mn-cs"/>
      </a:defRPr>
    </a:lvl7pPr>
    <a:lvl8pPr marL="3196876" algn="l" defTabSz="913394" rtl="0" eaLnBrk="1" latinLnBrk="0" hangingPunct="1">
      <a:defRPr sz="1200" kern="1200">
        <a:solidFill>
          <a:schemeClr val="tx1"/>
        </a:solidFill>
        <a:latin typeface="+mn-lt"/>
        <a:ea typeface="+mn-ea"/>
        <a:cs typeface="+mn-cs"/>
      </a:defRPr>
    </a:lvl8pPr>
    <a:lvl9pPr marL="3653571" algn="l" defTabSz="9133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pPr/>
              <a:t>5/12/2014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1783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0810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22" indent="-213122">
              <a:buFont typeface="Wingdings" pitchFamily="2" charset="2"/>
              <a:buChar char=""/>
              <a:defRPr sz="3000"/>
            </a:lvl1pPr>
            <a:lvl2pPr marL="388144" indent="-175022">
              <a:buFont typeface="Wingdings" pitchFamily="2" charset="2"/>
              <a:buChar char=""/>
              <a:defRPr>
                <a:latin typeface="+mn-lt"/>
              </a:defRPr>
            </a:lvl2pPr>
            <a:lvl3pPr marL="556022" indent="-167879">
              <a:buFont typeface="Wingdings" pitchFamily="2" charset="2"/>
              <a:buChar char=""/>
              <a:tabLst/>
              <a:defRPr>
                <a:latin typeface="+mn-lt"/>
              </a:defRPr>
            </a:lvl3pPr>
            <a:lvl4pPr marL="685800" indent="-129779">
              <a:buFont typeface="Wingdings" pitchFamily="2" charset="2"/>
              <a:buChar char=""/>
              <a:defRPr>
                <a:latin typeface="+mn-lt"/>
              </a:defRPr>
            </a:lvl4pPr>
            <a:lvl5pPr marL="815579" indent="-129779">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2028883"/>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78386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white">
    <p:spTree>
      <p:nvGrpSpPr>
        <p:cNvPr id="1" name=""/>
        <p:cNvGrpSpPr/>
        <p:nvPr/>
      </p:nvGrpSpPr>
      <p:grpSpPr>
        <a:xfrm>
          <a:off x="0" y="0"/>
          <a:ext cx="0" cy="0"/>
          <a:chOff x="0" y="0"/>
          <a:chExt cx="0" cy="0"/>
        </a:xfrm>
      </p:grpSpPr>
      <p:sp>
        <p:nvSpPr>
          <p:cNvPr id="5" name="Rectangle 4"/>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lvl1pPr algn="l">
              <a:defRPr lang="en-US" sz="2400" kern="1200" cap="all" dirty="0">
                <a:solidFill>
                  <a:srgbClr val="595959"/>
                </a:solidFill>
                <a:latin typeface="Segoe UI Light"/>
                <a:ea typeface="+mj-ea"/>
                <a:cs typeface="+mj-cs"/>
              </a:defRPr>
            </a:lvl1pPr>
          </a:lstStyle>
          <a:p>
            <a:pPr marL="0" lvl="0" indent="0" algn="l" defTabSz="913394" rtl="0" eaLnBrk="1" latinLnBrk="0" hangingPunct="1">
              <a:spcBef>
                <a:spcPct val="20000"/>
              </a:spcBef>
              <a:buFont typeface="Arial" pitchFamily="34" charset="0"/>
              <a:buNone/>
            </a:pPr>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tx1"/>
                </a:solidFill>
                <a:latin typeface="Segoe UI" pitchFamily="34" charset="0"/>
                <a:ea typeface="Segoe UI" pitchFamily="34" charset="0"/>
                <a:cs typeface="Segoe UI" pitchFamily="34" charset="0"/>
              </a:defRPr>
            </a:lvl1pPr>
            <a:lvl2pPr algn="l">
              <a:defRPr sz="1600">
                <a:solidFill>
                  <a:srgbClr val="00A1DA"/>
                </a:solidFill>
                <a:latin typeface="Segoe UI" pitchFamily="34" charset="0"/>
                <a:ea typeface="Segoe UI" pitchFamily="34" charset="0"/>
                <a:cs typeface="Segoe UI" pitchFamily="34" charset="0"/>
              </a:defRPr>
            </a:lvl2pPr>
            <a:lvl3pPr algn="l">
              <a:defRPr sz="1600">
                <a:solidFill>
                  <a:srgbClr val="FF0066"/>
                </a:solidFill>
                <a:latin typeface="Segoe UI" pitchFamily="34" charset="0"/>
                <a:ea typeface="Segoe UI" pitchFamily="34" charset="0"/>
                <a:cs typeface="Segoe UI" pitchFamily="34" charset="0"/>
              </a:defRPr>
            </a:lvl3pPr>
            <a:lvl4pPr algn="l">
              <a:defRPr sz="1600">
                <a:solidFill>
                  <a:schemeClr val="tx1">
                    <a:lumMod val="85000"/>
                    <a:lumOff val="15000"/>
                  </a:schemeClr>
                </a:solidFill>
                <a:latin typeface="Segoe UI" pitchFamily="34" charset="0"/>
                <a:ea typeface="Segoe UI" pitchFamily="34" charset="0"/>
                <a:cs typeface="Segoe UI" pitchFamily="34" charset="0"/>
              </a:defRPr>
            </a:lvl4pPr>
            <a:lvl5pPr algn="l">
              <a:defRPr sz="1600">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217527"/>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0964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6947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9642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gre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2400">
                <a:solidFill>
                  <a:schemeClr val="bg1"/>
                </a:solidFill>
                <a:latin typeface="Segoe UI" pitchFamily="34" charset="0"/>
                <a:ea typeface="Segoe UI" pitchFamily="34" charset="0"/>
                <a:cs typeface="Segoe UI" pitchFamily="34" charset="0"/>
              </a:defRPr>
            </a:lvl1pPr>
            <a:lvl2pPr algn="l">
              <a:defRPr sz="1600">
                <a:solidFill>
                  <a:srgbClr val="FF8A00"/>
                </a:solidFill>
                <a:latin typeface="Segoe UI" pitchFamily="34" charset="0"/>
                <a:ea typeface="Segoe UI" pitchFamily="34" charset="0"/>
                <a:cs typeface="Segoe UI" pitchFamily="34" charset="0"/>
              </a:defRPr>
            </a:lvl2pPr>
            <a:lvl3pPr algn="l">
              <a:defRPr sz="2000">
                <a:solidFill>
                  <a:srgbClr val="0072C6"/>
                </a:solidFill>
                <a:latin typeface="Segoe UI" pitchFamily="34" charset="0"/>
                <a:ea typeface="Segoe UI" pitchFamily="34" charset="0"/>
                <a:cs typeface="Segoe UI" pitchFamily="34" charset="0"/>
              </a:defRPr>
            </a:lvl3pPr>
            <a:lvl4pPr algn="l">
              <a:defRPr sz="18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49395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96092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61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515015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2"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72" y="204819"/>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30"/>
            <a:ext cx="3008312" cy="3518297"/>
          </a:xfrm>
        </p:spPr>
        <p:txBody>
          <a:bodyPr/>
          <a:lstStyle>
            <a:lvl1pPr marL="0" indent="0">
              <a:buNone/>
              <a:defRPr sz="1400"/>
            </a:lvl1pPr>
            <a:lvl2pPr marL="456697" indent="0">
              <a:buNone/>
              <a:defRPr sz="1200"/>
            </a:lvl2pPr>
            <a:lvl3pPr marL="913394" indent="0">
              <a:buNone/>
              <a:defRPr sz="1000"/>
            </a:lvl3pPr>
            <a:lvl4pPr marL="1370094" indent="0">
              <a:buNone/>
              <a:defRPr sz="900"/>
            </a:lvl4pPr>
            <a:lvl5pPr marL="1826787" indent="0">
              <a:buNone/>
              <a:defRPr sz="900"/>
            </a:lvl5pPr>
            <a:lvl6pPr marL="2283480" indent="0">
              <a:buNone/>
              <a:defRPr sz="900"/>
            </a:lvl6pPr>
            <a:lvl7pPr marL="2740182" indent="0">
              <a:buNone/>
              <a:defRPr sz="900"/>
            </a:lvl7pPr>
            <a:lvl8pPr marL="3196876" indent="0">
              <a:buNone/>
              <a:defRPr sz="900"/>
            </a:lvl8pPr>
            <a:lvl9pPr marL="3653571" indent="0">
              <a:buNone/>
              <a:defRPr sz="900"/>
            </a:lvl9pPr>
          </a:lstStyle>
          <a:p>
            <a:pPr lvl="0"/>
            <a:r>
              <a:rPr lang="en-US" smtClean="0"/>
              <a:t>Click to edit Master text styles</a:t>
            </a:r>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705607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6697" indent="0">
              <a:buNone/>
              <a:defRPr sz="2800"/>
            </a:lvl2pPr>
            <a:lvl3pPr marL="913394" indent="0">
              <a:buNone/>
              <a:defRPr sz="2400"/>
            </a:lvl3pPr>
            <a:lvl4pPr marL="1370094" indent="0">
              <a:buNone/>
              <a:defRPr sz="2000"/>
            </a:lvl4pPr>
            <a:lvl5pPr marL="1826787" indent="0">
              <a:buNone/>
              <a:defRPr sz="2000"/>
            </a:lvl5pPr>
            <a:lvl6pPr marL="2283480" indent="0">
              <a:buNone/>
              <a:defRPr sz="2000"/>
            </a:lvl6pPr>
            <a:lvl7pPr marL="2740182" indent="0">
              <a:buNone/>
              <a:defRPr sz="2000"/>
            </a:lvl7pPr>
            <a:lvl8pPr marL="3196876" indent="0">
              <a:buNone/>
              <a:defRPr sz="2000"/>
            </a:lvl8pPr>
            <a:lvl9pPr marL="3653571" indent="0">
              <a:buNone/>
              <a:defRPr sz="2000"/>
            </a:lvl9pPr>
          </a:lstStyle>
          <a:p>
            <a:r>
              <a:rPr lang="en-US" smtClean="0"/>
              <a:t>Click icon to add picture</a:t>
            </a:r>
            <a:endParaRPr lang="en-US"/>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759037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spTree>
      <p:nvGrpSpPr>
        <p:cNvPr id="1" name=""/>
        <p:cNvGrpSpPr/>
        <p:nvPr/>
      </p:nvGrpSpPr>
      <p:grpSpPr>
        <a:xfrm>
          <a:off x="0" y="0"/>
          <a:ext cx="0" cy="0"/>
          <a:chOff x="0" y="0"/>
          <a:chExt cx="0" cy="0"/>
        </a:xfrm>
      </p:grpSpPr>
      <p:sp>
        <p:nvSpPr>
          <p:cNvPr id="3" name="Rectangle 2"/>
          <p:cNvSpPr/>
          <p:nvPr userDrawn="1"/>
        </p:nvSpPr>
        <p:spPr bwMode="ltGray">
          <a:xfrm>
            <a:off x="1805" y="1226269"/>
            <a:ext cx="6723186" cy="268965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0" tIns="107480" rIns="134350" bIns="107480" numCol="1" spcCol="0" rtlCol="0" fromWordArt="0" anchor="t" anchorCtr="0" forceAA="0" compatLnSpc="1">
            <a:prstTxWarp prst="textNoShape">
              <a:avLst/>
            </a:prstTxWarp>
            <a:noAutofit/>
          </a:bodyPr>
          <a:lstStyle/>
          <a:p>
            <a:pPr algn="ctr" defTabSz="685026"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8" y="2162005"/>
            <a:ext cx="6367082" cy="985820"/>
          </a:xfrm>
          <a:noFill/>
        </p:spPr>
        <p:txBody>
          <a:bodyPr lIns="107480" tIns="67177" rIns="107480" bIns="67177" anchor="t" anchorCtr="0"/>
          <a:lstStyle>
            <a:lvl1pPr>
              <a:defRPr sz="4400" spc="-74" baseline="0">
                <a:solidFill>
                  <a:schemeClr val="bg1"/>
                </a:solidFill>
              </a:defRPr>
            </a:lvl1pPr>
          </a:lstStyle>
          <a:p>
            <a:r>
              <a:rPr lang="en-US" dirty="0" smtClean="0"/>
              <a:t>Presentation title</a:t>
            </a:r>
            <a:endParaRPr lang="en-US" dirty="0"/>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566120" y="1619627"/>
            <a:ext cx="610130" cy="488853"/>
          </a:xfrm>
          <a:prstGeom prst="rect">
            <a:avLst/>
          </a:prstGeom>
          <a:noFill/>
          <a:ln>
            <a:noFill/>
          </a:ln>
        </p:spPr>
      </p:pic>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594702" y="2358391"/>
            <a:ext cx="572255" cy="488853"/>
          </a:xfrm>
          <a:prstGeom prst="rect">
            <a:avLst/>
          </a:prstGeom>
          <a:noFill/>
          <a:ln>
            <a:noFill/>
          </a:ln>
        </p:spPr>
      </p:pic>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615110" y="3067054"/>
            <a:ext cx="512155" cy="488853"/>
          </a:xfrm>
          <a:prstGeom prst="rect">
            <a:avLst/>
          </a:prstGeom>
        </p:spPr>
      </p:pic>
    </p:spTree>
    <p:extLst>
      <p:ext uri="{BB962C8B-B14F-4D97-AF65-F5344CB8AC3E}">
        <p14:creationId xmlns:p14="http://schemas.microsoft.com/office/powerpoint/2010/main" val="3751308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6600" y="1893813"/>
            <a:ext cx="4599100" cy="1345996"/>
          </a:xfrm>
          <a:solidFill>
            <a:schemeClr val="tx1">
              <a:lumMod val="85000"/>
              <a:lumOff val="15000"/>
            </a:schemeClr>
          </a:solidFill>
        </p:spPr>
        <p:txBody>
          <a:bodyPr lIns="107480" tIns="80607" rIns="107480" bIns="80607" anchor="ctr">
            <a:noAutofit/>
          </a:bodyPr>
          <a:lstStyle>
            <a:lvl1pPr marL="0" indent="0">
              <a:spcBef>
                <a:spcPts val="0"/>
              </a:spcBef>
              <a:buNone/>
              <a:defRPr sz="2800" spc="0" baseline="0">
                <a:solidFill>
                  <a:schemeClr val="bg1"/>
                </a:solidFill>
                <a:latin typeface="Segoe UI Light" pitchFamily="34" charset="0"/>
              </a:defRPr>
            </a:lvl1pPr>
          </a:lstStyle>
          <a:p>
            <a:pPr lvl="0"/>
            <a:endParaRPr lang="en-US" dirty="0" smtClean="0"/>
          </a:p>
        </p:txBody>
      </p:sp>
    </p:spTree>
    <p:extLst>
      <p:ext uri="{BB962C8B-B14F-4D97-AF65-F5344CB8AC3E}">
        <p14:creationId xmlns:p14="http://schemas.microsoft.com/office/powerpoint/2010/main" val="1805531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lowchart: Process 6"/>
          <p:cNvSpPr/>
          <p:nvPr userDrawn="1"/>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8" name="Flowchart: Process 7"/>
          <p:cNvSpPr/>
          <p:nvPr userDrawn="1"/>
        </p:nvSpPr>
        <p:spPr>
          <a:xfrm>
            <a:off x="2424986" y="1880460"/>
            <a:ext cx="1490472" cy="1488163"/>
          </a:xfrm>
          <a:prstGeom prst="flowChartProcess">
            <a:avLst/>
          </a:prstGeom>
          <a:solidFill>
            <a:srgbClr val="FF8A00"/>
          </a:solidFill>
          <a:ln>
            <a:solidFill>
              <a:srgbClr val="F68920"/>
            </a:solid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9" name="Flowchart: Process 8"/>
          <p:cNvSpPr/>
          <p:nvPr userDrawn="1"/>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
        <p:nvSpPr>
          <p:cNvPr id="14" name="Title Placeholder 13"/>
          <p:cNvSpPr>
            <a:spLocks noGrp="1"/>
          </p:cNvSpPr>
          <p:nvPr>
            <p:ph type="title"/>
          </p:nvPr>
        </p:nvSpPr>
        <p:spPr>
          <a:xfrm>
            <a:off x="4226355" y="2149295"/>
            <a:ext cx="4639691"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9" name="Text Placeholder 18"/>
          <p:cNvSpPr>
            <a:spLocks noGrp="1"/>
          </p:cNvSpPr>
          <p:nvPr>
            <p:ph type="body" idx="1"/>
          </p:nvPr>
        </p:nvSpPr>
        <p:spPr>
          <a:xfrm>
            <a:off x="4226355" y="3685496"/>
            <a:ext cx="4647005" cy="384050"/>
          </a:xfrm>
          <a:prstGeom prst="rect">
            <a:avLst/>
          </a:prstGeom>
        </p:spPr>
        <p:txBody>
          <a:bodyPr vert="horz" lIns="91440" tIns="45720" rIns="91440" bIns="45720" rtlCol="0">
            <a:normAutofit/>
          </a:bodyPr>
          <a:lstStyle/>
          <a:p>
            <a:pPr lvl="0"/>
            <a:r>
              <a:rPr lang="en-US" dirty="0" smtClean="0"/>
              <a:t>Click to edit Master text styles</a:t>
            </a:r>
          </a:p>
        </p:txBody>
      </p:sp>
    </p:spTree>
    <p:extLst>
      <p:ext uri="{BB962C8B-B14F-4D97-AF65-F5344CB8AC3E}">
        <p14:creationId xmlns:p14="http://schemas.microsoft.com/office/powerpoint/2010/main" val="3011859744"/>
      </p:ext>
    </p:extLst>
  </p:cSld>
  <p:clrMap bg1="lt1" tx1="dk1" bg2="lt2" tx2="dk2" accent1="accent1" accent2="accent2" accent3="accent3" accent4="accent4" accent5="accent5" accent6="accent6" hlink="hlink" folHlink="folHlink"/>
  <p:sldLayoutIdLst>
    <p:sldLayoutId id="2147483810" r:id="rId1"/>
  </p:sldLayoutIdLst>
  <p:hf hdr="0" ftr="0" dt="0"/>
  <p:txStyles>
    <p:titleStyle>
      <a:lvl1pPr marL="0" algn="l" defTabSz="913394" rtl="0" eaLnBrk="1" latinLnBrk="0" hangingPunct="1">
        <a:spcBef>
          <a:spcPct val="0"/>
        </a:spcBef>
        <a:buNone/>
        <a:defRPr lang="en-US" sz="2500" b="1" kern="0" dirty="0">
          <a:solidFill>
            <a:schemeClr val="bg1">
              <a:alpha val="99000"/>
            </a:schemeClr>
          </a:solidFill>
          <a:latin typeface="Segoe UI Light"/>
          <a:ea typeface="+mn-ea"/>
          <a:cs typeface="+mn-cs"/>
        </a:defRPr>
      </a:lvl1pPr>
    </p:titleStyle>
    <p:bodyStyle>
      <a:lvl1pPr marL="0" indent="0" algn="l" defTabSz="913394" rtl="0" eaLnBrk="1" latinLnBrk="0" hangingPunct="1">
        <a:spcBef>
          <a:spcPct val="0"/>
        </a:spcBef>
        <a:buFont typeface="Arial" pitchFamily="34" charset="0"/>
        <a:buNone/>
        <a:defRPr lang="en-US" sz="1800" b="1" kern="1200" cap="all" dirty="0" smtClean="0">
          <a:solidFill>
            <a:srgbClr val="595959"/>
          </a:solidFill>
          <a:latin typeface="Segoe UI Light"/>
          <a:ea typeface="+mj-ea"/>
          <a:cs typeface="+mj-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a:t>
            </a:r>
            <a:endParaRPr lang="en-US" sz="1000" dirty="0">
              <a:solidFill>
                <a:schemeClr val="bg1"/>
              </a:solidFill>
              <a:latin typeface="Segoe UI" pitchFamily="34" charset="0"/>
              <a:ea typeface="Segoe UI" pitchFamily="34" charset="0"/>
              <a:cs typeface="Segoe UI" pitchFamily="34" charset="0"/>
            </a:endParaRPr>
          </a:p>
        </p:txBody>
      </p:sp>
      <p:sp>
        <p:nvSpPr>
          <p:cNvPr id="2" name="Title Placeholder 1"/>
          <p:cNvSpPr>
            <a:spLocks noGrp="1"/>
          </p:cNvSpPr>
          <p:nvPr>
            <p:ph type="title"/>
          </p:nvPr>
        </p:nvSpPr>
        <p:spPr>
          <a:xfrm>
            <a:off x="457200" y="205979"/>
            <a:ext cx="8229600" cy="857250"/>
          </a:xfrm>
          <a:prstGeom prst="rect">
            <a:avLst/>
          </a:prstGeom>
        </p:spPr>
        <p:txBody>
          <a:bodyPr vert="horz" lIns="91341" tIns="45668" rIns="91341" bIns="4566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6"/>
            <a:ext cx="8229600" cy="3394472"/>
          </a:xfrm>
          <a:prstGeom prst="rect">
            <a:avLst/>
          </a:prstGeom>
        </p:spPr>
        <p:txBody>
          <a:bodyPr vert="horz" lIns="91341" tIns="45668" rIns="91341" bIns="45668" rtlCol="0">
            <a:normAutofit/>
          </a:body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pic>
        <p:nvPicPr>
          <p:cNvPr id="7" name="Picture 6" descr="D:\Office Laptop Hard Drive\Old Hard Disk c\Desktop\New folder\DESK JUNKYARD\Desk\Brand\Corporate\Corporate\Web\Aditi_Corp_Icons_Reversed.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973696" y="0"/>
            <a:ext cx="170304" cy="171450"/>
          </a:xfrm>
          <a:prstGeom prst="rect">
            <a:avLst/>
          </a:prstGeom>
          <a:solidFill>
            <a:srgbClr val="FF41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15" tIns="34259" rIns="68515" bIns="34259" rtlCol="0" anchor="ctr"/>
          <a:lstStyle/>
          <a:p>
            <a:pPr algn="ctr"/>
            <a:endParaRPr lang="en-US">
              <a:solidFill>
                <a:prstClr val="white"/>
              </a:solidFill>
            </a:endParaRPr>
          </a:p>
        </p:txBody>
      </p:sp>
      <p:pic>
        <p:nvPicPr>
          <p:cNvPr id="9" name="Picture 8" descr="D:\Office Laptop Hard Drive\Old Hard Disk c\Desktop\New folder\DESK JUNKYARD\Desk\Brand\Corporate\Corporate\Web\Aditi_Corp_Icons_Reversed.png"/>
          <p:cNvPicPr>
            <a:picLocks noChangeAspect="1" noChangeArrowheads="1"/>
          </p:cNvPicPr>
          <p:nvPr userDrawn="1"/>
        </p:nvPicPr>
        <p:blipFill rotWithShape="1">
          <a:blip r:embed="rId14"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84554"/>
      </p:ext>
    </p:extLst>
  </p:cSld>
  <p:clrMap bg1="lt1" tx1="dk1" bg2="lt2" tx2="dk2" accent1="accent1" accent2="accent2" accent3="accent3" accent4="accent4" accent5="accent5" accent6="accent6" hlink="hlink" folHlink="folHlink"/>
  <p:sldLayoutIdLst>
    <p:sldLayoutId id="2147483722" r:id="rId1"/>
    <p:sldLayoutId id="2147483664" r:id="rId2"/>
    <p:sldLayoutId id="2147483666" r:id="rId3"/>
    <p:sldLayoutId id="2147483667" r:id="rId4"/>
    <p:sldLayoutId id="2147483668" r:id="rId5"/>
    <p:sldLayoutId id="2147483669" r:id="rId6"/>
    <p:sldLayoutId id="2147483755" r:id="rId7"/>
    <p:sldLayoutId id="2147483752" r:id="rId8"/>
    <p:sldLayoutId id="2147483811" r:id="rId9"/>
    <p:sldLayoutId id="2147483826" r:id="rId10"/>
    <p:sldLayoutId id="2147483827" r:id="rId11"/>
  </p:sldLayoutIdLst>
  <p:timing>
    <p:tnLst>
      <p:par>
        <p:cTn id="1" dur="indefinite" restart="never" nodeType="tmRoot"/>
      </p:par>
    </p:tnLst>
  </p:timing>
  <p:hf hdr="0" ftr="0" dt="0"/>
  <p:txStyles>
    <p:titleStyle>
      <a:lvl1pPr marL="0" algn="l" defTabSz="914096" rtl="0" eaLnBrk="1" latinLnBrk="0" hangingPunct="1">
        <a:spcBef>
          <a:spcPct val="0"/>
        </a:spcBef>
        <a:buNone/>
        <a:defRPr lang="en-US" sz="2500" b="1" kern="1200" cap="all" dirty="0">
          <a:solidFill>
            <a:srgbClr val="595959"/>
          </a:solidFill>
          <a:latin typeface="Segoe UI Light"/>
          <a:ea typeface="+mj-ea"/>
          <a:cs typeface="+mj-cs"/>
        </a:defRPr>
      </a:lvl1pPr>
    </p:titleStyle>
    <p:bodyStyle>
      <a:lvl1pPr marL="0" indent="-342517" algn="l" defTabSz="914020" rtl="0" eaLnBrk="1" latinLnBrk="0" hangingPunct="1">
        <a:spcBef>
          <a:spcPct val="20000"/>
        </a:spcBef>
        <a:buFont typeface="Arial" pitchFamily="34" charset="0"/>
        <a:buChar char="•"/>
        <a:defRPr lang="en-US" sz="2400" kern="1200" dirty="0" smtClean="0">
          <a:solidFill>
            <a:prstClr val="black">
              <a:lumMod val="75000"/>
              <a:lumOff val="25000"/>
            </a:prstClr>
          </a:solidFill>
          <a:latin typeface="Segoe UI" pitchFamily="34" charset="0"/>
          <a:ea typeface="Segoe UI" pitchFamily="34" charset="0"/>
          <a:cs typeface="Segoe UI" pitchFamily="34" charset="0"/>
        </a:defRPr>
      </a:lvl1pPr>
      <a:lvl2pPr marL="0" indent="-285436" algn="l" defTabSz="914020" rtl="0" eaLnBrk="1" latinLnBrk="0" hangingPunct="1">
        <a:spcBef>
          <a:spcPct val="20000"/>
        </a:spcBef>
        <a:buFont typeface="Arial" pitchFamily="34" charset="0"/>
        <a:buChar char="–"/>
        <a:defRPr lang="en-US" sz="2000" kern="1200" dirty="0" smtClean="0">
          <a:solidFill>
            <a:prstClr val="black">
              <a:lumMod val="75000"/>
              <a:lumOff val="25000"/>
            </a:prstClr>
          </a:solidFill>
          <a:latin typeface="Segoe UI" pitchFamily="34" charset="0"/>
          <a:ea typeface="Segoe UI" pitchFamily="34" charset="0"/>
          <a:cs typeface="Segoe UI" pitchFamily="34" charset="0"/>
        </a:defRPr>
      </a:lvl2pPr>
      <a:lvl3pPr marL="1141740" indent="-228354" algn="l" defTabSz="913394"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598443"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5134" indent="-228354" algn="l" defTabSz="913394"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9"/>
            <a:ext cx="8741880" cy="674749"/>
          </a:xfrm>
          <a:prstGeom prst="rect">
            <a:avLst/>
          </a:prstGeom>
        </p:spPr>
        <p:txBody>
          <a:bodyPr vert="horz" wrap="square" lIns="107480" tIns="67177" rIns="107480" bIns="6717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90"/>
            <a:ext cx="8740140" cy="1539023"/>
          </a:xfrm>
          <a:prstGeom prst="rect">
            <a:avLst/>
          </a:prstGeom>
        </p:spPr>
        <p:txBody>
          <a:bodyPr vert="horz" wrap="square" lIns="107480" tIns="67177" rIns="107480" bIns="6717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9" name="Picture 18" descr="D:\Office Laptop Hard Drive\Old Hard Disk c\Desktop\New folder\DESK JUNKYARD\Desk\Brand\Corporate\Corporate\Web\Aditi_Corp_Icons_Reversed.pn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a:solidFill>
                  <a:srgbClr val="FFFFFF"/>
                </a:solidFill>
              </a14:hiddenFill>
            </a:ext>
          </a:extLst>
        </p:spPr>
      </p:pic>
      <p:pic>
        <p:nvPicPr>
          <p:cNvPr id="38915"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972550" y="-3628"/>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userDrawn="1"/>
        </p:nvSpPr>
        <p:spPr>
          <a:xfrm>
            <a:off x="0" y="4892507"/>
            <a:ext cx="9144000" cy="250995"/>
          </a:xfrm>
          <a:prstGeom prst="rect">
            <a:avLst/>
          </a:prstGeom>
          <a:solidFill>
            <a:sysClr val="windowText" lastClr="000000">
              <a:lumMod val="75000"/>
              <a:lumOff val="25000"/>
            </a:sysClr>
          </a:solidFill>
          <a:ln w="25400" cap="flat" cmpd="sng" algn="ctr">
            <a:noFill/>
            <a:prstDash val="solid"/>
          </a:ln>
          <a:effectLst/>
        </p:spPr>
        <p:txBody>
          <a:bodyPr lIns="91368" tIns="45684" rIns="91368" bIns="45684" rtlCol="0" anchor="ctr"/>
          <a:lstStyle/>
          <a:p>
            <a:pPr marL="0" lvl="1" defTabSz="914400">
              <a:defRPr/>
            </a:pPr>
            <a:r>
              <a:rPr lang="en-US" sz="1000" kern="0" dirty="0" smtClean="0">
                <a:solidFill>
                  <a:sysClr val="window" lastClr="FFFFFF"/>
                </a:solidFill>
                <a:ea typeface="Segoe UI" pitchFamily="34" charset="0"/>
                <a:cs typeface="Segoe UI" pitchFamily="34" charset="0"/>
              </a:rPr>
              <a:t>      ww.aditi.com</a:t>
            </a:r>
            <a:endParaRPr lang="en-US" sz="1000" kern="0" dirty="0">
              <a:solidFill>
                <a:sysClr val="window" lastClr="FFFFFF"/>
              </a:solidFill>
              <a:ea typeface="Segoe UI" pitchFamily="34" charset="0"/>
              <a:cs typeface="Segoe UI" pitchFamily="34" charset="0"/>
            </a:endParaRPr>
          </a:p>
        </p:txBody>
      </p:sp>
      <p:pic>
        <p:nvPicPr>
          <p:cNvPr id="30" name="Picture 29" descr="D:\Office Laptop Hard Drive\Old Hard Disk c\Desktop\New folder\DESK JUNKYARD\Desk\Brand\Corporate\Corporate\Web\Aditi_Corp_Icons_Reversed.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
        <p:nvSpPr>
          <p:cNvPr id="3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pPr defTabSz="914400">
              <a:defRPr/>
            </a:pPr>
            <a:fld id="{C7C739E9-B401-45D2-B2D3-CE79AE1ADEC1}" type="slidenum">
              <a:rPr lang="en-US" kern="0" smtClean="0">
                <a:solidFill>
                  <a:prstClr val="black">
                    <a:tint val="75000"/>
                  </a:prstClr>
                </a:solidFill>
              </a:rPr>
              <a:pPr defTabSz="914400">
                <a:defRPr/>
              </a:pPr>
              <a:t>‹#›</a:t>
            </a:fld>
            <a:endParaRPr lang="en-US" kern="0" dirty="0">
              <a:solidFill>
                <a:prstClr val="black">
                  <a:tint val="75000"/>
                </a:prstClr>
              </a:solidFill>
            </a:endParaRPr>
          </a:p>
        </p:txBody>
      </p:sp>
    </p:spTree>
    <p:extLst>
      <p:ext uri="{BB962C8B-B14F-4D97-AF65-F5344CB8AC3E}">
        <p14:creationId xmlns:p14="http://schemas.microsoft.com/office/powerpoint/2010/main" val="348860789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Lst>
  <p:transition>
    <p:fade/>
  </p:transition>
  <p:timing>
    <p:tnLst>
      <p:par>
        <p:cTn id="1" dur="indefinite" restart="never" nodeType="tmRoot"/>
      </p:par>
    </p:tnLst>
  </p:timing>
  <p:hf hdr="0" ftr="0" dt="0"/>
  <p:txStyles>
    <p:titleStyle>
      <a:lvl1pPr algn="l" defTabSz="685224"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7" marR="0" indent="-251907" algn="l" defTabSz="685224"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174" marR="0" indent="-177268" algn="l" defTabSz="68522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7784"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5718"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3659"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4368"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84"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96"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10"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24" rtl="0" eaLnBrk="1" latinLnBrk="0" hangingPunct="1">
        <a:defRPr sz="1300" kern="1200">
          <a:solidFill>
            <a:schemeClr val="tx1"/>
          </a:solidFill>
          <a:latin typeface="+mn-lt"/>
          <a:ea typeface="+mn-ea"/>
          <a:cs typeface="+mn-cs"/>
        </a:defRPr>
      </a:lvl1pPr>
      <a:lvl2pPr marL="342612" algn="l" defTabSz="685224" rtl="0" eaLnBrk="1" latinLnBrk="0" hangingPunct="1">
        <a:defRPr sz="1300" kern="1200">
          <a:solidFill>
            <a:schemeClr val="tx1"/>
          </a:solidFill>
          <a:latin typeface="+mn-lt"/>
          <a:ea typeface="+mn-ea"/>
          <a:cs typeface="+mn-cs"/>
        </a:defRPr>
      </a:lvl2pPr>
      <a:lvl3pPr marL="685224" algn="l" defTabSz="685224" rtl="0" eaLnBrk="1" latinLnBrk="0" hangingPunct="1">
        <a:defRPr sz="1300" kern="1200">
          <a:solidFill>
            <a:schemeClr val="tx1"/>
          </a:solidFill>
          <a:latin typeface="+mn-lt"/>
          <a:ea typeface="+mn-ea"/>
          <a:cs typeface="+mn-cs"/>
        </a:defRPr>
      </a:lvl3pPr>
      <a:lvl4pPr marL="1027838" algn="l" defTabSz="685224" rtl="0" eaLnBrk="1" latinLnBrk="0" hangingPunct="1">
        <a:defRPr sz="1300" kern="1200">
          <a:solidFill>
            <a:schemeClr val="tx1"/>
          </a:solidFill>
          <a:latin typeface="+mn-lt"/>
          <a:ea typeface="+mn-ea"/>
          <a:cs typeface="+mn-cs"/>
        </a:defRPr>
      </a:lvl4pPr>
      <a:lvl5pPr marL="1370452" algn="l" defTabSz="685224" rtl="0" eaLnBrk="1" latinLnBrk="0" hangingPunct="1">
        <a:defRPr sz="1300" kern="1200">
          <a:solidFill>
            <a:schemeClr val="tx1"/>
          </a:solidFill>
          <a:latin typeface="+mn-lt"/>
          <a:ea typeface="+mn-ea"/>
          <a:cs typeface="+mn-cs"/>
        </a:defRPr>
      </a:lvl5pPr>
      <a:lvl6pPr marL="1713065" algn="l" defTabSz="685224" rtl="0" eaLnBrk="1" latinLnBrk="0" hangingPunct="1">
        <a:defRPr sz="1300" kern="1200">
          <a:solidFill>
            <a:schemeClr val="tx1"/>
          </a:solidFill>
          <a:latin typeface="+mn-lt"/>
          <a:ea typeface="+mn-ea"/>
          <a:cs typeface="+mn-cs"/>
        </a:defRPr>
      </a:lvl6pPr>
      <a:lvl7pPr marL="2055675" algn="l" defTabSz="685224" rtl="0" eaLnBrk="1" latinLnBrk="0" hangingPunct="1">
        <a:defRPr sz="1300" kern="1200">
          <a:solidFill>
            <a:schemeClr val="tx1"/>
          </a:solidFill>
          <a:latin typeface="+mn-lt"/>
          <a:ea typeface="+mn-ea"/>
          <a:cs typeface="+mn-cs"/>
        </a:defRPr>
      </a:lvl7pPr>
      <a:lvl8pPr marL="2398290" algn="l" defTabSz="685224" rtl="0" eaLnBrk="1" latinLnBrk="0" hangingPunct="1">
        <a:defRPr sz="1300" kern="1200">
          <a:solidFill>
            <a:schemeClr val="tx1"/>
          </a:solidFill>
          <a:latin typeface="+mn-lt"/>
          <a:ea typeface="+mn-ea"/>
          <a:cs typeface="+mn-cs"/>
        </a:defRPr>
      </a:lvl8pPr>
      <a:lvl9pPr marL="2740902" algn="l" defTabSz="68522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package" Target="../embeddings/Microsoft_Excel_Worksheet1.xlsx"/><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hyperlink" Target="mailto:kevin.witt@nfp.com" TargetMode="External"/><Relationship Id="rId3" Type="http://schemas.openxmlformats.org/officeDocument/2006/relationships/diagramLayout" Target="../diagrams/layout1.xml"/><Relationship Id="rId7" Type="http://schemas.openxmlformats.org/officeDocument/2006/relationships/hyperlink" Target="mailto:mark.grosvenor@nfp.com" TargetMode="Externa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openxmlformats.org/officeDocument/2006/relationships/hyperlink" Target="mailto:sframpton@nfp.com" TargetMode="External"/><Relationship Id="rId5" Type="http://schemas.openxmlformats.org/officeDocument/2006/relationships/diagramColors" Target="../diagrams/colors1.xml"/><Relationship Id="rId10" Type="http://schemas.openxmlformats.org/officeDocument/2006/relationships/hyperlink" Target="mailto:jsubramaniam@NFP.com" TargetMode="External"/><Relationship Id="rId4" Type="http://schemas.openxmlformats.org/officeDocument/2006/relationships/diagramQuickStyle" Target="../diagrams/quickStyle1.xml"/><Relationship Id="rId9" Type="http://schemas.openxmlformats.org/officeDocument/2006/relationships/hyperlink" Target="mailto:weaver@nfp.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lowchart: Process 7"/>
          <p:cNvSpPr/>
          <p:nvPr/>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9" name="Flowchart: Process 168"/>
          <p:cNvSpPr/>
          <p:nvPr/>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1" name="TextBox 10"/>
          <p:cNvSpPr txBox="1"/>
          <p:nvPr/>
        </p:nvSpPr>
        <p:spPr>
          <a:xfrm>
            <a:off x="4111140" y="2132503"/>
            <a:ext cx="4880460" cy="1246422"/>
          </a:xfrm>
          <a:prstGeom prst="rect">
            <a:avLst/>
          </a:prstGeom>
          <a:noFill/>
        </p:spPr>
        <p:txBody>
          <a:bodyPr wrap="square" lIns="91368" tIns="45684" rIns="91368" bIns="45684" rtlCol="0">
            <a:spAutoFit/>
          </a:bodyPr>
          <a:lstStyle/>
          <a:p>
            <a:r>
              <a:rPr lang="en-US" sz="2500" b="1" kern="0" dirty="0" smtClean="0">
                <a:solidFill>
                  <a:schemeClr val="bg1">
                    <a:alpha val="99000"/>
                  </a:schemeClr>
                </a:solidFill>
                <a:latin typeface="Segoe UI Light"/>
              </a:rPr>
              <a:t>NFP</a:t>
            </a:r>
          </a:p>
          <a:p>
            <a:r>
              <a:rPr lang="en-US" sz="2500" b="1" kern="0" dirty="0" smtClean="0">
                <a:solidFill>
                  <a:schemeClr val="bg1">
                    <a:alpha val="99000"/>
                  </a:schemeClr>
                </a:solidFill>
                <a:latin typeface="Segoe UI Light"/>
              </a:rPr>
              <a:t>Account Plan – 2014-15</a:t>
            </a:r>
            <a:endParaRPr lang="en-US" sz="2500" b="1" kern="0" dirty="0">
              <a:solidFill>
                <a:schemeClr val="bg1">
                  <a:alpha val="99000"/>
                </a:schemeClr>
              </a:solidFill>
              <a:latin typeface="Segoe UI Light"/>
            </a:endParaRPr>
          </a:p>
          <a:p>
            <a:endParaRPr lang="en-US" sz="2500" b="1" kern="0" dirty="0">
              <a:solidFill>
                <a:schemeClr val="bg1">
                  <a:alpha val="99000"/>
                </a:schemeClr>
              </a:solidFill>
              <a:latin typeface="Segoe UI Light"/>
            </a:endParaRPr>
          </a:p>
        </p:txBody>
      </p:sp>
      <p:pic>
        <p:nvPicPr>
          <p:cNvPr id="171" name="Picture 170"/>
          <p:cNvPicPr>
            <a:picLocks noChangeAspect="1"/>
          </p:cNvPicPr>
          <p:nvPr/>
        </p:nvPicPr>
        <p:blipFill rotWithShape="1">
          <a:blip r:embed="rId4"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72" name="Picture 171"/>
          <p:cNvPicPr>
            <a:picLocks noChangeAspect="1"/>
          </p:cNvPicPr>
          <p:nvPr/>
        </p:nvPicPr>
        <p:blipFill rotWithShape="1">
          <a:blip r:embed="rId4"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Tree>
    <p:extLst>
      <p:ext uri="{BB962C8B-B14F-4D97-AF65-F5344CB8AC3E}">
        <p14:creationId xmlns:p14="http://schemas.microsoft.com/office/powerpoint/2010/main" val="1003717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07296" y="269236"/>
            <a:ext cx="6172200" cy="383702"/>
          </a:xfrm>
        </p:spPr>
        <p:txBody>
          <a:bodyPr>
            <a:normAutofit fontScale="90000"/>
          </a:bodyPr>
          <a:lstStyle/>
          <a:p>
            <a:r>
              <a:rPr lang="en-US" sz="2100" dirty="0">
                <a:latin typeface="+mn-lt"/>
              </a:rPr>
              <a:t>Client Strategy versus Aditi </a:t>
            </a:r>
            <a:r>
              <a:rPr lang="en-US" sz="2100" dirty="0" smtClean="0">
                <a:latin typeface="+mn-lt"/>
              </a:rPr>
              <a:t>Capabilities</a:t>
            </a:r>
            <a:endParaRPr lang="en-US" sz="2100" dirty="0">
              <a:solidFill>
                <a:srgbClr val="000000"/>
              </a:solidFill>
              <a:latin typeface="+mn-lt"/>
              <a:ea typeface="+mn-ea"/>
              <a:cs typeface="Segoe UI" pitchFamily="34" charset="0"/>
            </a:endParaRPr>
          </a:p>
        </p:txBody>
      </p:sp>
      <p:sp>
        <p:nvSpPr>
          <p:cNvPr id="4" name="Rectangle 4"/>
          <p:cNvSpPr txBox="1">
            <a:spLocks noChangeArrowheads="1"/>
          </p:cNvSpPr>
          <p:nvPr/>
        </p:nvSpPr>
        <p:spPr bwMode="auto">
          <a:xfrm>
            <a:off x="1127317" y="674370"/>
            <a:ext cx="6873683" cy="400050"/>
          </a:xfrm>
          <a:prstGeom prst="rect">
            <a:avLst/>
          </a:prstGeom>
          <a:noFill/>
          <a:ln w="9525">
            <a:noFill/>
            <a:miter lim="800000"/>
            <a:headEnd/>
            <a:tailEnd/>
          </a:ln>
        </p:spPr>
        <p:txBody>
          <a:bodyPr/>
          <a:lstStyle/>
          <a:p>
            <a:r>
              <a:rPr lang="en-US" sz="825" b="1" i="1" dirty="0">
                <a:cs typeface="Calibri" pitchFamily="34" charset="0"/>
              </a:rPr>
              <a:t>Customer goals: </a:t>
            </a:r>
          </a:p>
          <a:p>
            <a:pPr lvl="1">
              <a:buFont typeface="Arial" pitchFamily="34" charset="0"/>
              <a:buChar char="•"/>
            </a:pPr>
            <a:r>
              <a:rPr lang="en-US" sz="825" dirty="0">
                <a:cs typeface="Calibri" pitchFamily="34" charset="0"/>
              </a:rPr>
              <a:t>Identify Customer goals for next 12 months with regard to offshoring, domain, captives, transformation, product specific roadmap and employee reduction</a:t>
            </a:r>
          </a:p>
          <a:p>
            <a:r>
              <a:rPr lang="en-US" sz="825" dirty="0">
                <a:latin typeface="Calibri" pitchFamily="34" charset="0"/>
                <a:cs typeface="Calibri" pitchFamily="34" charset="0"/>
              </a:rPr>
              <a:t> </a:t>
            </a:r>
          </a:p>
          <a:p>
            <a:r>
              <a:rPr lang="en-US" sz="825" dirty="0">
                <a:latin typeface="Calibri" pitchFamily="34" charset="0"/>
                <a:cs typeface="Calibri" pitchFamily="34" charset="0"/>
              </a:rPr>
              <a:t> </a:t>
            </a:r>
          </a:p>
        </p:txBody>
      </p:sp>
      <p:graphicFrame>
        <p:nvGraphicFramePr>
          <p:cNvPr id="7" name="Group 123"/>
          <p:cNvGraphicFramePr>
            <a:graphicFrameLocks noGrp="1"/>
          </p:cNvGraphicFramePr>
          <p:nvPr>
            <p:extLst>
              <p:ext uri="{D42A27DB-BD31-4B8C-83A1-F6EECF244321}">
                <p14:modId xmlns:p14="http://schemas.microsoft.com/office/powerpoint/2010/main" val="2337660815"/>
              </p:ext>
            </p:extLst>
          </p:nvPr>
        </p:nvGraphicFramePr>
        <p:xfrm>
          <a:off x="1227220" y="1306830"/>
          <a:ext cx="6602331" cy="3375660"/>
        </p:xfrm>
        <a:graphic>
          <a:graphicData uri="http://schemas.openxmlformats.org/drawingml/2006/table">
            <a:tbl>
              <a:tblPr>
                <a:tableStyleId>{3C2FFA5D-87B4-456A-9821-1D502468CF0F}</a:tableStyleId>
              </a:tblPr>
              <a:tblGrid>
                <a:gridCol w="2294262"/>
                <a:gridCol w="1047803"/>
                <a:gridCol w="3260266"/>
              </a:tblGrid>
              <a:tr h="41148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Customer Goal &amp; Strategy</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Estimated Timeframe</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Aditi capability mapping</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anchor="ctr" horzOverflow="overflow"/>
                </a:tc>
              </a:tr>
              <a:tr h="6172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External Partner Firm Onboarding Project</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Immediate</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 Working with Jonathan and Murali to build a bench for SF and SF Practice</a:t>
                      </a:r>
                    </a:p>
                  </a:txBody>
                  <a:tcPr marL="37475" marR="37475" marT="0" marB="0" horzOverflow="overflow"/>
                </a:tc>
              </a:tr>
              <a:tr h="4114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UX </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6 months</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System of Engagement</a:t>
                      </a:r>
                    </a:p>
                  </a:txBody>
                  <a:tcPr marL="37475" marR="37475" marT="0" marB="0" horzOverflow="overflow"/>
                </a:tc>
              </a:tr>
              <a:tr h="2057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Improve Unit and Automation Testing and CI</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Immediate </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Delivery and Agile</a:t>
                      </a:r>
                    </a:p>
                  </a:txBody>
                  <a:tcPr marL="37475" marR="37475" marT="0" marB="0" horzOverflow="overflow"/>
                </a:tc>
              </a:tr>
              <a:tr h="2057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MDM strategy – 8M budget</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1-2 Months</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Talks are on to partner with </a:t>
                      </a: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River sand </a:t>
                      </a:r>
                      <a:endPar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endParaRPr>
                    </a:p>
                  </a:txBody>
                  <a:tcPr marL="37475" marR="37475" marT="0" marB="0" horzOverflow="overflow"/>
                </a:tc>
              </a:tr>
              <a:tr h="2057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Internal SF - Implementation and Customization </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2 Months</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Sales Force Practice is in the nascent stage. But lot of potential. Working with Jonathan Weinstein.</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NFP’s SF strategy is in progress.</a:t>
                      </a:r>
                    </a:p>
                  </a:txBody>
                  <a:tcPr marL="37475" marR="37475" marT="0" marB="0" horzOverflow="overflow"/>
                </a:tc>
              </a:tr>
              <a:tr h="2057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Trust Management Development</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1 Month</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.NET Co-Engineering</a:t>
                      </a:r>
                    </a:p>
                  </a:txBody>
                  <a:tcPr marL="37475" marR="37475" marT="0" marB="0" horzOverflow="overflow"/>
                </a:tc>
              </a:tr>
            </a:tbl>
          </a:graphicData>
        </a:graphic>
      </p:graphicFrame>
    </p:spTree>
    <p:extLst>
      <p:ext uri="{BB962C8B-B14F-4D97-AF65-F5344CB8AC3E}">
        <p14:creationId xmlns:p14="http://schemas.microsoft.com/office/powerpoint/2010/main" val="326610588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14452" y="298948"/>
            <a:ext cx="6547245" cy="383702"/>
          </a:xfrm>
        </p:spPr>
        <p:txBody>
          <a:bodyPr>
            <a:normAutofit fontScale="90000"/>
          </a:bodyPr>
          <a:lstStyle/>
          <a:p>
            <a:r>
              <a:rPr lang="en-US" sz="2100" dirty="0">
                <a:latin typeface="+mn-lt"/>
                <a:cs typeface="Calibri" pitchFamily="34" charset="0"/>
              </a:rPr>
              <a:t>Aditi Service Offerings mapped to Client </a:t>
            </a:r>
            <a:r>
              <a:rPr lang="en-US" sz="2100" dirty="0" smtClean="0">
                <a:latin typeface="+mn-lt"/>
                <a:cs typeface="Calibri" pitchFamily="34" charset="0"/>
              </a:rPr>
              <a:t>Strategy</a:t>
            </a:r>
            <a:endParaRPr lang="en-US" sz="2100" dirty="0">
              <a:solidFill>
                <a:srgbClr val="000000"/>
              </a:solidFill>
              <a:latin typeface="+mn-lt"/>
              <a:ea typeface="+mn-ea"/>
              <a:cs typeface="Segoe UI" pitchFamily="34" charset="0"/>
            </a:endParaRPr>
          </a:p>
        </p:txBody>
      </p:sp>
      <p:sp>
        <p:nvSpPr>
          <p:cNvPr id="3" name="Rectangle 4"/>
          <p:cNvSpPr txBox="1">
            <a:spLocks noChangeArrowheads="1"/>
          </p:cNvSpPr>
          <p:nvPr/>
        </p:nvSpPr>
        <p:spPr bwMode="auto">
          <a:xfrm>
            <a:off x="1314452" y="846535"/>
            <a:ext cx="5943600" cy="171450"/>
          </a:xfrm>
          <a:prstGeom prst="rect">
            <a:avLst/>
          </a:prstGeom>
          <a:noFill/>
          <a:ln w="9525">
            <a:noFill/>
            <a:miter lim="800000"/>
            <a:headEnd/>
            <a:tailEnd/>
          </a:ln>
        </p:spPr>
        <p:txBody>
          <a:bodyPr/>
          <a:lstStyle/>
          <a:p>
            <a:r>
              <a:rPr lang="en-US" sz="1350" b="1" i="1" dirty="0">
                <a:latin typeface="Calibri" pitchFamily="34" charset="0"/>
                <a:cs typeface="Calibri" pitchFamily="34" charset="0"/>
              </a:rPr>
              <a:t>Service Offerings Map</a:t>
            </a:r>
          </a:p>
          <a:p>
            <a:pPr algn="r"/>
            <a:r>
              <a:rPr lang="en-US" sz="1350" b="1" dirty="0">
                <a:latin typeface="Calibri" pitchFamily="34" charset="0"/>
                <a:cs typeface="Calibri" pitchFamily="34" charset="0"/>
              </a:rPr>
              <a:t> </a:t>
            </a:r>
          </a:p>
          <a:p>
            <a:pPr algn="r"/>
            <a:r>
              <a:rPr lang="en-US" sz="1350" b="1" dirty="0">
                <a:latin typeface="Calibri" pitchFamily="34" charset="0"/>
                <a:cs typeface="Calibri" pitchFamily="34"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354464118"/>
              </p:ext>
            </p:extLst>
          </p:nvPr>
        </p:nvGraphicFramePr>
        <p:xfrm>
          <a:off x="1350545" y="1285876"/>
          <a:ext cx="6514611" cy="2255038"/>
        </p:xfrm>
        <a:graphic>
          <a:graphicData uri="http://schemas.openxmlformats.org/drawingml/2006/table">
            <a:tbl>
              <a:tblPr>
                <a:tableStyleId>{3C2FFA5D-87B4-456A-9821-1D502468CF0F}</a:tableStyleId>
              </a:tblPr>
              <a:tblGrid>
                <a:gridCol w="1174772"/>
                <a:gridCol w="2883683"/>
                <a:gridCol w="2456156"/>
              </a:tblGrid>
              <a:tr h="476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Service Offering</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Applicability to Client Goals</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Work currently underway – Status</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horzOverflow="overflow"/>
                </a:tc>
              </a:tr>
              <a:tr h="30544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Lite house</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 Salesforce</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Possible future involvement in SFDC team</a:t>
                      </a:r>
                    </a:p>
                  </a:txBody>
                  <a:tcPr marL="37475" marR="37475" marT="0" marB="0" horzOverflow="overflow"/>
                </a:tc>
              </a:tr>
              <a:tr h="2704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Mobile</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u="none" strike="noStrike" kern="1200" cap="none" normalizeH="0" baseline="0" dirty="0" smtClean="0">
                          <a:ln>
                            <a:noFill/>
                          </a:ln>
                          <a:solidFill>
                            <a:schemeClr val="dk1"/>
                          </a:solidFill>
                          <a:effectLst/>
                          <a:latin typeface="+mn-lt"/>
                          <a:ea typeface="+mn-ea"/>
                          <a:cs typeface="+mn-cs"/>
                        </a:rPr>
                        <a:t>As needed</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u="none" strike="noStrike" kern="1200" cap="none" normalizeH="0" baseline="0" dirty="0" smtClean="0">
                        <a:ln>
                          <a:noFill/>
                        </a:ln>
                        <a:solidFill>
                          <a:schemeClr val="dk1"/>
                        </a:solidFill>
                        <a:effectLst/>
                        <a:latin typeface="+mn-lt"/>
                        <a:ea typeface="+mn-ea"/>
                        <a:cs typeface="+mn-cs"/>
                      </a:endParaRPr>
                    </a:p>
                  </a:txBody>
                  <a:tcPr marL="37475" marR="37475" marT="0" marB="0" horzOverflow="overflow"/>
                </a:tc>
              </a:tr>
              <a:tr h="2704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QA</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Ongoing</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Well embedded in NFP QA team</a:t>
                      </a:r>
                    </a:p>
                  </a:txBody>
                  <a:tcPr marL="37475" marR="37475" marT="0" marB="0" horzOverflow="overflow"/>
                </a:tc>
              </a:tr>
              <a:tr h="2704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Development</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u="none" strike="noStrike" kern="1200" cap="none" normalizeH="0" baseline="0" dirty="0" smtClean="0">
                          <a:ln>
                            <a:noFill/>
                          </a:ln>
                          <a:solidFill>
                            <a:schemeClr val="dk1"/>
                          </a:solidFill>
                          <a:effectLst/>
                          <a:latin typeface="+mn-lt"/>
                          <a:ea typeface="+mn-ea"/>
                          <a:cs typeface="+mn-cs"/>
                        </a:rPr>
                        <a:t>Ongoing</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u="none" strike="noStrike" kern="1200" cap="none" normalizeH="0" baseline="0" dirty="0" smtClean="0">
                        <a:ln>
                          <a:noFill/>
                        </a:ln>
                        <a:solidFill>
                          <a:schemeClr val="dk1"/>
                        </a:solidFill>
                        <a:effectLst/>
                        <a:latin typeface="+mn-lt"/>
                        <a:ea typeface="+mn-ea"/>
                        <a:cs typeface="+mn-cs"/>
                      </a:endParaRPr>
                    </a:p>
                  </a:txBody>
                  <a:tcPr marL="37475" marR="37475" marT="0" marB="0" horzOverflow="overflow"/>
                </a:tc>
              </a:tr>
              <a:tr h="2704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BI</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Ongoing</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Well embedded in NFP BI team</a:t>
                      </a:r>
                    </a:p>
                  </a:txBody>
                  <a:tcPr marL="37475" marR="37475" marT="0" marB="0" horzOverflow="overflow"/>
                </a:tc>
              </a:tr>
              <a:tr h="2704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Cloud</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u="none" strike="noStrike" kern="1200" cap="none" normalizeH="0" baseline="0" dirty="0" smtClean="0">
                          <a:ln>
                            <a:noFill/>
                          </a:ln>
                          <a:solidFill>
                            <a:schemeClr val="dk1"/>
                          </a:solidFill>
                          <a:effectLst/>
                          <a:latin typeface="+mn-lt"/>
                          <a:ea typeface="+mn-ea"/>
                          <a:cs typeface="+mn-cs"/>
                        </a:rPr>
                        <a:t>NA</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NA</a:t>
                      </a:r>
                    </a:p>
                  </a:txBody>
                  <a:tcPr marL="37475" marR="37475" marT="0" marB="0" horzOverflow="overflow"/>
                </a:tc>
              </a:tr>
            </a:tbl>
          </a:graphicData>
        </a:graphic>
      </p:graphicFrame>
    </p:spTree>
    <p:extLst>
      <p:ext uri="{BB962C8B-B14F-4D97-AF65-F5344CB8AC3E}">
        <p14:creationId xmlns:p14="http://schemas.microsoft.com/office/powerpoint/2010/main" val="423343690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9905" y="276486"/>
            <a:ext cx="6777894" cy="383702"/>
          </a:xfrm>
        </p:spPr>
        <p:txBody>
          <a:bodyPr>
            <a:normAutofit fontScale="90000"/>
          </a:bodyPr>
          <a:lstStyle/>
          <a:p>
            <a:r>
              <a:rPr lang="en-US" sz="2100" dirty="0" smtClean="0">
                <a:solidFill>
                  <a:srgbClr val="000000"/>
                </a:solidFill>
                <a:latin typeface="Segoe UI" pitchFamily="34" charset="0"/>
                <a:ea typeface="+mn-ea"/>
                <a:cs typeface="Segoe UI" pitchFamily="34" charset="0"/>
              </a:rPr>
              <a:t>Main opportunities themes</a:t>
            </a:r>
            <a:endParaRPr lang="en-US" sz="2100" dirty="0">
              <a:solidFill>
                <a:srgbClr val="000000"/>
              </a:solidFill>
              <a:latin typeface="Segoe UI" pitchFamily="34" charset="0"/>
              <a:ea typeface="+mn-ea"/>
              <a:cs typeface="Segoe UI" pitchFamily="34" charset="0"/>
            </a:endParaRPr>
          </a:p>
        </p:txBody>
      </p:sp>
      <p:graphicFrame>
        <p:nvGraphicFramePr>
          <p:cNvPr id="2" name="Diagram 1"/>
          <p:cNvGraphicFramePr/>
          <p:nvPr>
            <p:extLst>
              <p:ext uri="{D42A27DB-BD31-4B8C-83A1-F6EECF244321}">
                <p14:modId xmlns:p14="http://schemas.microsoft.com/office/powerpoint/2010/main" val="3241413986"/>
              </p:ext>
            </p:extLst>
          </p:nvPr>
        </p:nvGraphicFramePr>
        <p:xfrm>
          <a:off x="885120" y="958740"/>
          <a:ext cx="6375230" cy="3686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74568783"/>
              </p:ext>
            </p:extLst>
          </p:nvPr>
        </p:nvGraphicFramePr>
        <p:xfrm>
          <a:off x="7644400" y="1381195"/>
          <a:ext cx="914400" cy="771525"/>
        </p:xfrm>
        <a:graphic>
          <a:graphicData uri="http://schemas.openxmlformats.org/presentationml/2006/ole">
            <mc:AlternateContent xmlns:mc="http://schemas.openxmlformats.org/markup-compatibility/2006">
              <mc:Choice xmlns:v="urn:schemas-microsoft-com:vml" Requires="v">
                <p:oleObj spid="_x0000_s1033" name="Worksheet" showAsIcon="1" r:id="rId8" imgW="914400" imgH="771480" progId="Excel.Sheet.12">
                  <p:embed/>
                </p:oleObj>
              </mc:Choice>
              <mc:Fallback>
                <p:oleObj name="Worksheet" showAsIcon="1" r:id="rId8" imgW="914400" imgH="771480" progId="Excel.Sheet.12">
                  <p:embed/>
                  <p:pic>
                    <p:nvPicPr>
                      <p:cNvPr id="0" name=""/>
                      <p:cNvPicPr/>
                      <p:nvPr/>
                    </p:nvPicPr>
                    <p:blipFill>
                      <a:blip r:embed="rId9"/>
                      <a:stretch>
                        <a:fillRect/>
                      </a:stretch>
                    </p:blipFill>
                    <p:spPr>
                      <a:xfrm>
                        <a:off x="7644400" y="138119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0327080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5900" y="202507"/>
            <a:ext cx="6172200" cy="383702"/>
          </a:xfrm>
        </p:spPr>
        <p:txBody>
          <a:bodyPr>
            <a:normAutofit fontScale="90000"/>
          </a:bodyPr>
          <a:lstStyle/>
          <a:p>
            <a:r>
              <a:rPr lang="en-US" sz="2100" dirty="0" smtClean="0">
                <a:solidFill>
                  <a:srgbClr val="000000"/>
                </a:solidFill>
                <a:latin typeface="Segoe UI" pitchFamily="34" charset="0"/>
                <a:ea typeface="+mn-ea"/>
                <a:cs typeface="Segoe UI" pitchFamily="34" charset="0"/>
              </a:rPr>
              <a:t>SWOT</a:t>
            </a:r>
            <a:endParaRPr lang="en-US" sz="2100" dirty="0">
              <a:solidFill>
                <a:srgbClr val="FF0000"/>
              </a:solidFill>
              <a:latin typeface="Segoe UI" pitchFamily="34" charset="0"/>
              <a:ea typeface="+mn-ea"/>
              <a:cs typeface="Segoe UI" pitchFamily="34" charset="0"/>
            </a:endParaRPr>
          </a:p>
        </p:txBody>
      </p:sp>
      <p:sp>
        <p:nvSpPr>
          <p:cNvPr id="4" name="Rectangle 4"/>
          <p:cNvSpPr txBox="1">
            <a:spLocks noChangeArrowheads="1"/>
          </p:cNvSpPr>
          <p:nvPr/>
        </p:nvSpPr>
        <p:spPr bwMode="auto">
          <a:xfrm>
            <a:off x="1600200" y="3257550"/>
            <a:ext cx="5943600" cy="1028700"/>
          </a:xfrm>
          <a:prstGeom prst="rect">
            <a:avLst/>
          </a:prstGeom>
          <a:noFill/>
          <a:ln w="9525">
            <a:noFill/>
            <a:miter lim="800000"/>
            <a:headEnd/>
            <a:tailEnd/>
          </a:ln>
        </p:spPr>
        <p:txBody>
          <a:bodyPr/>
          <a:lstStyle/>
          <a:p>
            <a:r>
              <a:rPr lang="en-US" sz="900" dirty="0">
                <a:latin typeface="Candara" pitchFamily="34"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1742643374"/>
              </p:ext>
            </p:extLst>
          </p:nvPr>
        </p:nvGraphicFramePr>
        <p:xfrm>
          <a:off x="1600200" y="857250"/>
          <a:ext cx="6044200" cy="3977640"/>
        </p:xfrm>
        <a:graphic>
          <a:graphicData uri="http://schemas.openxmlformats.org/drawingml/2006/table">
            <a:tbl>
              <a:tblPr>
                <a:tableStyleId>{3C2FFA5D-87B4-456A-9821-1D502468CF0F}</a:tableStyleId>
              </a:tblPr>
              <a:tblGrid>
                <a:gridCol w="3009300"/>
                <a:gridCol w="3034900"/>
              </a:tblGrid>
              <a:tr h="17145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Strengths </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Good rapport with NFP stake holders</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Good domain knowledge</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Connect at </a:t>
                      </a:r>
                      <a:r>
                        <a:rPr kumimoji="0" lang="en-US" sz="9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Aditi</a:t>
                      </a: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Exec level with NFP CIO</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Excellent quality of work and deliverables</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No escalations</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Goos</a:t>
                      </a: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pipeline of opportunities for year 2014</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rPr>
                        <a:t>Weakness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rPr>
                        <a:t>Delays in staffing</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rPr>
                        <a:t>Blended rate card</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rPr>
                        <a:t>Staff augmentation model</a:t>
                      </a:r>
                    </a:p>
                    <a:p>
                      <a:pPr marL="171450" marR="0" lvl="0" indent="-171450" algn="l" defTabSz="457200" rtl="0" eaLnBrk="1" fontAlgn="base" latinLnBrk="0" hangingPunct="1">
                        <a:lnSpc>
                          <a:spcPct val="100000"/>
                        </a:lnSpc>
                        <a:spcBef>
                          <a:spcPct val="0"/>
                        </a:spcBef>
                        <a:spcAft>
                          <a:spcPct val="0"/>
                        </a:spcAft>
                        <a:buClrTx/>
                        <a:buSzTx/>
                        <a:buFontTx/>
                        <a:buChar char="-"/>
                        <a:tabLst/>
                        <a:defRPr/>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Low Gross margin due to high pyramid team</a:t>
                      </a:r>
                    </a:p>
                    <a:p>
                      <a:pPr marL="171450" marR="0" lvl="0" indent="-171450" algn="l" defTabSz="457200" rtl="0" eaLnBrk="1" fontAlgn="base" latinLnBrk="0" hangingPunct="1">
                        <a:lnSpc>
                          <a:spcPct val="100000"/>
                        </a:lnSpc>
                        <a:spcBef>
                          <a:spcPct val="0"/>
                        </a:spcBef>
                        <a:spcAft>
                          <a:spcPct val="0"/>
                        </a:spcAft>
                        <a:buClrTx/>
                        <a:buSzTx/>
                        <a:buFontTx/>
                        <a:buChar char="-"/>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171450" marR="0" lvl="0" indent="-171450" algn="l" defTabSz="457200" rtl="0" eaLnBrk="1" fontAlgn="base" latinLnBrk="0" hangingPunct="1">
                        <a:lnSpc>
                          <a:spcPct val="100000"/>
                        </a:lnSpc>
                        <a:spcBef>
                          <a:spcPct val="0"/>
                        </a:spcBef>
                        <a:spcAft>
                          <a:spcPct val="0"/>
                        </a:spcAft>
                        <a:buClrTx/>
                        <a:buSzTx/>
                        <a:buFontTx/>
                        <a:buChar char="-"/>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r>
              <a:tr h="150876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Opportunities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&lt;As Listed in Opportunities slide&gt;</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Threats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Local Vendors to fill onsite positions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Attrition </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r>
            </a:tbl>
          </a:graphicData>
        </a:graphic>
      </p:graphicFrame>
    </p:spTree>
    <p:extLst>
      <p:ext uri="{BB962C8B-B14F-4D97-AF65-F5344CB8AC3E}">
        <p14:creationId xmlns:p14="http://schemas.microsoft.com/office/powerpoint/2010/main" val="531042457"/>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25165" y="395388"/>
            <a:ext cx="6590110" cy="383702"/>
          </a:xfrm>
        </p:spPr>
        <p:txBody>
          <a:bodyPr>
            <a:normAutofit fontScale="90000"/>
          </a:bodyPr>
          <a:lstStyle/>
          <a:p>
            <a:r>
              <a:rPr lang="en-US" sz="2100" dirty="0">
                <a:solidFill>
                  <a:srgbClr val="000000"/>
                </a:solidFill>
                <a:latin typeface="Segoe UI" pitchFamily="34" charset="0"/>
                <a:ea typeface="+mn-ea"/>
                <a:cs typeface="Segoe UI" pitchFamily="34" charset="0"/>
              </a:rPr>
              <a:t>Business Risk </a:t>
            </a:r>
            <a:r>
              <a:rPr lang="en-US" sz="2100" dirty="0" smtClean="0">
                <a:solidFill>
                  <a:srgbClr val="000000"/>
                </a:solidFill>
                <a:latin typeface="Segoe UI" pitchFamily="34" charset="0"/>
                <a:ea typeface="+mn-ea"/>
                <a:cs typeface="Segoe UI" pitchFamily="34" charset="0"/>
              </a:rPr>
              <a:t>Register</a:t>
            </a:r>
            <a:endParaRPr lang="en-US" sz="2100" dirty="0">
              <a:solidFill>
                <a:srgbClr val="FF0000"/>
              </a:solidFill>
              <a:latin typeface="Segoe UI" pitchFamily="34" charset="0"/>
              <a:ea typeface="+mn-ea"/>
              <a:cs typeface="Segoe U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712208956"/>
              </p:ext>
            </p:extLst>
          </p:nvPr>
        </p:nvGraphicFramePr>
        <p:xfrm>
          <a:off x="1371600" y="1257302"/>
          <a:ext cx="6041572" cy="2034540"/>
        </p:xfrm>
        <a:graphic>
          <a:graphicData uri="http://schemas.openxmlformats.org/drawingml/2006/table">
            <a:tbl>
              <a:tblPr>
                <a:tableStyleId>{3C2FFA5D-87B4-456A-9821-1D502468CF0F}</a:tableStyleId>
              </a:tblPr>
              <a:tblGrid>
                <a:gridCol w="1200980"/>
                <a:gridCol w="1210148"/>
                <a:gridCol w="1210148"/>
                <a:gridCol w="1210148"/>
                <a:gridCol w="1210148"/>
              </a:tblGrid>
              <a:tr h="25146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800" b="1" u="none" strike="noStrike" dirty="0" smtClean="0">
                          <a:effectLst/>
                        </a:rPr>
                        <a:t>Item</a:t>
                      </a:r>
                      <a:endParaRPr lang="en-US" sz="800" b="1" i="0" u="none" strike="noStrike" dirty="0" smtClean="0">
                        <a:solidFill>
                          <a:srgbClr val="000000"/>
                        </a:solidFill>
                        <a:effectLst/>
                        <a:latin typeface="Calibri"/>
                      </a:endParaRP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8313" marR="38313"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lang="en-US" sz="800" b="1" u="none" strike="noStrike" dirty="0" smtClean="0">
                          <a:effectLst/>
                        </a:rPr>
                        <a:t>Work Stream</a:t>
                      </a:r>
                      <a:endParaRPr kumimoji="0" lang="en-US" sz="8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8313" marR="38313"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800" b="1" u="none" strike="noStrike" dirty="0" smtClean="0">
                          <a:effectLst/>
                        </a:rPr>
                        <a:t>Primary Owner</a:t>
                      </a:r>
                      <a:endParaRPr lang="en-US" sz="800" b="1" i="0" u="none" strike="noStrike" dirty="0" smtClean="0">
                        <a:solidFill>
                          <a:srgbClr val="000000"/>
                        </a:solidFill>
                        <a:effectLst/>
                        <a:latin typeface="Calibri"/>
                      </a:endParaRP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8313" marR="38313"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800" b="1" u="none" strike="noStrike" dirty="0" smtClean="0">
                          <a:effectLst/>
                        </a:rPr>
                        <a:t>Mitigation Plan</a:t>
                      </a:r>
                      <a:endParaRPr lang="en-US" sz="800" b="1" i="0" u="none" strike="noStrike" dirty="0" smtClean="0">
                        <a:solidFill>
                          <a:srgbClr val="000000"/>
                        </a:solidFill>
                        <a:effectLst/>
                        <a:latin typeface="Calibri"/>
                      </a:endParaRP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8313" marR="38313"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800" b="1" u="none" strike="noStrike" dirty="0" smtClean="0">
                          <a:effectLst/>
                        </a:rPr>
                        <a:t>Status</a:t>
                      </a:r>
                      <a:endParaRPr lang="en-US" sz="800" b="1" i="0" u="none" strike="noStrike" dirty="0" smtClean="0">
                        <a:solidFill>
                          <a:srgbClr val="000000"/>
                        </a:solidFill>
                        <a:effectLst/>
                        <a:latin typeface="Calibri"/>
                      </a:endParaRP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8313" marR="38313" marT="0" marB="0" horzOverflow="overflow"/>
                </a:tc>
              </a:tr>
              <a:tr h="24694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Back filling critical positions</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All teams</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Vinay </a:t>
                      </a:r>
                      <a:r>
                        <a:rPr kumimoji="0" lang="en-US" sz="9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Kishna</a:t>
                      </a: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Singh/Neena</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Work proactively with recruitment team to close open positions.</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Open</a:t>
                      </a:r>
                    </a:p>
                  </a:txBody>
                  <a:tcPr marL="38313" marR="38313" marT="0" marB="0" anchor="ctr" horzOverflow="overflow"/>
                </a:tc>
              </a:tr>
              <a:tr h="24694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High level of senior team member’s in NFP team.</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All teams</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Vinay </a:t>
                      </a:r>
                      <a:r>
                        <a:rPr kumimoji="0" lang="en-US" sz="9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Kishna</a:t>
                      </a: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Singh/Neena</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Rotate team members who have been with NFP for longer duration</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Open</a:t>
                      </a:r>
                    </a:p>
                  </a:txBody>
                  <a:tcPr marL="38313" marR="38313" marT="0" marB="0" anchor="ctr" horzOverflow="overflow"/>
                </a:tc>
              </a:tr>
              <a:tr h="24694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Salesforce hiring</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Neena\ARM </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Need to build a small SFDC bench for NFP</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Open</a:t>
                      </a:r>
                    </a:p>
                  </a:txBody>
                  <a:tcPr marL="38313" marR="38313" marT="0" marB="0" anchor="ctr" horzOverflow="overflow"/>
                </a:tc>
              </a:tr>
              <a:tr h="24694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Lack of BI bench</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Neena </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Need to build a BI bench to be ready for the MDM and Integration work</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Open</a:t>
                      </a:r>
                    </a:p>
                  </a:txBody>
                  <a:tcPr marL="38313" marR="38313" marT="0" marB="0" anchor="ctr" horzOverflow="overflow"/>
                </a:tc>
              </a:tr>
            </a:tbl>
          </a:graphicData>
        </a:graphic>
      </p:graphicFrame>
    </p:spTree>
    <p:extLst>
      <p:ext uri="{BB962C8B-B14F-4D97-AF65-F5344CB8AC3E}">
        <p14:creationId xmlns:p14="http://schemas.microsoft.com/office/powerpoint/2010/main" val="1148124050"/>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Contract Renewals / SOWs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7747712"/>
              </p:ext>
            </p:extLst>
          </p:nvPr>
        </p:nvGraphicFramePr>
        <p:xfrm>
          <a:off x="457200" y="1200150"/>
          <a:ext cx="8229599" cy="2494280"/>
        </p:xfrm>
        <a:graphic>
          <a:graphicData uri="http://schemas.openxmlformats.org/drawingml/2006/table">
            <a:tbl>
              <a:tblPr firstRow="1" bandRow="1">
                <a:tableStyleId>{5C22544A-7EE6-4342-B048-85BDC9FD1C3A}</a:tableStyleId>
              </a:tblPr>
              <a:tblGrid>
                <a:gridCol w="1003995"/>
                <a:gridCol w="806505"/>
                <a:gridCol w="729695"/>
                <a:gridCol w="729695"/>
                <a:gridCol w="691290"/>
                <a:gridCol w="1190555"/>
                <a:gridCol w="3077864"/>
              </a:tblGrid>
              <a:tr h="370840">
                <a:tc>
                  <a:txBody>
                    <a:bodyPr/>
                    <a:lstStyle/>
                    <a:p>
                      <a:r>
                        <a:rPr lang="en-US" sz="1200" dirty="0" smtClean="0"/>
                        <a:t>MSA</a:t>
                      </a:r>
                      <a:r>
                        <a:rPr lang="en-US" sz="1200" baseline="0" dirty="0" smtClean="0"/>
                        <a:t>/SOW End of Term</a:t>
                      </a:r>
                      <a:endParaRPr lang="en-US" sz="1200" dirty="0"/>
                    </a:p>
                  </a:txBody>
                  <a:tcPr/>
                </a:tc>
                <a:tc>
                  <a:txBody>
                    <a:bodyPr/>
                    <a:lstStyle/>
                    <a:p>
                      <a:r>
                        <a:rPr lang="en-US" sz="1200" dirty="0" smtClean="0"/>
                        <a:t>Notice of Due Date</a:t>
                      </a:r>
                      <a:endParaRPr lang="en-US" sz="1200" dirty="0"/>
                    </a:p>
                  </a:txBody>
                  <a:tcPr/>
                </a:tc>
                <a:tc>
                  <a:txBody>
                    <a:bodyPr/>
                    <a:lstStyle/>
                    <a:p>
                      <a:r>
                        <a:rPr lang="en-US" sz="1200" dirty="0" smtClean="0"/>
                        <a:t>Auto Renewal (Y/N)</a:t>
                      </a:r>
                      <a:endParaRPr lang="en-US" sz="1200" dirty="0"/>
                    </a:p>
                  </a:txBody>
                  <a:tcPr/>
                </a:tc>
                <a:tc>
                  <a:txBody>
                    <a:bodyPr/>
                    <a:lstStyle/>
                    <a:p>
                      <a:r>
                        <a:rPr lang="en-US" sz="1200" dirty="0" smtClean="0"/>
                        <a:t>Auto Renewal Term</a:t>
                      </a:r>
                      <a:endParaRPr lang="en-US" sz="1200" dirty="0"/>
                    </a:p>
                  </a:txBody>
                  <a:tcPr/>
                </a:tc>
                <a:tc>
                  <a:txBody>
                    <a:bodyPr/>
                    <a:lstStyle/>
                    <a:p>
                      <a:r>
                        <a:rPr lang="en-US" sz="1200" dirty="0" smtClean="0"/>
                        <a:t>Status (R/Y/ G)</a:t>
                      </a:r>
                      <a:endParaRPr lang="en-US" sz="1200" dirty="0"/>
                    </a:p>
                  </a:txBody>
                  <a:tcPr/>
                </a:tc>
                <a:tc>
                  <a:txBody>
                    <a:bodyPr/>
                    <a:lstStyle/>
                    <a:p>
                      <a:r>
                        <a:rPr lang="en-US" sz="1200" dirty="0" smtClean="0"/>
                        <a:t>Probability</a:t>
                      </a:r>
                      <a:r>
                        <a:rPr lang="en-US" sz="1200" baseline="0" dirty="0" smtClean="0"/>
                        <a:t> of Renewal (R/Y/G)</a:t>
                      </a:r>
                      <a:endParaRPr lang="en-US" sz="1200" dirty="0"/>
                    </a:p>
                  </a:txBody>
                  <a:tcPr/>
                </a:tc>
                <a:tc>
                  <a:txBody>
                    <a:bodyPr/>
                    <a:lstStyle/>
                    <a:p>
                      <a:r>
                        <a:rPr lang="en-US" sz="1200" dirty="0" smtClean="0"/>
                        <a:t>Notes</a:t>
                      </a:r>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4" name="Rectangle 4"/>
          <p:cNvSpPr txBox="1">
            <a:spLocks noChangeArrowheads="1"/>
          </p:cNvSpPr>
          <p:nvPr/>
        </p:nvSpPr>
        <p:spPr bwMode="auto">
          <a:xfrm>
            <a:off x="445022" y="4184760"/>
            <a:ext cx="6400800" cy="652885"/>
          </a:xfrm>
          <a:prstGeom prst="rect">
            <a:avLst/>
          </a:prstGeom>
          <a:noFill/>
          <a:ln w="9525">
            <a:noFill/>
            <a:miter lim="800000"/>
            <a:headEnd/>
            <a:tailEnd/>
          </a:ln>
        </p:spPr>
        <p:txBody>
          <a:bodyPr/>
          <a:lstStyle/>
          <a:p>
            <a:r>
              <a:rPr lang="en-US" sz="1200" i="1" dirty="0">
                <a:latin typeface="Calibri" pitchFamily="34" charset="0"/>
              </a:rPr>
              <a:t>Renewals</a:t>
            </a:r>
          </a:p>
          <a:p>
            <a:r>
              <a:rPr lang="en-US" sz="1200" dirty="0">
                <a:latin typeface="Calibri" pitchFamily="34" charset="0"/>
              </a:rPr>
              <a:t> If there is renewal notice/End term due in the next 3-6 months including SOW’s, please identify the following:</a:t>
            </a:r>
          </a:p>
          <a:p>
            <a:pPr algn="r"/>
            <a:r>
              <a:rPr lang="en-US" sz="1200" dirty="0">
                <a:latin typeface="Calibri" pitchFamily="34" charset="0"/>
              </a:rPr>
              <a:t> </a:t>
            </a:r>
          </a:p>
          <a:p>
            <a:pPr algn="r"/>
            <a:r>
              <a:rPr lang="en-US" sz="1200" dirty="0">
                <a:latin typeface="Calibri" pitchFamily="34" charset="0"/>
              </a:rPr>
              <a:t> </a:t>
            </a:r>
          </a:p>
        </p:txBody>
      </p:sp>
    </p:spTree>
    <p:extLst>
      <p:ext uri="{BB962C8B-B14F-4D97-AF65-F5344CB8AC3E}">
        <p14:creationId xmlns:p14="http://schemas.microsoft.com/office/powerpoint/2010/main" val="2537370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485900" y="4730845"/>
            <a:ext cx="1600200" cy="273844"/>
          </a:xfrm>
          <a:prstGeom prst="rect">
            <a:avLst/>
          </a:prstGeom>
        </p:spPr>
        <p:txBody>
          <a:bodyPr/>
          <a:lstStyle/>
          <a:p>
            <a:fld id="{C40E83BF-A382-1D4A-BA84-4A1A27728F77}" type="slidenum">
              <a:rPr lang="en-US" smtClean="0"/>
              <a:pPr/>
              <a:t>16</a:t>
            </a:fld>
            <a:endParaRPr lang="en-US" dirty="0"/>
          </a:p>
        </p:txBody>
      </p:sp>
      <p:graphicFrame>
        <p:nvGraphicFramePr>
          <p:cNvPr id="5" name="Table 4"/>
          <p:cNvGraphicFramePr>
            <a:graphicFrameLocks noGrp="1"/>
          </p:cNvGraphicFramePr>
          <p:nvPr>
            <p:extLst/>
          </p:nvPr>
        </p:nvGraphicFramePr>
        <p:xfrm>
          <a:off x="1606137" y="614550"/>
          <a:ext cx="5584373" cy="3746753"/>
        </p:xfrm>
        <a:graphic>
          <a:graphicData uri="http://schemas.openxmlformats.org/drawingml/2006/table">
            <a:tbl>
              <a:tblPr firstRow="1" firstCol="1" bandRow="1">
                <a:tableStyleId>{69CF1AB2-1976-4502-BF36-3FF5EA218861}</a:tableStyleId>
              </a:tblPr>
              <a:tblGrid>
                <a:gridCol w="2284859"/>
                <a:gridCol w="1029689"/>
                <a:gridCol w="1044722"/>
                <a:gridCol w="1225103"/>
              </a:tblGrid>
              <a:tr h="142218">
                <a:tc>
                  <a:txBody>
                    <a:bodyPr/>
                    <a:lstStyle/>
                    <a:p>
                      <a:endParaRPr lang="en-US" sz="900" dirty="0">
                        <a:effectLst/>
                        <a:latin typeface="Times New Roman"/>
                      </a:endParaRPr>
                    </a:p>
                  </a:txBody>
                  <a:tcPr marL="5058" marR="5058" marT="5058" marB="0" anchor="b"/>
                </a:tc>
                <a:tc gridSpan="2">
                  <a:txBody>
                    <a:bodyPr/>
                    <a:lstStyle/>
                    <a:p>
                      <a:pPr marL="457200" marR="0">
                        <a:spcBef>
                          <a:spcPts val="0"/>
                        </a:spcBef>
                        <a:spcAft>
                          <a:spcPts val="0"/>
                        </a:spcAft>
                      </a:pPr>
                      <a:r>
                        <a:rPr lang="en-US" sz="900" dirty="0">
                          <a:effectLst/>
                        </a:rPr>
                        <a:t>Primary owner</a:t>
                      </a:r>
                      <a:endParaRPr lang="en-US" sz="1100" dirty="0">
                        <a:effectLst/>
                        <a:latin typeface="Calibri"/>
                        <a:ea typeface="Calibri"/>
                      </a:endParaRPr>
                    </a:p>
                  </a:txBody>
                  <a:tcPr marL="5058" marR="5058" marT="5058" marB="0" anchor="b"/>
                </a:tc>
                <a:tc hMerge="1">
                  <a:txBody>
                    <a:bodyPr/>
                    <a:lstStyle/>
                    <a:p>
                      <a:endParaRPr lang="en-US"/>
                    </a:p>
                  </a:txBody>
                  <a:tcPr/>
                </a:tc>
                <a:tc>
                  <a:txBody>
                    <a:bodyPr/>
                    <a:lstStyle/>
                    <a:p>
                      <a:pPr marL="457200" marR="0">
                        <a:spcBef>
                          <a:spcPts val="0"/>
                        </a:spcBef>
                        <a:spcAft>
                          <a:spcPts val="0"/>
                        </a:spcAft>
                      </a:pPr>
                      <a:r>
                        <a:rPr lang="en-US" sz="900" dirty="0">
                          <a:effectLst/>
                          <a:latin typeface="Wingdings" pitchFamily="2" charset="2"/>
                        </a:rPr>
                        <a:t>ü</a:t>
                      </a:r>
                      <a:endParaRPr lang="en-US" sz="1100" dirty="0">
                        <a:effectLst/>
                        <a:latin typeface="Wingdings" pitchFamily="2" charset="2"/>
                        <a:ea typeface="Calibri"/>
                      </a:endParaRPr>
                    </a:p>
                  </a:txBody>
                  <a:tcPr marL="5058" marR="5058" marT="5058" marB="0" anchor="b"/>
                </a:tc>
              </a:tr>
              <a:tr h="176966">
                <a:tc>
                  <a:txBody>
                    <a:bodyPr/>
                    <a:lstStyle/>
                    <a:p>
                      <a:endParaRPr lang="en-US" sz="900">
                        <a:effectLst/>
                        <a:latin typeface="Times New Roman"/>
                      </a:endParaRPr>
                    </a:p>
                  </a:txBody>
                  <a:tcPr marL="5058" marR="5058" marT="5058" marB="0" anchor="b"/>
                </a:tc>
                <a:tc gridSpan="2">
                  <a:txBody>
                    <a:bodyPr/>
                    <a:lstStyle/>
                    <a:p>
                      <a:pPr marL="457200" marR="0">
                        <a:spcBef>
                          <a:spcPts val="0"/>
                        </a:spcBef>
                        <a:spcAft>
                          <a:spcPts val="0"/>
                        </a:spcAft>
                      </a:pPr>
                      <a:r>
                        <a:rPr lang="en-US" sz="900">
                          <a:effectLst/>
                        </a:rPr>
                        <a:t>Secondar owner</a:t>
                      </a:r>
                      <a:endParaRPr lang="en-US" sz="1100">
                        <a:effectLst/>
                        <a:latin typeface="Calibri"/>
                        <a:ea typeface="Calibri"/>
                      </a:endParaRPr>
                    </a:p>
                  </a:txBody>
                  <a:tcPr marL="5058" marR="5058" marT="5058" marB="0" anchor="b"/>
                </a:tc>
                <a:tc hMerge="1">
                  <a:txBody>
                    <a:bodyPr/>
                    <a:lstStyle/>
                    <a:p>
                      <a:endParaRPr lang="en-US"/>
                    </a:p>
                  </a:txBody>
                  <a:tcP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b"/>
                </a:tc>
              </a:tr>
              <a:tr h="142218">
                <a:tc>
                  <a:txBody>
                    <a:bodyPr/>
                    <a:lstStyle/>
                    <a:p>
                      <a:pPr marL="457200" marR="0">
                        <a:spcBef>
                          <a:spcPts val="0"/>
                        </a:spcBef>
                        <a:spcAft>
                          <a:spcPts val="0"/>
                        </a:spcAft>
                      </a:pPr>
                      <a:r>
                        <a:rPr lang="en-US" sz="900">
                          <a:effectLst/>
                        </a:rPr>
                        <a:t> </a:t>
                      </a:r>
                      <a:endParaRPr lang="en-US" sz="1100">
                        <a:effectLst/>
                        <a:latin typeface="Calibri"/>
                        <a:ea typeface="Calibri"/>
                      </a:endParaRPr>
                    </a:p>
                  </a:txBody>
                  <a:tcPr marL="5058" marR="5058" marT="5058" marB="0" anchor="b"/>
                </a:tc>
                <a:tc gridSpan="3">
                  <a:txBody>
                    <a:bodyPr/>
                    <a:lstStyle/>
                    <a:p>
                      <a:pPr marL="457200" marR="0">
                        <a:spcBef>
                          <a:spcPts val="0"/>
                        </a:spcBef>
                        <a:spcAft>
                          <a:spcPts val="0"/>
                        </a:spcAft>
                      </a:pPr>
                      <a:r>
                        <a:rPr lang="en-US" sz="900">
                          <a:effectLst/>
                        </a:rPr>
                        <a:t>Owner</a:t>
                      </a:r>
                      <a:endParaRPr lang="en-US" sz="1100">
                        <a:effectLst/>
                        <a:latin typeface="Calibri"/>
                        <a:ea typeface="Calibri"/>
                      </a:endParaRPr>
                    </a:p>
                  </a:txBody>
                  <a:tcPr marL="5058" marR="5058" marT="5058" marB="0" anchor="ctr"/>
                </a:tc>
                <a:tc hMerge="1">
                  <a:txBody>
                    <a:bodyPr/>
                    <a:lstStyle/>
                    <a:p>
                      <a:endParaRPr lang="en-US"/>
                    </a:p>
                  </a:txBody>
                  <a:tcPr/>
                </a:tc>
                <a:tc hMerge="1">
                  <a:txBody>
                    <a:bodyPr/>
                    <a:lstStyle/>
                    <a:p>
                      <a:endParaRPr lang="en-US"/>
                    </a:p>
                  </a:txBody>
                  <a:tcPr/>
                </a:tc>
              </a:tr>
              <a:tr h="605975">
                <a:tc>
                  <a:txBody>
                    <a:bodyPr/>
                    <a:lstStyle/>
                    <a:p>
                      <a:pPr marL="457200" marR="0">
                        <a:spcBef>
                          <a:spcPts val="0"/>
                        </a:spcBef>
                        <a:spcAft>
                          <a:spcPts val="0"/>
                        </a:spcAft>
                      </a:pPr>
                      <a:r>
                        <a:rPr lang="en-US" sz="900" dirty="0">
                          <a:effectLst/>
                        </a:rPr>
                        <a:t> </a:t>
                      </a:r>
                      <a:endParaRPr lang="en-US" sz="1100" dirty="0">
                        <a:effectLst/>
                        <a:latin typeface="Calibri"/>
                        <a:ea typeface="Calibri"/>
                      </a:endParaRPr>
                    </a:p>
                  </a:txBody>
                  <a:tcPr marL="5058" marR="5058" marT="5058" marB="0" anchor="ctr"/>
                </a:tc>
                <a:tc>
                  <a:txBody>
                    <a:bodyPr/>
                    <a:lstStyle/>
                    <a:p>
                      <a:pPr marL="457200" marR="0">
                        <a:spcBef>
                          <a:spcPts val="0"/>
                        </a:spcBef>
                        <a:spcAft>
                          <a:spcPts val="0"/>
                        </a:spcAft>
                      </a:pPr>
                      <a:r>
                        <a:rPr lang="en-US" sz="900" dirty="0" smtClean="0">
                          <a:effectLst/>
                          <a:latin typeface="+mn-lt"/>
                          <a:ea typeface="+mn-ea"/>
                        </a:rPr>
                        <a:t>AM</a:t>
                      </a:r>
                      <a:endParaRPr lang="en-US" sz="1100" dirty="0">
                        <a:effectLst/>
                        <a:latin typeface="Calibri"/>
                        <a:ea typeface="Calibri"/>
                      </a:endParaRPr>
                    </a:p>
                  </a:txBody>
                  <a:tcPr marL="5058" marR="5058" marT="5058" marB="0" anchor="ctr"/>
                </a:tc>
                <a:tc>
                  <a:txBody>
                    <a:bodyPr/>
                    <a:lstStyle/>
                    <a:p>
                      <a:pPr marL="457200" marR="0">
                        <a:spcBef>
                          <a:spcPts val="0"/>
                        </a:spcBef>
                        <a:spcAft>
                          <a:spcPts val="0"/>
                        </a:spcAft>
                      </a:pPr>
                      <a:r>
                        <a:rPr lang="en-US" sz="900">
                          <a:effectLst/>
                        </a:rPr>
                        <a:t>PM</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dirty="0">
                          <a:effectLst/>
                        </a:rPr>
                        <a:t>GPM</a:t>
                      </a:r>
                      <a:endParaRPr lang="en-US" sz="1100" dirty="0">
                        <a:effectLst/>
                        <a:latin typeface="Calibri"/>
                        <a:ea typeface="Calibri"/>
                      </a:endParaRPr>
                    </a:p>
                  </a:txBody>
                  <a:tcPr marL="5058" marR="5058" marT="5058" marB="0" anchor="ctr"/>
                </a:tc>
              </a:tr>
              <a:tr h="142218">
                <a:tc>
                  <a:txBody>
                    <a:bodyPr/>
                    <a:lstStyle/>
                    <a:p>
                      <a:pPr marL="457200" marR="0">
                        <a:spcBef>
                          <a:spcPts val="0"/>
                        </a:spcBef>
                        <a:spcAft>
                          <a:spcPts val="0"/>
                        </a:spcAft>
                      </a:pPr>
                      <a:r>
                        <a:rPr lang="en-US" sz="900">
                          <a:effectLst/>
                        </a:rPr>
                        <a:t>Project Delivery</a:t>
                      </a:r>
                      <a:endParaRPr lang="en-US" sz="1100">
                        <a:effectLst/>
                        <a:latin typeface="Calibri"/>
                        <a:ea typeface="Calibri"/>
                      </a:endParaRPr>
                    </a:p>
                  </a:txBody>
                  <a:tcPr marL="5058" marR="5058" marT="5058" marB="0" anchor="ctr"/>
                </a:tc>
                <a:tc>
                  <a:txBody>
                    <a:bodyPr/>
                    <a:lstStyle/>
                    <a:p>
                      <a:endParaRPr lang="en-US" sz="900">
                        <a:effectLst/>
                        <a:latin typeface="Times New Roman"/>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a:effectLst/>
                        </a:rPr>
                        <a:t> </a:t>
                      </a:r>
                      <a:endParaRPr lang="en-US" sz="1100">
                        <a:effectLst/>
                        <a:latin typeface="Calibri"/>
                        <a:ea typeface="Calibri"/>
                      </a:endParaRPr>
                    </a:p>
                  </a:txBody>
                  <a:tcPr marL="5058" marR="5058" marT="5058" marB="0" anchor="ctr"/>
                </a:tc>
              </a:tr>
              <a:tr h="176966">
                <a:tc>
                  <a:txBody>
                    <a:bodyPr/>
                    <a:lstStyle/>
                    <a:p>
                      <a:pPr marL="457200" marR="0">
                        <a:spcBef>
                          <a:spcPts val="0"/>
                        </a:spcBef>
                        <a:spcAft>
                          <a:spcPts val="0"/>
                        </a:spcAft>
                      </a:pPr>
                      <a:r>
                        <a:rPr lang="en-US" sz="900">
                          <a:effectLst/>
                        </a:rPr>
                        <a:t>Communication Management - </a:t>
                      </a:r>
                      <a:endParaRPr lang="en-US" sz="1100">
                        <a:effectLst/>
                        <a:latin typeface="Calibri"/>
                        <a:ea typeface="Calibri"/>
                      </a:endParaRPr>
                    </a:p>
                  </a:txBody>
                  <a:tcPr marL="5058" marR="5058" marT="5058" marB="0" anchor="ctr"/>
                </a:tc>
                <a:tc>
                  <a:txBody>
                    <a:bodyPr/>
                    <a:lstStyle/>
                    <a:p>
                      <a:endParaRPr lang="en-US" sz="900">
                        <a:effectLst/>
                        <a:latin typeface="Times New Roman"/>
                      </a:endParaRPr>
                    </a:p>
                  </a:txBody>
                  <a:tcPr marL="5058" marR="5058" marT="5058" marB="0" anchor="ctr"/>
                </a:tc>
                <a:tc>
                  <a:txBody>
                    <a:bodyPr/>
                    <a:lstStyle/>
                    <a:p>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a:effectLst/>
                        </a:rPr>
                        <a:t> </a:t>
                      </a:r>
                      <a:endParaRPr lang="en-US" sz="1100">
                        <a:effectLst/>
                        <a:latin typeface="Calibri"/>
                        <a:ea typeface="Calibri"/>
                      </a:endParaRPr>
                    </a:p>
                  </a:txBody>
                  <a:tcPr marL="5058" marR="5058" marT="5058" marB="0" anchor="ctr"/>
                </a:tc>
              </a:tr>
              <a:tr h="176966">
                <a:tc>
                  <a:txBody>
                    <a:bodyPr/>
                    <a:lstStyle/>
                    <a:p>
                      <a:pPr marL="457200" marR="0">
                        <a:spcBef>
                          <a:spcPts val="0"/>
                        </a:spcBef>
                        <a:spcAft>
                          <a:spcPts val="0"/>
                        </a:spcAft>
                      </a:pPr>
                      <a:r>
                        <a:rPr lang="en-US" sz="900">
                          <a:effectLst/>
                        </a:rPr>
                        <a:t>Tactical communication</a:t>
                      </a:r>
                      <a:endParaRPr lang="en-US" sz="1100">
                        <a:effectLst/>
                        <a:latin typeface="Calibri"/>
                        <a:ea typeface="Calibri"/>
                      </a:endParaRPr>
                    </a:p>
                  </a:txBody>
                  <a:tcPr marL="5058" marR="5058" marT="5058" marB="0" anchor="ctr"/>
                </a:tc>
                <a:tc>
                  <a:txBody>
                    <a:bodyPr/>
                    <a:lstStyle/>
                    <a:p>
                      <a:endParaRPr lang="en-US" sz="900">
                        <a:effectLst/>
                        <a:latin typeface="Times New Roman"/>
                      </a:endParaRPr>
                    </a:p>
                  </a:txBody>
                  <a:tcPr marL="5058" marR="5058" marT="5058" marB="0" anchor="b"/>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dirty="0">
                          <a:effectLst/>
                        </a:rPr>
                        <a:t>Strategic communication</a:t>
                      </a:r>
                      <a:endParaRPr lang="en-US" sz="1100" dirty="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85546">
                <a:tc>
                  <a:txBody>
                    <a:bodyPr/>
                    <a:lstStyle/>
                    <a:p>
                      <a:pPr marL="457200" marR="0">
                        <a:spcBef>
                          <a:spcPts val="0"/>
                        </a:spcBef>
                        <a:spcAft>
                          <a:spcPts val="0"/>
                        </a:spcAft>
                      </a:pPr>
                      <a:r>
                        <a:rPr lang="en-US" sz="900">
                          <a:effectLst/>
                        </a:rPr>
                        <a:t>Business development - New deals</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a:effectLst/>
                        </a:rPr>
                        <a:t>Stakeholder Management</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262768">
                <a:tc>
                  <a:txBody>
                    <a:bodyPr/>
                    <a:lstStyle/>
                    <a:p>
                      <a:pPr marL="457200" marR="0">
                        <a:spcBef>
                          <a:spcPts val="0"/>
                        </a:spcBef>
                        <a:spcAft>
                          <a:spcPts val="0"/>
                        </a:spcAft>
                      </a:pPr>
                      <a:r>
                        <a:rPr lang="en-US" sz="900" dirty="0">
                          <a:effectLst/>
                        </a:rPr>
                        <a:t>CSAT</a:t>
                      </a:r>
                      <a:endParaRPr lang="en-US" sz="1100" dirty="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 </a:t>
                      </a:r>
                    </a:p>
                  </a:txBody>
                  <a:tcPr marL="5058" marR="5058" marT="5058" marB="0" anchor="ctr"/>
                </a:tc>
              </a:tr>
              <a:tr h="176966">
                <a:tc>
                  <a:txBody>
                    <a:bodyPr/>
                    <a:lstStyle/>
                    <a:p>
                      <a:pPr marL="457200" marR="0">
                        <a:spcBef>
                          <a:spcPts val="0"/>
                        </a:spcBef>
                        <a:spcAft>
                          <a:spcPts val="0"/>
                        </a:spcAft>
                      </a:pPr>
                      <a:r>
                        <a:rPr lang="en-US" sz="900">
                          <a:effectLst/>
                        </a:rPr>
                        <a:t>Cost Management</a:t>
                      </a:r>
                      <a:endParaRPr lang="en-US" sz="1100">
                        <a:effectLst/>
                        <a:latin typeface="Calibri"/>
                        <a:ea typeface="Calibri"/>
                      </a:endParaRPr>
                    </a:p>
                  </a:txBody>
                  <a:tcPr marL="5058" marR="5058" marT="5058" marB="0" anchor="ctr"/>
                </a:tc>
                <a:tc>
                  <a:txBody>
                    <a:bodyPr/>
                    <a:lstStyle/>
                    <a:p>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42218">
                <a:tc>
                  <a:txBody>
                    <a:bodyPr/>
                    <a:lstStyle/>
                    <a:p>
                      <a:pPr marL="457200" marR="0">
                        <a:spcBef>
                          <a:spcPts val="0"/>
                        </a:spcBef>
                        <a:spcAft>
                          <a:spcPts val="0"/>
                        </a:spcAft>
                      </a:pPr>
                      <a:r>
                        <a:rPr lang="en-US" sz="900">
                          <a:effectLst/>
                        </a:rPr>
                        <a:t>Process Compliance</a:t>
                      </a:r>
                      <a:endParaRPr lang="en-US" sz="1100">
                        <a:effectLst/>
                        <a:latin typeface="Calibri"/>
                        <a:ea typeface="Calibri"/>
                      </a:endParaRPr>
                    </a:p>
                  </a:txBody>
                  <a:tcPr marL="5058" marR="5058" marT="5058" marB="0" anchor="ctr"/>
                </a:tc>
                <a:tc>
                  <a:txBody>
                    <a:bodyPr/>
                    <a:lstStyle/>
                    <a:p>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 </a:t>
                      </a:r>
                    </a:p>
                  </a:txBody>
                  <a:tcPr marL="5058" marR="5058" marT="5058" marB="0" anchor="ctr"/>
                </a:tc>
              </a:tr>
              <a:tr h="176966">
                <a:tc>
                  <a:txBody>
                    <a:bodyPr/>
                    <a:lstStyle/>
                    <a:p>
                      <a:pPr marL="457200" marR="0">
                        <a:spcBef>
                          <a:spcPts val="0"/>
                        </a:spcBef>
                        <a:spcAft>
                          <a:spcPts val="0"/>
                        </a:spcAft>
                      </a:pPr>
                      <a:r>
                        <a:rPr lang="en-US" sz="900">
                          <a:effectLst/>
                        </a:rPr>
                        <a:t>Contract Management</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smtClean="0">
                          <a:solidFill>
                            <a:schemeClr val="dk1"/>
                          </a:solidFill>
                          <a:effectLst/>
                          <a:latin typeface="Wingdings" pitchFamily="2" charset="2"/>
                          <a:ea typeface="+mn-ea"/>
                          <a:cs typeface="+mn-cs"/>
                        </a:rPr>
                        <a:t>ü</a:t>
                      </a:r>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a:effectLst/>
                        </a:rPr>
                        <a:t>Escalation Management</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smtClean="0">
                          <a:solidFill>
                            <a:schemeClr val="dk1"/>
                          </a:solidFill>
                          <a:effectLst/>
                          <a:latin typeface="Wingdings" pitchFamily="2" charset="2"/>
                          <a:ea typeface="+mn-ea"/>
                          <a:cs typeface="+mn-cs"/>
                        </a:rPr>
                        <a:t>ü</a:t>
                      </a:r>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a:effectLst/>
                        </a:rPr>
                        <a:t>Relationship Management</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smtClean="0">
                          <a:solidFill>
                            <a:schemeClr val="dk1"/>
                          </a:solidFill>
                          <a:effectLst/>
                          <a:latin typeface="Wingdings" pitchFamily="2" charset="2"/>
                          <a:ea typeface="+mn-ea"/>
                          <a:cs typeface="+mn-cs"/>
                        </a:rPr>
                        <a:t>ü</a:t>
                      </a:r>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a:effectLst/>
                        </a:rPr>
                        <a:t>Account risk management</a:t>
                      </a:r>
                      <a:endParaRPr lang="en-US" sz="1100">
                        <a:effectLst/>
                        <a:latin typeface="Calibri"/>
                        <a:ea typeface="Calibri"/>
                      </a:endParaRPr>
                    </a:p>
                  </a:txBody>
                  <a:tcPr marL="5058" marR="5058" marT="5058" marB="0" anchor="ctr"/>
                </a:tc>
                <a:tc>
                  <a:txBody>
                    <a:bodyPr/>
                    <a:lstStyle/>
                    <a:p>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a:effectLst/>
                        </a:rPr>
                        <a:t>QBR</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smtClean="0">
                          <a:solidFill>
                            <a:schemeClr val="dk1"/>
                          </a:solidFill>
                          <a:effectLst/>
                          <a:latin typeface="Wingdings" pitchFamily="2" charset="2"/>
                          <a:ea typeface="+mn-ea"/>
                          <a:cs typeface="+mn-cs"/>
                        </a:rPr>
                        <a:t>ü</a:t>
                      </a:r>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a:effectLst/>
                        </a:rPr>
                        <a:t> </a:t>
                      </a:r>
                      <a:endParaRPr lang="en-US" sz="1100">
                        <a:effectLst/>
                        <a:latin typeface="Calibri"/>
                        <a:ea typeface="Calibri"/>
                      </a:endParaRPr>
                    </a:p>
                  </a:txBody>
                  <a:tcPr marL="5058" marR="5058" marT="5058" marB="0" anchor="ctr"/>
                </a:tc>
              </a:tr>
              <a:tr h="176966">
                <a:tc>
                  <a:txBody>
                    <a:bodyPr/>
                    <a:lstStyle/>
                    <a:p>
                      <a:pPr marL="457200" marR="0">
                        <a:spcBef>
                          <a:spcPts val="0"/>
                        </a:spcBef>
                        <a:spcAft>
                          <a:spcPts val="0"/>
                        </a:spcAft>
                      </a:pPr>
                      <a:r>
                        <a:rPr lang="en-US" sz="900" dirty="0">
                          <a:effectLst/>
                        </a:rPr>
                        <a:t>MBR</a:t>
                      </a:r>
                      <a:endParaRPr lang="en-US" sz="1100" dirty="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dirty="0">
                          <a:effectLst/>
                        </a:rPr>
                        <a:t> </a:t>
                      </a:r>
                      <a:endParaRPr lang="en-US" sz="1100" dirty="0">
                        <a:effectLst/>
                        <a:latin typeface="Calibri"/>
                        <a:ea typeface="Calibri"/>
                      </a:endParaRPr>
                    </a:p>
                  </a:txBody>
                  <a:tcPr marL="5058" marR="5058" marT="5058" marB="0" anchor="ctr"/>
                </a:tc>
              </a:tr>
            </a:tbl>
          </a:graphicData>
        </a:graphic>
      </p:graphicFrame>
      <p:sp>
        <p:nvSpPr>
          <p:cNvPr id="6" name="Title 4"/>
          <p:cNvSpPr>
            <a:spLocks noGrp="1"/>
          </p:cNvSpPr>
          <p:nvPr>
            <p:ph type="title"/>
          </p:nvPr>
        </p:nvSpPr>
        <p:spPr>
          <a:xfrm>
            <a:off x="1485900" y="181076"/>
            <a:ext cx="6172200" cy="383702"/>
          </a:xfrm>
        </p:spPr>
        <p:txBody>
          <a:bodyPr>
            <a:normAutofit fontScale="90000"/>
          </a:bodyPr>
          <a:lstStyle/>
          <a:p>
            <a:r>
              <a:rPr lang="en-US" sz="2100" dirty="0"/>
              <a:t>Aditi Internal Structure</a:t>
            </a:r>
            <a:endParaRPr lang="en-US" sz="2100" dirty="0">
              <a:solidFill>
                <a:srgbClr val="000000"/>
              </a:solidFill>
              <a:latin typeface="Segoe UI" pitchFamily="34" charset="0"/>
              <a:ea typeface="+mn-ea"/>
              <a:cs typeface="Segoe UI" pitchFamily="34" charset="0"/>
            </a:endParaRPr>
          </a:p>
        </p:txBody>
      </p:sp>
    </p:spTree>
    <p:extLst>
      <p:ext uri="{BB962C8B-B14F-4D97-AF65-F5344CB8AC3E}">
        <p14:creationId xmlns:p14="http://schemas.microsoft.com/office/powerpoint/2010/main" val="375603805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3000" y="191791"/>
            <a:ext cx="6885450" cy="383702"/>
          </a:xfrm>
        </p:spPr>
        <p:txBody>
          <a:bodyPr>
            <a:normAutofit fontScale="90000"/>
          </a:bodyPr>
          <a:lstStyle/>
          <a:p>
            <a:r>
              <a:rPr lang="en-US" sz="2100" dirty="0" smtClean="0">
                <a:solidFill>
                  <a:srgbClr val="000000"/>
                </a:solidFill>
                <a:latin typeface="Segoe UI" pitchFamily="34" charset="0"/>
                <a:ea typeface="+mn-ea"/>
                <a:cs typeface="Segoe UI" pitchFamily="34" charset="0"/>
              </a:rPr>
              <a:t>National Financial Partners( NFP ) – Overview </a:t>
            </a:r>
            <a:endParaRPr lang="en-US" sz="2100" dirty="0">
              <a:solidFill>
                <a:srgbClr val="FF0000"/>
              </a:solidFill>
              <a:latin typeface="Segoe UI" pitchFamily="34" charset="0"/>
              <a:ea typeface="+mn-ea"/>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01900640"/>
              </p:ext>
            </p:extLst>
          </p:nvPr>
        </p:nvGraphicFramePr>
        <p:xfrm>
          <a:off x="1221322" y="689904"/>
          <a:ext cx="6689558" cy="3752664"/>
        </p:xfrm>
        <a:graphic>
          <a:graphicData uri="http://schemas.openxmlformats.org/drawingml/2006/table">
            <a:tbl>
              <a:tblPr>
                <a:tableStyleId>{69CF1AB2-1976-4502-BF36-3FF5EA218861}</a:tableStyleId>
              </a:tblPr>
              <a:tblGrid>
                <a:gridCol w="3555527"/>
                <a:gridCol w="3134031"/>
              </a:tblGrid>
              <a:tr h="23481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Company Name:</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National Financial Partners</a:t>
                      </a:r>
                    </a:p>
                  </a:txBody>
                  <a:tcPr marL="42464" marR="42464" marT="0" marB="0" horzOverflow="overflow"/>
                </a:tc>
              </a:tr>
              <a:tr h="4885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HQ Address:</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mn-lt"/>
                          <a:ea typeface="MS PGothic" pitchFamily="34" charset="-128"/>
                          <a:cs typeface="Calibri" pitchFamily="34" charset="0"/>
                        </a:rPr>
                        <a:t>Austin office address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National Financial Partners, </a:t>
                      </a:r>
                      <a:r>
                        <a:rPr kumimoji="0" lang="en-US" sz="800" b="0" i="0" u="none" strike="noStrike" kern="1200" cap="none" normalizeH="0" baseline="0" dirty="0" smtClean="0">
                          <a:ln>
                            <a:noFill/>
                          </a:ln>
                          <a:solidFill>
                            <a:schemeClr val="tx1"/>
                          </a:solidFill>
                          <a:effectLst/>
                          <a:latin typeface="+mn-lt"/>
                          <a:ea typeface="MS PGothic" pitchFamily="34" charset="-128"/>
                          <a:cs typeface="Calibri" pitchFamily="34" charset="0"/>
                        </a:rPr>
                        <a:t>1250 Capital of Texas Highway</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mn-lt"/>
                          <a:ea typeface="MS PGothic" pitchFamily="34" charset="-128"/>
                          <a:cs typeface="Calibri" pitchFamily="34" charset="0"/>
                        </a:rPr>
                        <a:t>Austin, TX 78746.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mn-lt"/>
                          <a:ea typeface="MS PGothic" pitchFamily="34" charset="-128"/>
                          <a:cs typeface="Calibri" pitchFamily="34" charset="0"/>
                        </a:rPr>
                        <a:t>(512) 697-6650</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800" b="0" i="0" u="none" strike="noStrike" kern="1200" cap="none" normalizeH="0" baseline="0" dirty="0" smtClean="0">
                        <a:ln>
                          <a:noFill/>
                        </a:ln>
                        <a:solidFill>
                          <a:schemeClr val="tx1"/>
                        </a:solidFill>
                        <a:effectLst/>
                        <a:latin typeface="+mn-lt"/>
                        <a:ea typeface="MS PGothic" pitchFamily="34" charset="-128"/>
                        <a:cs typeface="Calibri" pitchFamily="34"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mn-lt"/>
                          <a:ea typeface="MS PGothic" pitchFamily="34" charset="-128"/>
                          <a:cs typeface="Calibri" pitchFamily="34" charset="0"/>
                        </a:rPr>
                        <a:t>340 Madison Ave, New York, NY 10173, United States</a:t>
                      </a:r>
                    </a:p>
                  </a:txBody>
                  <a:tcPr marL="42464" marR="42464" marT="0" marB="0" horzOverflow="overflow"/>
                </a:tc>
              </a:tr>
              <a:tr h="4737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Business Model – How does this client make money?</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4</a:t>
                      </a:r>
                      <a:r>
                        <a:rPr kumimoji="0" lang="en-US" sz="800" b="0" i="0" u="none" strike="noStrike" cap="none" normalizeH="0" baseline="30000" dirty="0" smtClean="0">
                          <a:ln>
                            <a:noFill/>
                          </a:ln>
                          <a:solidFill>
                            <a:schemeClr val="tx1"/>
                          </a:solidFill>
                          <a:effectLst/>
                          <a:latin typeface="+mn-lt"/>
                          <a:ea typeface="MS PGothic" pitchFamily="34" charset="-128"/>
                          <a:cs typeface="Calibri" pitchFamily="34" charset="0"/>
                        </a:rPr>
                        <a:t>TH</a:t>
                      </a: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 Largest Broker Dealer – provides advisory services to HNI\companies. The three main LOBs are:</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Benefits, Insurance  &amp; Wealth Management</a:t>
                      </a:r>
                    </a:p>
                  </a:txBody>
                  <a:tcPr marL="42464" marR="42464" marT="0" marB="0" horzOverflow="overflow"/>
                </a:tc>
              </a:tr>
              <a:tr h="1345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Buying Location:</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Austin, TX</a:t>
                      </a:r>
                    </a:p>
                  </a:txBody>
                  <a:tcPr marL="42464" marR="42464" marT="0" marB="0" horzOverflow="overflow"/>
                </a:tc>
              </a:tr>
              <a:tr h="1695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Employees:</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NA</a:t>
                      </a:r>
                    </a:p>
                  </a:txBody>
                  <a:tcPr marL="42464" marR="42464" marT="0" marB="0" horzOverflow="overflow"/>
                </a:tc>
              </a:tr>
              <a:tr h="1695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Products:</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Advisor Complete, UTP, Dashboard</a:t>
                      </a:r>
                    </a:p>
                  </a:txBody>
                  <a:tcPr marL="42464" marR="42464" marT="0" marB="0" horzOverflow="overflow"/>
                </a:tc>
              </a:tr>
              <a:tr h="21260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Revenue (incl. trend)</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$1 billion</a:t>
                      </a:r>
                    </a:p>
                  </a:txBody>
                  <a:tcPr marL="42464" marR="42464" marT="0" marB="0" horzOverflow="overflow"/>
                </a:tc>
              </a:tr>
              <a:tr h="17539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Operating Profit (incl. trend)</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228600" marR="0" lvl="0" indent="-22860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NA</a:t>
                      </a:r>
                    </a:p>
                  </a:txBody>
                  <a:tcPr marL="42464" marR="42464" marT="0" marB="0" horzOverflow="overflow"/>
                </a:tc>
              </a:tr>
              <a:tr h="19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Net Profit  (incl. trend)</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NA</a:t>
                      </a:r>
                    </a:p>
                  </a:txBody>
                  <a:tcPr marL="42464" marR="42464" marT="0" marB="0" horzOverflow="overflow"/>
                </a:tc>
              </a:tr>
              <a:tr h="19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R&amp;D Spend (incl. trend)</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Operating budget for 2014 is 48M</a:t>
                      </a:r>
                    </a:p>
                  </a:txBody>
                  <a:tcPr marL="42464" marR="42464" marT="0" marB="0" horzOverflow="overflow"/>
                </a:tc>
              </a:tr>
              <a:tr h="1332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Dev &amp; Services Partners</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They work with small time local  onsite vendors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mn-lt"/>
                          <a:ea typeface="MS PGothic" pitchFamily="34" charset="-128"/>
                          <a:cs typeface="Calibri" pitchFamily="34" charset="0"/>
                        </a:rPr>
                        <a:t>BlueWolf</a:t>
                      </a: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 – </a:t>
                      </a:r>
                      <a:r>
                        <a:rPr kumimoji="0" lang="en-US" sz="800" b="0" i="0" u="none" strike="noStrike" cap="none" normalizeH="0" baseline="0" dirty="0" err="1" smtClean="0">
                          <a:ln>
                            <a:noFill/>
                          </a:ln>
                          <a:solidFill>
                            <a:schemeClr val="tx1"/>
                          </a:solidFill>
                          <a:effectLst/>
                          <a:latin typeface="+mn-lt"/>
                          <a:ea typeface="MS PGothic" pitchFamily="34" charset="-128"/>
                          <a:cs typeface="Calibri" pitchFamily="34" charset="0"/>
                        </a:rPr>
                        <a:t>SalesForce</a:t>
                      </a:r>
                      <a:endPar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r>
              <a:tr h="1695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Major M&amp;A Activity</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Recently acquired by Madison Dearborn Partners</a:t>
                      </a:r>
                    </a:p>
                  </a:txBody>
                  <a:tcPr marL="42464" marR="42464" marT="0" marB="0" horzOverflow="overflow"/>
                </a:tc>
              </a:tr>
              <a:tr h="20110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Summary of the state of their Business (e.g. Prospering, Stagnant etc.) </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Prospering</a:t>
                      </a:r>
                    </a:p>
                  </a:txBody>
                  <a:tcPr marL="42464" marR="42464" marT="0" marB="0" horzOverflow="overflow"/>
                </a:tc>
              </a:tr>
              <a:tr h="4498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Summary of their Development Strategy (e.g. – Captive?, Segregation of Partners?, On-Shore strategy, etc.)</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Captive </a:t>
                      </a:r>
                    </a:p>
                  </a:txBody>
                  <a:tcPr marL="42464" marR="42464" marT="0" marB="0" horzOverflow="overflow"/>
                </a:tc>
              </a:tr>
            </a:tbl>
          </a:graphicData>
        </a:graphic>
      </p:graphicFrame>
    </p:spTree>
    <p:extLst>
      <p:ext uri="{BB962C8B-B14F-4D97-AF65-F5344CB8AC3E}">
        <p14:creationId xmlns:p14="http://schemas.microsoft.com/office/powerpoint/2010/main" val="206367618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100" dirty="0" smtClean="0">
                <a:solidFill>
                  <a:srgbClr val="000000"/>
                </a:solidFill>
                <a:latin typeface="Segoe UI" pitchFamily="34" charset="0"/>
                <a:ea typeface="+mn-ea"/>
                <a:cs typeface="Segoe UI" pitchFamily="34" charset="0"/>
              </a:rPr>
              <a:t>NFP Organization Chart</a:t>
            </a:r>
            <a:endParaRPr lang="en-US" sz="2100" dirty="0">
              <a:solidFill>
                <a:srgbClr val="000000"/>
              </a:solidFill>
              <a:latin typeface="Segoe UI" pitchFamily="34" charset="0"/>
              <a:ea typeface="+mn-ea"/>
              <a:cs typeface="Segoe UI" pitchFamily="34" charset="0"/>
            </a:endParaRPr>
          </a:p>
        </p:txBody>
      </p:sp>
      <p:graphicFrame>
        <p:nvGraphicFramePr>
          <p:cNvPr id="2" name="Diagram 1"/>
          <p:cNvGraphicFramePr/>
          <p:nvPr>
            <p:extLst>
              <p:ext uri="{D42A27DB-BD31-4B8C-83A1-F6EECF244321}">
                <p14:modId xmlns:p14="http://schemas.microsoft.com/office/powerpoint/2010/main" val="1321551000"/>
              </p:ext>
            </p:extLst>
          </p:nvPr>
        </p:nvGraphicFramePr>
        <p:xfrm>
          <a:off x="-919915" y="1073955"/>
          <a:ext cx="6164905" cy="3713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5151250" y="1547655"/>
            <a:ext cx="3610070" cy="1446550"/>
          </a:xfrm>
          <a:prstGeom prst="rect">
            <a:avLst/>
          </a:prstGeom>
        </p:spPr>
        <p:txBody>
          <a:bodyPr wrap="square">
            <a:spAutoFit/>
          </a:bodyPr>
          <a:lstStyle/>
          <a:p>
            <a:r>
              <a:rPr lang="en-US" sz="1100" dirty="0" smtClean="0">
                <a:latin typeface="Calibri" panose="020F0502020204030204" pitchFamily="34" charset="0"/>
                <a:ea typeface="Calibri" panose="020F0502020204030204" pitchFamily="34" charset="0"/>
                <a:cs typeface="Consolas" panose="020B0609020204030204" pitchFamily="49" charset="0"/>
              </a:rPr>
              <a:t>-    Mark  Grosvenor (CIO) -  </a:t>
            </a:r>
            <a:r>
              <a:rPr lang="en-US" sz="1100" u="sng" dirty="0" smtClean="0">
                <a:solidFill>
                  <a:srgbClr val="0563C1"/>
                </a:solidFill>
                <a:latin typeface="Calibri" panose="020F0502020204030204" pitchFamily="34" charset="0"/>
                <a:ea typeface="Calibri" panose="020F0502020204030204" pitchFamily="34" charset="0"/>
                <a:cs typeface="Consolas" panose="020B0609020204030204" pitchFamily="49" charset="0"/>
                <a:hlinkClick r:id="rId7"/>
              </a:rPr>
              <a:t>mark.grosvenor@nfp.com</a:t>
            </a:r>
            <a:r>
              <a:rPr lang="en-US" sz="1100" dirty="0" smtClean="0">
                <a:latin typeface="Calibri" panose="020F0502020204030204" pitchFamily="34" charset="0"/>
                <a:ea typeface="Calibri" panose="020F0502020204030204" pitchFamily="34" charset="0"/>
                <a:cs typeface="Consolas" panose="020B0609020204030204" pitchFamily="49" charset="0"/>
              </a:rPr>
              <a:t> </a:t>
            </a:r>
          </a:p>
          <a:p>
            <a:pPr marL="171450" indent="-171450">
              <a:buFontTx/>
              <a:buChar char="-"/>
            </a:pPr>
            <a:r>
              <a:rPr lang="en-US" sz="1100" dirty="0" smtClean="0">
                <a:latin typeface="Calibri" panose="020F0502020204030204" pitchFamily="34" charset="0"/>
                <a:ea typeface="Calibri" panose="020F0502020204030204" pitchFamily="34" charset="0"/>
                <a:cs typeface="Consolas" panose="020B0609020204030204" pitchFamily="49" charset="0"/>
              </a:rPr>
              <a:t>Kevin  </a:t>
            </a:r>
            <a:r>
              <a:rPr lang="en-US" sz="1100" dirty="0">
                <a:latin typeface="Calibri" panose="020F0502020204030204" pitchFamily="34" charset="0"/>
                <a:ea typeface="Calibri" panose="020F0502020204030204" pitchFamily="34" charset="0"/>
                <a:cs typeface="Consolas" panose="020B0609020204030204" pitchFamily="49" charset="0"/>
              </a:rPr>
              <a:t>Witt (SVP technology) - (</a:t>
            </a:r>
            <a:r>
              <a:rPr lang="en-US" sz="1100" u="sng" dirty="0">
                <a:solidFill>
                  <a:srgbClr val="0563C1"/>
                </a:solidFill>
                <a:latin typeface="Calibri" panose="020F0502020204030204" pitchFamily="34" charset="0"/>
                <a:ea typeface="Calibri" panose="020F0502020204030204" pitchFamily="34" charset="0"/>
                <a:cs typeface="Consolas" panose="020B0609020204030204" pitchFamily="49" charset="0"/>
                <a:hlinkClick r:id="rId8"/>
              </a:rPr>
              <a:t>kevin.witt@nfp.com</a:t>
            </a:r>
            <a:r>
              <a:rPr lang="en-US" sz="1100" dirty="0">
                <a:latin typeface="Calibri" panose="020F0502020204030204" pitchFamily="34" charset="0"/>
                <a:ea typeface="Calibri" panose="020F0502020204030204" pitchFamily="34" charset="0"/>
                <a:cs typeface="Consolas" panose="020B0609020204030204" pitchFamily="49" charset="0"/>
              </a:rPr>
              <a:t>) </a:t>
            </a:r>
            <a:endParaRPr lang="en-US" sz="1100" dirty="0" smtClean="0">
              <a:latin typeface="Calibri" panose="020F0502020204030204" pitchFamily="34" charset="0"/>
              <a:ea typeface="Calibri" panose="020F0502020204030204" pitchFamily="34" charset="0"/>
              <a:cs typeface="Consolas" panose="020B0609020204030204" pitchFamily="49" charset="0"/>
            </a:endParaRPr>
          </a:p>
          <a:p>
            <a:pPr marL="171450" indent="-171450">
              <a:buFontTx/>
              <a:buChar char="-"/>
            </a:pPr>
            <a:r>
              <a:rPr lang="en-US" sz="1100" dirty="0" smtClean="0">
                <a:latin typeface="Calibri" panose="020F0502020204030204" pitchFamily="34" charset="0"/>
                <a:ea typeface="Calibri" panose="020F0502020204030204" pitchFamily="34" charset="0"/>
                <a:cs typeface="Consolas" panose="020B0609020204030204" pitchFamily="49" charset="0"/>
              </a:rPr>
              <a:t>Bill </a:t>
            </a:r>
            <a:r>
              <a:rPr lang="en-US" sz="1100" dirty="0">
                <a:latin typeface="Calibri" panose="020F0502020204030204" pitchFamily="34" charset="0"/>
                <a:ea typeface="Calibri" panose="020F0502020204030204" pitchFamily="34" charset="0"/>
                <a:cs typeface="Consolas" panose="020B0609020204030204" pitchFamily="49" charset="0"/>
              </a:rPr>
              <a:t>Weaver (Data Architect) </a:t>
            </a:r>
            <a:r>
              <a:rPr lang="en-US" sz="1100" u="sng" dirty="0" smtClean="0">
                <a:solidFill>
                  <a:srgbClr val="0563C1"/>
                </a:solidFill>
                <a:latin typeface="Calibri" panose="020F0502020204030204" pitchFamily="34" charset="0"/>
                <a:ea typeface="Calibri" panose="020F0502020204030204" pitchFamily="34" charset="0"/>
                <a:cs typeface="Consolas" panose="020B0609020204030204" pitchFamily="49" charset="0"/>
                <a:hlinkClick r:id="rId9"/>
              </a:rPr>
              <a:t>weaver@nfp.com</a:t>
            </a:r>
            <a:endParaRPr lang="en-US" sz="1100" dirty="0">
              <a:latin typeface="Calibri" panose="020F0502020204030204" pitchFamily="34" charset="0"/>
              <a:ea typeface="Calibri" panose="020F0502020204030204" pitchFamily="34" charset="0"/>
              <a:cs typeface="Consolas" panose="020B0609020204030204" pitchFamily="49" charset="0"/>
            </a:endParaRPr>
          </a:p>
          <a:p>
            <a:pPr marL="171450" indent="-171450">
              <a:buFontTx/>
              <a:buChar char="-"/>
            </a:pPr>
            <a:r>
              <a:rPr lang="en-US" sz="1100" dirty="0" err="1" smtClean="0">
                <a:latin typeface="Calibri" panose="020F0502020204030204" pitchFamily="34" charset="0"/>
                <a:ea typeface="Calibri" panose="020F0502020204030204" pitchFamily="34" charset="0"/>
                <a:cs typeface="Consolas" panose="020B0609020204030204" pitchFamily="49" charset="0"/>
              </a:rPr>
              <a:t>Jayaprakash</a:t>
            </a:r>
            <a:r>
              <a:rPr lang="en-US" sz="1100" dirty="0" smtClean="0">
                <a:latin typeface="Calibri" panose="020F0502020204030204" pitchFamily="34" charset="0"/>
                <a:ea typeface="Calibri" panose="020F0502020204030204" pitchFamily="34" charset="0"/>
                <a:cs typeface="Consolas" panose="020B0609020204030204" pitchFamily="49" charset="0"/>
              </a:rPr>
              <a:t> </a:t>
            </a:r>
            <a:r>
              <a:rPr lang="en-US" sz="1100" dirty="0">
                <a:latin typeface="Calibri" panose="020F0502020204030204" pitchFamily="34" charset="0"/>
                <a:ea typeface="Calibri" panose="020F0502020204030204" pitchFamily="34" charset="0"/>
                <a:cs typeface="Consolas" panose="020B0609020204030204" pitchFamily="49" charset="0"/>
              </a:rPr>
              <a:t>Subramaniam (JP) (AVP Application Engineering) - </a:t>
            </a:r>
            <a:r>
              <a:rPr lang="en-US" sz="1100" u="sng" dirty="0" smtClean="0">
                <a:solidFill>
                  <a:srgbClr val="0563C1"/>
                </a:solidFill>
                <a:latin typeface="Calibri" panose="020F0502020204030204" pitchFamily="34" charset="0"/>
                <a:ea typeface="Calibri" panose="020F0502020204030204" pitchFamily="34" charset="0"/>
                <a:cs typeface="Consolas" panose="020B0609020204030204" pitchFamily="49" charset="0"/>
                <a:hlinkClick r:id="rId10"/>
              </a:rPr>
              <a:t>jsubramaniam@NFP.com</a:t>
            </a:r>
            <a:endParaRPr lang="en-US" sz="1100" u="sng" dirty="0" smtClean="0">
              <a:solidFill>
                <a:srgbClr val="0563C1"/>
              </a:solidFill>
              <a:latin typeface="Calibri" panose="020F0502020204030204" pitchFamily="34" charset="0"/>
              <a:ea typeface="Calibri" panose="020F0502020204030204" pitchFamily="34" charset="0"/>
              <a:cs typeface="Consolas" panose="020B0609020204030204" pitchFamily="49" charset="0"/>
            </a:endParaRPr>
          </a:p>
          <a:p>
            <a:pPr marL="171450" indent="-171450">
              <a:buFontTx/>
              <a:buChar char="-"/>
            </a:pPr>
            <a:r>
              <a:rPr lang="en-US" sz="1100" dirty="0" smtClean="0">
                <a:latin typeface="Calibri" panose="020F0502020204030204" pitchFamily="34" charset="0"/>
                <a:ea typeface="Calibri" panose="020F0502020204030204" pitchFamily="34" charset="0"/>
                <a:cs typeface="Consolas" panose="020B0609020204030204" pitchFamily="49" charset="0"/>
              </a:rPr>
              <a:t>Steve </a:t>
            </a:r>
            <a:r>
              <a:rPr lang="en-US" sz="1100" dirty="0">
                <a:latin typeface="Calibri" panose="020F0502020204030204" pitchFamily="34" charset="0"/>
                <a:ea typeface="Calibri" panose="020F0502020204030204" pitchFamily="34" charset="0"/>
                <a:cs typeface="Consolas" panose="020B0609020204030204" pitchFamily="49" charset="0"/>
              </a:rPr>
              <a:t>Frampton - AVP Application Engineering - </a:t>
            </a:r>
            <a:r>
              <a:rPr lang="en-US" sz="1100" dirty="0" smtClean="0">
                <a:latin typeface="Calibri" panose="020F0502020204030204" pitchFamily="34" charset="0"/>
                <a:ea typeface="Calibri" panose="020F0502020204030204" pitchFamily="34" charset="0"/>
                <a:cs typeface="Consolas" panose="020B0609020204030204" pitchFamily="49" charset="0"/>
              </a:rPr>
              <a:t>          </a:t>
            </a:r>
            <a:r>
              <a:rPr lang="en-US" sz="1100" u="sng" dirty="0" smtClean="0">
                <a:solidFill>
                  <a:srgbClr val="0563C1"/>
                </a:solidFill>
                <a:latin typeface="Calibri" panose="020F0502020204030204" pitchFamily="34" charset="0"/>
                <a:ea typeface="Calibri" panose="020F0502020204030204" pitchFamily="34" charset="0"/>
                <a:cs typeface="Consolas" panose="020B0609020204030204" pitchFamily="49" charset="0"/>
                <a:hlinkClick r:id="rId11"/>
              </a:rPr>
              <a:t>sframpton@nfp.com</a:t>
            </a:r>
            <a:endParaRPr lang="en-US" sz="1100" dirty="0">
              <a:latin typeface="Calibri" panose="020F0502020204030204" pitchFamily="34" charset="0"/>
              <a:ea typeface="Calibri" panose="020F0502020204030204" pitchFamily="34" charset="0"/>
              <a:cs typeface="Consolas" panose="020B0609020204030204" pitchFamily="49" charset="0"/>
            </a:endParaRPr>
          </a:p>
          <a:p>
            <a:r>
              <a:rPr lang="en-US" sz="1100" dirty="0">
                <a:latin typeface="Calibri" panose="020F0502020204030204" pitchFamily="34" charset="0"/>
                <a:ea typeface="Calibri" panose="020F0502020204030204" pitchFamily="34" charset="0"/>
                <a:cs typeface="Consolas" panose="020B0609020204030204" pitchFamily="49" charset="0"/>
              </a:rPr>
              <a:t> </a:t>
            </a:r>
            <a:endParaRPr lang="en-US" sz="1100" dirty="0">
              <a:effectLst/>
              <a:latin typeface="Calibri" panose="020F0502020204030204" pitchFamily="34"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8552801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7880" y="314944"/>
            <a:ext cx="6770235" cy="383702"/>
          </a:xfrm>
        </p:spPr>
        <p:txBody>
          <a:bodyPr>
            <a:normAutofit fontScale="90000"/>
          </a:bodyPr>
          <a:lstStyle/>
          <a:p>
            <a:r>
              <a:rPr lang="en-US" sz="2100" dirty="0">
                <a:solidFill>
                  <a:srgbClr val="000000"/>
                </a:solidFill>
                <a:latin typeface="Segoe UI" pitchFamily="34" charset="0"/>
                <a:ea typeface="+mn-ea"/>
                <a:cs typeface="Segoe UI" pitchFamily="34" charset="0"/>
              </a:rPr>
              <a:t>Customer </a:t>
            </a:r>
            <a:r>
              <a:rPr lang="en-US" sz="2100" dirty="0" smtClean="0">
                <a:solidFill>
                  <a:srgbClr val="000000"/>
                </a:solidFill>
                <a:latin typeface="Segoe UI" pitchFamily="34" charset="0"/>
                <a:ea typeface="+mn-ea"/>
                <a:cs typeface="Segoe UI" pitchFamily="34" charset="0"/>
              </a:rPr>
              <a:t>Organization </a:t>
            </a:r>
            <a:endParaRPr lang="en-US" sz="2100" dirty="0">
              <a:solidFill>
                <a:srgbClr val="FF0000"/>
              </a:solidFill>
              <a:latin typeface="Segoe UI" pitchFamily="34" charset="0"/>
              <a:ea typeface="+mn-ea"/>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77061678"/>
              </p:ext>
            </p:extLst>
          </p:nvPr>
        </p:nvGraphicFramePr>
        <p:xfrm>
          <a:off x="1077145" y="717229"/>
          <a:ext cx="6713781" cy="4120416"/>
        </p:xfrm>
        <a:graphic>
          <a:graphicData uri="http://schemas.openxmlformats.org/drawingml/2006/table">
            <a:tbl>
              <a:tblPr>
                <a:tableStyleId>{69CF1AB2-1976-4502-BF36-3FF5EA218861}</a:tableStyleId>
              </a:tblPr>
              <a:tblGrid>
                <a:gridCol w="1474430"/>
                <a:gridCol w="1906771"/>
                <a:gridCol w="1906772"/>
                <a:gridCol w="1425808"/>
              </a:tblGrid>
              <a:tr h="35533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rPr>
                        <a:t>Stakeholder Name / Title</a:t>
                      </a:r>
                      <a:endParaRPr kumimoji="0" lang="en-US" sz="12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154" marR="37154" marT="0" marB="0" anchor="b"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rPr>
                        <a:t>Aditi Relationship Owner</a:t>
                      </a:r>
                      <a:endParaRPr kumimoji="0" lang="en-US" sz="12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154" marR="37154" marT="0" marB="0" anchor="b"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rPr>
                        <a:t>Aditi Disposition (Good/Average/Poor)</a:t>
                      </a:r>
                      <a:endParaRPr kumimoji="0" lang="en-US" sz="12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154" marR="37154" marT="0" marB="0" anchor="b"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rPr>
                        <a:t>Notes</a:t>
                      </a:r>
                      <a:endParaRPr kumimoji="0" lang="en-US" sz="12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154" marR="37154" marT="0" marB="0" anchor="b" horzOverflow="overflow"/>
                </a:tc>
              </a:tr>
              <a:tr h="49899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Mark Grosvenor, SVP &amp; CTO</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Jayantha S/Deepak</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Working closely on the Sales force opportunity in NFP</a:t>
                      </a:r>
                    </a:p>
                  </a:txBody>
                  <a:tcPr marL="37154" marR="37154" marT="0" marB="0" horzOverflow="overflow"/>
                </a:tc>
              </a:tr>
              <a:tr h="39811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Kevin Witt, SVP Technology</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Neena Acharya</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Newly joined NFP</a:t>
                      </a:r>
                    </a:p>
                  </a:txBody>
                  <a:tcPr marL="37154" marR="37154" marT="0" marB="0" horzOverflow="overflow"/>
                </a:tc>
              </a:tr>
              <a:tr h="39811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Jayaprakash</a:t>
                      </a: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(JP)</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Director technology</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Neena Acharya</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r>
              <a:tr h="11643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Steve Frampton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VP Technology</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Jay/Deepak</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Need to build this relationship for the SF </a:t>
                      </a: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entry</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Talks have started with Deepak. Jayantha to follow on 14</a:t>
                      </a:r>
                      <a:r>
                        <a:rPr kumimoji="0" lang="en-US" sz="1200" b="0" i="0" u="none" strike="noStrike" cap="none" normalizeH="0" baseline="30000" dirty="0" smtClean="0">
                          <a:ln>
                            <a:noFill/>
                          </a:ln>
                          <a:solidFill>
                            <a:schemeClr val="tx1"/>
                          </a:solidFill>
                          <a:effectLst/>
                          <a:latin typeface="Arial" pitchFamily="34" charset="0"/>
                          <a:ea typeface="MS PGothic" pitchFamily="34" charset="-128"/>
                          <a:cs typeface="Times New Roman" pitchFamily="18" charset="0"/>
                        </a:rPr>
                        <a:t>th</a:t>
                      </a: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May.</a:t>
                      </a: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r>
              <a:tr h="665320">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Douglas W Hammond, Chairman &amp; CEO</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Paddy/</a:t>
                      </a:r>
                      <a:r>
                        <a:rPr kumimoji="0" lang="en-US" sz="12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Jayanatha</a:t>
                      </a: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r>
              <a:tr h="39811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Bill Weaver, Data Architect</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Neena</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r>
            </a:tbl>
          </a:graphicData>
        </a:graphic>
      </p:graphicFrame>
      <p:sp>
        <p:nvSpPr>
          <p:cNvPr id="4" name="Oval 3"/>
          <p:cNvSpPr/>
          <p:nvPr/>
        </p:nvSpPr>
        <p:spPr>
          <a:xfrm>
            <a:off x="5386243" y="1747415"/>
            <a:ext cx="184287" cy="171450"/>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Oval 5"/>
          <p:cNvSpPr/>
          <p:nvPr/>
        </p:nvSpPr>
        <p:spPr>
          <a:xfrm>
            <a:off x="5386242" y="2246680"/>
            <a:ext cx="184287" cy="171450"/>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Oval 6"/>
          <p:cNvSpPr/>
          <p:nvPr/>
        </p:nvSpPr>
        <p:spPr>
          <a:xfrm>
            <a:off x="5386241" y="2745945"/>
            <a:ext cx="184287" cy="171450"/>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Oval 7"/>
          <p:cNvSpPr/>
          <p:nvPr/>
        </p:nvSpPr>
        <p:spPr>
          <a:xfrm>
            <a:off x="5397100" y="3159485"/>
            <a:ext cx="184287" cy="171450"/>
          </a:xfrm>
          <a:prstGeom prst="ellipse">
            <a:avLst/>
          </a:prstGeom>
          <a:solidFill>
            <a:srgbClr val="F6892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Oval 8"/>
          <p:cNvSpPr/>
          <p:nvPr/>
        </p:nvSpPr>
        <p:spPr>
          <a:xfrm>
            <a:off x="5397100" y="4320691"/>
            <a:ext cx="184287" cy="171450"/>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76694075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10" y="267450"/>
            <a:ext cx="7834620" cy="383702"/>
          </a:xfrm>
        </p:spPr>
        <p:txBody>
          <a:bodyPr>
            <a:normAutofit fontScale="90000"/>
          </a:bodyPr>
          <a:lstStyle/>
          <a:p>
            <a:r>
              <a:rPr lang="en-US" dirty="0" smtClean="0"/>
              <a:t>Aditi Team Structure (10) </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553354609"/>
              </p:ext>
            </p:extLst>
          </p:nvPr>
        </p:nvGraphicFramePr>
        <p:xfrm>
          <a:off x="654690" y="632454"/>
          <a:ext cx="7988240" cy="4263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1485900" y="4730845"/>
            <a:ext cx="1600200" cy="273844"/>
          </a:xfrm>
          <a:prstGeom prst="rect">
            <a:avLst/>
          </a:prstGeom>
        </p:spPr>
        <p:txBody>
          <a:bodyPr/>
          <a:lstStyle/>
          <a:p>
            <a:fld id="{C40E83BF-A382-1D4A-BA84-4A1A27728F77}" type="slidenum">
              <a:rPr lang="en-US" smtClean="0"/>
              <a:pPr/>
              <a:t>5</a:t>
            </a:fld>
            <a:endParaRPr lang="en-US" dirty="0"/>
          </a:p>
        </p:txBody>
      </p:sp>
    </p:spTree>
    <p:extLst>
      <p:ext uri="{BB962C8B-B14F-4D97-AF65-F5344CB8AC3E}">
        <p14:creationId xmlns:p14="http://schemas.microsoft.com/office/powerpoint/2010/main" val="2347336561"/>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2" y="0"/>
            <a:ext cx="7886700" cy="416062"/>
          </a:xfrm>
        </p:spPr>
        <p:txBody>
          <a:bodyPr>
            <a:normAutofit fontScale="90000"/>
          </a:bodyPr>
          <a:lstStyle/>
          <a:p>
            <a:r>
              <a:rPr lang="en-US" dirty="0" smtClean="0"/>
              <a:t>Aditi Footprint @ NFP </a:t>
            </a:r>
            <a:endParaRPr lang="en-US" dirty="0">
              <a:solidFill>
                <a:srgbClr val="FF0000"/>
              </a:solidFill>
            </a:endParaRPr>
          </a:p>
        </p:txBody>
      </p:sp>
      <p:sp>
        <p:nvSpPr>
          <p:cNvPr id="3" name="Text Placeholder 2"/>
          <p:cNvSpPr>
            <a:spLocks noGrp="1"/>
          </p:cNvSpPr>
          <p:nvPr>
            <p:ph type="body" sz="quarter" idx="10"/>
          </p:nvPr>
        </p:nvSpPr>
        <p:spPr>
          <a:xfrm>
            <a:off x="462666" y="689906"/>
            <a:ext cx="8363938" cy="1532727"/>
          </a:xfrm>
        </p:spPr>
        <p:txBody>
          <a:bodyPr>
            <a:normAutofit/>
          </a:bodyPr>
          <a:lstStyle/>
          <a:p>
            <a:endParaRPr lang="en-US" sz="1800" dirty="0"/>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61956535"/>
              </p:ext>
            </p:extLst>
          </p:nvPr>
        </p:nvGraphicFramePr>
        <p:xfrm>
          <a:off x="78615" y="344260"/>
          <a:ext cx="8836290" cy="4514850"/>
        </p:xfrm>
        <a:graphic>
          <a:graphicData uri="http://schemas.openxmlformats.org/drawingml/2006/table">
            <a:tbl>
              <a:tblPr firstRow="1" bandRow="1">
                <a:tableStyleId>{5C22544A-7EE6-4342-B048-85BDC9FD1C3A}</a:tableStyleId>
              </a:tblPr>
              <a:tblGrid>
                <a:gridCol w="2109692"/>
                <a:gridCol w="2385858"/>
                <a:gridCol w="2189085"/>
                <a:gridCol w="2151655"/>
              </a:tblGrid>
              <a:tr h="308610">
                <a:tc>
                  <a:txBody>
                    <a:bodyPr/>
                    <a:lstStyle/>
                    <a:p>
                      <a:r>
                        <a:rPr lang="en-US" sz="1400" dirty="0" smtClean="0"/>
                        <a:t>Team</a:t>
                      </a:r>
                      <a:endParaRPr lang="en-US" sz="1400" dirty="0"/>
                    </a:p>
                  </a:txBody>
                  <a:tcPr/>
                </a:tc>
                <a:tc>
                  <a:txBody>
                    <a:bodyPr/>
                    <a:lstStyle/>
                    <a:p>
                      <a:r>
                        <a:rPr lang="en-US" sz="1400" dirty="0" smtClean="0"/>
                        <a:t>Q3 - 2013</a:t>
                      </a:r>
                      <a:endParaRPr lang="en-US" sz="1400" dirty="0"/>
                    </a:p>
                  </a:txBody>
                  <a:tcPr/>
                </a:tc>
                <a:tc>
                  <a:txBody>
                    <a:bodyPr/>
                    <a:lstStyle/>
                    <a:p>
                      <a:r>
                        <a:rPr lang="en-US" sz="1400" dirty="0" smtClean="0"/>
                        <a:t>Q4- 2013</a:t>
                      </a:r>
                      <a:endParaRPr lang="en-US" sz="1400" dirty="0"/>
                    </a:p>
                  </a:txBody>
                  <a:tcPr/>
                </a:tc>
                <a:tc>
                  <a:txBody>
                    <a:bodyPr/>
                    <a:lstStyle/>
                    <a:p>
                      <a:r>
                        <a:rPr lang="en-US" sz="1400" dirty="0" smtClean="0"/>
                        <a:t>Q1</a:t>
                      </a:r>
                      <a:r>
                        <a:rPr lang="en-US" sz="1400" baseline="0" dirty="0" smtClean="0"/>
                        <a:t> - 2014</a:t>
                      </a:r>
                      <a:endParaRPr lang="en-US" sz="1400" dirty="0"/>
                    </a:p>
                  </a:txBody>
                  <a:tcPr/>
                </a:tc>
              </a:tr>
              <a:tr h="1189184">
                <a:tc>
                  <a:txBody>
                    <a:bodyPr/>
                    <a:lstStyle/>
                    <a:p>
                      <a:pPr marL="0" marR="0" indent="0" algn="l" defTabSz="913394" rtl="0" eaLnBrk="1" fontAlgn="auto" latinLnBrk="0" hangingPunct="1">
                        <a:lnSpc>
                          <a:spcPct val="100000"/>
                        </a:lnSpc>
                        <a:spcBef>
                          <a:spcPts val="0"/>
                        </a:spcBef>
                        <a:spcAft>
                          <a:spcPts val="0"/>
                        </a:spcAft>
                        <a:buClrTx/>
                        <a:buSzTx/>
                        <a:buFontTx/>
                        <a:buNone/>
                        <a:tabLst/>
                        <a:defRPr/>
                      </a:pPr>
                      <a:r>
                        <a:rPr lang="en-US" sz="1100" b="1" dirty="0" smtClean="0"/>
                        <a:t>Application development Team</a:t>
                      </a:r>
                      <a:r>
                        <a:rPr lang="en-US" sz="1100" b="1" baseline="0" dirty="0" smtClean="0"/>
                        <a:t> – </a:t>
                      </a:r>
                      <a:r>
                        <a:rPr lang="en-US" sz="1100" baseline="0" dirty="0" smtClean="0"/>
                        <a:t>Team has worked on </a:t>
                      </a:r>
                      <a:r>
                        <a:rPr lang="en-US" sz="1100" dirty="0" smtClean="0"/>
                        <a:t>development</a:t>
                      </a:r>
                      <a:r>
                        <a:rPr lang="en-US" sz="1100" baseline="0" dirty="0" smtClean="0"/>
                        <a:t> and enhancement for the following application</a:t>
                      </a:r>
                      <a:endParaRPr lang="en-US" sz="1100" dirty="0" smtClean="0"/>
                    </a:p>
                    <a:p>
                      <a:pPr marL="0" marR="0" indent="0" algn="l" defTabSz="913394" rtl="0" eaLnBrk="1" fontAlgn="auto" latinLnBrk="0" hangingPunct="1">
                        <a:lnSpc>
                          <a:spcPct val="100000"/>
                        </a:lnSpc>
                        <a:spcBef>
                          <a:spcPts val="0"/>
                        </a:spcBef>
                        <a:spcAft>
                          <a:spcPts val="0"/>
                        </a:spcAft>
                        <a:buClrTx/>
                        <a:buSzTx/>
                        <a:buFontTx/>
                        <a:buNone/>
                        <a:tabLst/>
                        <a:defRPr/>
                      </a:pPr>
                      <a:endParaRPr lang="en-US" sz="1100" dirty="0" smtClean="0"/>
                    </a:p>
                    <a:p>
                      <a:endParaRPr lang="en-US" sz="1100" dirty="0"/>
                    </a:p>
                  </a:txBody>
                  <a:tcPr/>
                </a:tc>
                <a:tc>
                  <a:txBody>
                    <a:bodyPr/>
                    <a:lstStyle/>
                    <a:p>
                      <a:pPr marL="171450" indent="-171450">
                        <a:buFont typeface="Arial" panose="020B0604020202020204" pitchFamily="34" charset="0"/>
                        <a:buChar char="•"/>
                      </a:pPr>
                      <a:r>
                        <a:rPr lang="en-US" sz="1100" dirty="0" smtClean="0"/>
                        <a:t>UI Revamp for usability study</a:t>
                      </a:r>
                    </a:p>
                    <a:p>
                      <a:pPr marL="171450" indent="-171450">
                        <a:buFont typeface="Arial" panose="020B0604020202020204" pitchFamily="34" charset="0"/>
                        <a:buChar char="•"/>
                      </a:pPr>
                      <a:r>
                        <a:rPr lang="en-US" sz="1100" dirty="0" smtClean="0"/>
                        <a:t>Improvement in UTP for usability study.</a:t>
                      </a:r>
                    </a:p>
                    <a:p>
                      <a:pPr marL="171450" indent="-171450">
                        <a:buFont typeface="Arial" panose="020B0604020202020204" pitchFamily="34" charset="0"/>
                        <a:buChar char="•"/>
                      </a:pPr>
                      <a:r>
                        <a:rPr lang="en-US" sz="1100" dirty="0" smtClean="0"/>
                        <a:t>CMS prototyping</a:t>
                      </a:r>
                      <a:endParaRPr lang="en-US" sz="1100" dirty="0"/>
                    </a:p>
                  </a:txBody>
                  <a:tcPr/>
                </a:tc>
                <a:tc>
                  <a:txBody>
                    <a:bodyPr/>
                    <a:lstStyle/>
                    <a:p>
                      <a:pPr marL="171450" indent="-171450">
                        <a:buFont typeface="Arial" panose="020B0604020202020204" pitchFamily="34" charset="0"/>
                        <a:buChar char="•"/>
                      </a:pPr>
                      <a:r>
                        <a:rPr lang="en-US" sz="1100" kern="1200" dirty="0" smtClean="0">
                          <a:solidFill>
                            <a:schemeClr val="dk1"/>
                          </a:solidFill>
                          <a:latin typeface="+mn-lt"/>
                          <a:ea typeface="+mn-ea"/>
                          <a:cs typeface="+mn-cs"/>
                        </a:rPr>
                        <a:t>UI Revamp for usability study</a:t>
                      </a:r>
                    </a:p>
                    <a:p>
                      <a:pPr marL="171450" indent="-171450">
                        <a:buFont typeface="Arial" panose="020B0604020202020204" pitchFamily="34" charset="0"/>
                        <a:buChar char="•"/>
                      </a:pPr>
                      <a:r>
                        <a:rPr lang="en-US" sz="1100" kern="1200" dirty="0" smtClean="0">
                          <a:solidFill>
                            <a:schemeClr val="dk1"/>
                          </a:solidFill>
                          <a:latin typeface="+mn-lt"/>
                          <a:ea typeface="+mn-ea"/>
                          <a:cs typeface="+mn-cs"/>
                        </a:rPr>
                        <a:t>Improvement in UTP for usability study.</a:t>
                      </a:r>
                    </a:p>
                    <a:p>
                      <a:pPr marL="171450" indent="-171450">
                        <a:buFont typeface="Arial" panose="020B0604020202020204" pitchFamily="34" charset="0"/>
                        <a:buChar char="•"/>
                      </a:pPr>
                      <a:r>
                        <a:rPr lang="en-US" sz="1100" kern="1200" dirty="0" smtClean="0">
                          <a:solidFill>
                            <a:schemeClr val="dk1"/>
                          </a:solidFill>
                          <a:latin typeface="+mn-lt"/>
                          <a:ea typeface="+mn-ea"/>
                          <a:cs typeface="+mn-cs"/>
                        </a:rPr>
                        <a:t>CMS prototyping</a:t>
                      </a:r>
                    </a:p>
                    <a:p>
                      <a:endParaRPr lang="en-US" sz="1100" dirty="0"/>
                    </a:p>
                  </a:txBody>
                  <a:tcPr/>
                </a:tc>
                <a:tc>
                  <a:txBody>
                    <a:bodyPr/>
                    <a:lstStyle/>
                    <a:p>
                      <a:pPr marL="171450" indent="-171450">
                        <a:buFont typeface="Arial" panose="020B0604020202020204" pitchFamily="34" charset="0"/>
                        <a:buChar char="•"/>
                      </a:pPr>
                      <a:r>
                        <a:rPr lang="en-US" sz="1100" kern="1200" dirty="0" smtClean="0">
                          <a:solidFill>
                            <a:schemeClr val="dk1"/>
                          </a:solidFill>
                          <a:latin typeface="+mn-lt"/>
                          <a:ea typeface="+mn-ea"/>
                          <a:cs typeface="+mn-cs"/>
                        </a:rPr>
                        <a:t>14.1</a:t>
                      </a:r>
                      <a:r>
                        <a:rPr lang="en-US" sz="1100" kern="1200" baseline="0" dirty="0" smtClean="0">
                          <a:solidFill>
                            <a:schemeClr val="dk1"/>
                          </a:solidFill>
                          <a:latin typeface="+mn-lt"/>
                          <a:ea typeface="+mn-ea"/>
                          <a:cs typeface="+mn-cs"/>
                        </a:rPr>
                        <a:t> Release activity</a:t>
                      </a:r>
                      <a:endParaRPr lang="en-US" sz="1100" kern="1200" dirty="0" smtClean="0">
                        <a:solidFill>
                          <a:schemeClr val="dk1"/>
                        </a:solidFill>
                        <a:latin typeface="+mn-lt"/>
                        <a:ea typeface="+mn-ea"/>
                        <a:cs typeface="+mn-cs"/>
                      </a:endParaRPr>
                    </a:p>
                    <a:p>
                      <a:pPr marL="171450" indent="-171450">
                        <a:buFont typeface="Arial" panose="020B0604020202020204" pitchFamily="34" charset="0"/>
                        <a:buChar char="•"/>
                      </a:pPr>
                      <a:r>
                        <a:rPr lang="en-US" sz="1100" kern="1200" dirty="0" smtClean="0">
                          <a:solidFill>
                            <a:schemeClr val="dk1"/>
                          </a:solidFill>
                          <a:latin typeface="+mn-lt"/>
                          <a:ea typeface="+mn-ea"/>
                          <a:cs typeface="+mn-cs"/>
                        </a:rPr>
                        <a:t>Optimizing</a:t>
                      </a:r>
                      <a:r>
                        <a:rPr lang="en-US" sz="1100" kern="1200" baseline="0" dirty="0" smtClean="0">
                          <a:solidFill>
                            <a:schemeClr val="dk1"/>
                          </a:solidFill>
                          <a:latin typeface="+mn-lt"/>
                          <a:ea typeface="+mn-ea"/>
                          <a:cs typeface="+mn-cs"/>
                        </a:rPr>
                        <a:t> AC, ACR, User Service, Menu Service, CSC</a:t>
                      </a:r>
                      <a:endParaRPr lang="en-US" sz="1100" kern="1200" dirty="0" smtClean="0">
                        <a:solidFill>
                          <a:schemeClr val="dk1"/>
                        </a:solidFill>
                        <a:latin typeface="+mn-lt"/>
                        <a:ea typeface="+mn-ea"/>
                        <a:cs typeface="+mn-cs"/>
                      </a:endParaRPr>
                    </a:p>
                    <a:p>
                      <a:pPr marL="171450" indent="-171450">
                        <a:buFont typeface="Arial" panose="020B0604020202020204" pitchFamily="34" charset="0"/>
                        <a:buChar char="•"/>
                      </a:pPr>
                      <a:r>
                        <a:rPr lang="en-US" sz="1100" kern="1200" dirty="0" smtClean="0">
                          <a:solidFill>
                            <a:schemeClr val="dk1"/>
                          </a:solidFill>
                          <a:latin typeface="+mn-lt"/>
                          <a:ea typeface="+mn-ea"/>
                          <a:cs typeface="+mn-cs"/>
                        </a:rPr>
                        <a:t>Integrating new logging framework, and</a:t>
                      </a:r>
                      <a:r>
                        <a:rPr lang="en-US" sz="1100" kern="1200" baseline="0" dirty="0" smtClean="0">
                          <a:solidFill>
                            <a:schemeClr val="dk1"/>
                          </a:solidFill>
                          <a:latin typeface="+mn-lt"/>
                          <a:ea typeface="+mn-ea"/>
                          <a:cs typeface="+mn-cs"/>
                        </a:rPr>
                        <a:t> new framework for DLL sharing.</a:t>
                      </a:r>
                      <a:endParaRPr lang="en-US" sz="1100" kern="1200" dirty="0" smtClean="0">
                        <a:solidFill>
                          <a:schemeClr val="dk1"/>
                        </a:solidFill>
                        <a:latin typeface="+mn-lt"/>
                        <a:ea typeface="+mn-ea"/>
                        <a:cs typeface="+mn-cs"/>
                      </a:endParaRPr>
                    </a:p>
                    <a:p>
                      <a:endParaRPr lang="en-US" sz="1100" dirty="0"/>
                    </a:p>
                  </a:txBody>
                  <a:tcPr/>
                </a:tc>
              </a:tr>
              <a:tr h="1691640">
                <a:tc>
                  <a:txBody>
                    <a:bodyPr/>
                    <a:lstStyle/>
                    <a:p>
                      <a:pPr marL="0" marR="0" indent="0" algn="l" defTabSz="913394" rtl="0" eaLnBrk="1" fontAlgn="auto" latinLnBrk="0" hangingPunct="1">
                        <a:lnSpc>
                          <a:spcPct val="100000"/>
                        </a:lnSpc>
                        <a:spcBef>
                          <a:spcPts val="0"/>
                        </a:spcBef>
                        <a:spcAft>
                          <a:spcPts val="0"/>
                        </a:spcAft>
                        <a:buClrTx/>
                        <a:buSzTx/>
                        <a:buFontTx/>
                        <a:buNone/>
                        <a:tabLst/>
                        <a:defRPr/>
                      </a:pPr>
                      <a:r>
                        <a:rPr lang="en-US" sz="1100" b="1" dirty="0" smtClean="0"/>
                        <a:t>Data/BI Development – </a:t>
                      </a:r>
                      <a:r>
                        <a:rPr lang="en-US" sz="1100" dirty="0" smtClean="0"/>
                        <a:t>Team has worked on development</a:t>
                      </a:r>
                      <a:r>
                        <a:rPr lang="en-US" sz="1100" baseline="0" dirty="0" smtClean="0"/>
                        <a:t> and enhancement/support for the following application</a:t>
                      </a:r>
                      <a:endParaRPr lang="en-US" sz="1100" dirty="0" smtClean="0"/>
                    </a:p>
                    <a:p>
                      <a:endParaRPr lang="en-US" sz="1100" dirty="0"/>
                    </a:p>
                  </a:txBody>
                  <a:tcPr/>
                </a:tc>
                <a:tc>
                  <a:txBody>
                    <a:bodyPr/>
                    <a:lstStyle/>
                    <a:p>
                      <a:pPr marL="285750" indent="-285750">
                        <a:buFont typeface="Arial" panose="020B0604020202020204" pitchFamily="34" charset="0"/>
                        <a:buChar char="•"/>
                      </a:pPr>
                      <a:r>
                        <a:rPr lang="en-US" sz="1100" kern="1200" dirty="0" smtClean="0">
                          <a:solidFill>
                            <a:schemeClr val="dk1"/>
                          </a:solidFill>
                          <a:latin typeface="+mn-lt"/>
                          <a:ea typeface="+mn-ea"/>
                          <a:cs typeface="+mn-cs"/>
                        </a:rPr>
                        <a:t>Historical Assets</a:t>
                      </a:r>
                      <a:r>
                        <a:rPr lang="en-US" sz="1100" kern="1200" baseline="0" dirty="0" smtClean="0">
                          <a:solidFill>
                            <a:schemeClr val="dk1"/>
                          </a:solidFill>
                          <a:latin typeface="+mn-lt"/>
                          <a:ea typeface="+mn-ea"/>
                          <a:cs typeface="+mn-cs"/>
                        </a:rPr>
                        <a:t> and Transactions</a:t>
                      </a:r>
                    </a:p>
                    <a:p>
                      <a:pPr marL="285750" indent="-285750">
                        <a:buFont typeface="Arial" panose="020B0604020202020204" pitchFamily="34" charset="0"/>
                        <a:buChar char="•"/>
                      </a:pPr>
                      <a:r>
                        <a:rPr lang="en-US" sz="1100" kern="1200" dirty="0" smtClean="0">
                          <a:solidFill>
                            <a:schemeClr val="dk1"/>
                          </a:solidFill>
                          <a:latin typeface="+mn-lt"/>
                          <a:ea typeface="+mn-ea"/>
                          <a:cs typeface="+mn-cs"/>
                        </a:rPr>
                        <a:t>L&amp;A Life Feed Processing</a:t>
                      </a:r>
                      <a:endParaRPr lang="en-US" sz="11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Sponsor equivalence &amp; new report development.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Account Mapping (between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ScepStage</a:t>
                      </a:r>
                      <a:r>
                        <a:rPr lang="en-US" sz="1100" kern="1200" baseline="0" dirty="0" smtClean="0">
                          <a:solidFill>
                            <a:schemeClr val="dk1"/>
                          </a:solidFill>
                          <a:latin typeface="+mn-lt"/>
                          <a:ea typeface="+mn-ea"/>
                          <a:cs typeface="+mn-cs"/>
                        </a:rPr>
                        <a:t> and IDM </a:t>
                      </a:r>
                      <a:r>
                        <a:rPr lang="en-US" sz="1100" kern="1200" baseline="0" dirty="0" err="1" smtClean="0">
                          <a:solidFill>
                            <a:schemeClr val="dk1"/>
                          </a:solidFill>
                          <a:latin typeface="+mn-lt"/>
                          <a:ea typeface="+mn-ea"/>
                          <a:cs typeface="+mn-cs"/>
                        </a:rPr>
                        <a:t>FundAccounts</a:t>
                      </a:r>
                      <a:r>
                        <a:rPr lang="en-US" sz="1100" kern="1200" baseline="0" dirty="0" smtClean="0">
                          <a:solidFill>
                            <a:schemeClr val="dk1"/>
                          </a:solidFill>
                          <a:latin typeface="+mn-lt"/>
                          <a:ea typeface="+mn-ea"/>
                          <a:cs typeface="+mn-cs"/>
                        </a:rPr>
                        <a: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Licensing and Appointment Feed Processing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Utility </a:t>
                      </a:r>
                      <a:r>
                        <a:rPr lang="en-US" sz="1100" b="0" kern="1200" baseline="0" dirty="0" smtClean="0">
                          <a:solidFill>
                            <a:schemeClr val="dk1"/>
                          </a:solidFill>
                          <a:latin typeface="+mn-lt"/>
                          <a:ea typeface="+mn-ea"/>
                          <a:cs typeface="+mn-cs"/>
                        </a:rPr>
                        <a:t>Framework Packages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err="1" smtClean="0">
                          <a:solidFill>
                            <a:schemeClr val="dk1"/>
                          </a:solidFill>
                          <a:latin typeface="+mn-lt"/>
                          <a:ea typeface="+mn-ea"/>
                          <a:cs typeface="+mn-cs"/>
                        </a:rPr>
                        <a:t>Reliacomp</a:t>
                      </a:r>
                      <a:r>
                        <a:rPr lang="en-US" sz="1100" kern="1200" baseline="0" dirty="0" smtClean="0">
                          <a:solidFill>
                            <a:schemeClr val="dk1"/>
                          </a:solidFill>
                          <a:latin typeface="+mn-lt"/>
                          <a:ea typeface="+mn-ea"/>
                          <a:cs typeface="+mn-cs"/>
                        </a:rPr>
                        <a:t> 14.1 Release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Support (Business and Job)</a:t>
                      </a:r>
                    </a:p>
                  </a:txBody>
                  <a:tcPr/>
                </a:tc>
                <a:tc>
                  <a:txBody>
                    <a:bodyPr/>
                    <a:lstStyle/>
                    <a:p>
                      <a:pPr marL="285750" indent="-285750">
                        <a:buFont typeface="Arial" panose="020B0604020202020204" pitchFamily="34" charset="0"/>
                        <a:buChar char="•"/>
                      </a:pPr>
                      <a:r>
                        <a:rPr lang="en-US" sz="1100" kern="1200" dirty="0" smtClean="0">
                          <a:solidFill>
                            <a:schemeClr val="dk1"/>
                          </a:solidFill>
                          <a:latin typeface="+mn-lt"/>
                          <a:ea typeface="+mn-ea"/>
                          <a:cs typeface="+mn-cs"/>
                        </a:rPr>
                        <a:t>File Operations</a:t>
                      </a:r>
                      <a:r>
                        <a:rPr lang="en-US" sz="1100" kern="1200" baseline="0" dirty="0" smtClean="0">
                          <a:solidFill>
                            <a:schemeClr val="dk1"/>
                          </a:solidFill>
                          <a:latin typeface="+mn-lt"/>
                          <a:ea typeface="+mn-ea"/>
                          <a:cs typeface="+mn-cs"/>
                        </a:rPr>
                        <a:t> Framework (Encrypt/Decrypt/FTP/Copy/Rename)</a:t>
                      </a:r>
                    </a:p>
                    <a:p>
                      <a:pPr marL="285750" indent="-285750">
                        <a:buFont typeface="Arial" panose="020B0604020202020204" pitchFamily="34" charset="0"/>
                        <a:buChar char="•"/>
                      </a:pPr>
                      <a:r>
                        <a:rPr lang="en-US" sz="1100" kern="1200" baseline="0" dirty="0" smtClean="0">
                          <a:solidFill>
                            <a:schemeClr val="dk1"/>
                          </a:solidFill>
                          <a:latin typeface="+mn-lt"/>
                          <a:ea typeface="+mn-ea"/>
                          <a:cs typeface="+mn-cs"/>
                        </a:rPr>
                        <a:t>Enhance Report Framework to include file operations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err="1" smtClean="0">
                          <a:solidFill>
                            <a:schemeClr val="dk1"/>
                          </a:solidFill>
                          <a:latin typeface="+mn-lt"/>
                          <a:ea typeface="+mn-ea"/>
                          <a:cs typeface="+mn-cs"/>
                        </a:rPr>
                        <a:t>Salesforce</a:t>
                      </a:r>
                      <a:r>
                        <a:rPr lang="en-US" sz="1100" kern="1200" baseline="0" dirty="0" smtClean="0">
                          <a:solidFill>
                            <a:schemeClr val="dk1"/>
                          </a:solidFill>
                          <a:latin typeface="+mn-lt"/>
                          <a:ea typeface="+mn-ea"/>
                          <a:cs typeface="+mn-cs"/>
                        </a:rPr>
                        <a:t>, Discrepancy Reporting, Refreshing Members and IDM (Going 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err="1" smtClean="0">
                          <a:solidFill>
                            <a:schemeClr val="dk1"/>
                          </a:solidFill>
                          <a:latin typeface="+mn-lt"/>
                          <a:ea typeface="+mn-ea"/>
                          <a:cs typeface="+mn-cs"/>
                        </a:rPr>
                        <a:t>Smarsh</a:t>
                      </a:r>
                      <a:r>
                        <a:rPr lang="en-US" sz="1100" kern="1200" baseline="0" dirty="0" smtClean="0">
                          <a:solidFill>
                            <a:schemeClr val="dk1"/>
                          </a:solidFill>
                          <a:latin typeface="+mn-lt"/>
                          <a:ea typeface="+mn-ea"/>
                          <a:cs typeface="+mn-cs"/>
                        </a:rPr>
                        <a:t> Load Automation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Support (Business and Job)</a:t>
                      </a:r>
                    </a:p>
                  </a:txBody>
                  <a:tcPr/>
                </a:tc>
              </a:tr>
              <a:tr h="1005840">
                <a:tc>
                  <a:txBody>
                    <a:bodyPr/>
                    <a:lstStyle/>
                    <a:p>
                      <a:pPr marL="0" marR="0" indent="0" algn="l" defTabSz="913394" rtl="0" eaLnBrk="1" fontAlgn="auto" latinLnBrk="0" hangingPunct="1">
                        <a:lnSpc>
                          <a:spcPct val="100000"/>
                        </a:lnSpc>
                        <a:spcBef>
                          <a:spcPts val="0"/>
                        </a:spcBef>
                        <a:spcAft>
                          <a:spcPts val="0"/>
                        </a:spcAft>
                        <a:buClrTx/>
                        <a:buSzTx/>
                        <a:buFontTx/>
                        <a:buNone/>
                        <a:tabLst/>
                        <a:defRPr/>
                      </a:pPr>
                      <a:r>
                        <a:rPr lang="en-US" sz="1100" b="1" dirty="0" smtClean="0"/>
                        <a:t>QA Team </a:t>
                      </a:r>
                      <a:r>
                        <a:rPr lang="en-US" sz="1100" dirty="0" smtClean="0"/>
                        <a:t>- Team has done Manual/Automation</a:t>
                      </a:r>
                      <a:r>
                        <a:rPr lang="en-US" sz="1100" baseline="0" dirty="0" smtClean="0"/>
                        <a:t> testing for the following application</a:t>
                      </a:r>
                      <a:endParaRPr lang="en-US" sz="1100" dirty="0" smtClean="0"/>
                    </a:p>
                    <a:p>
                      <a:endParaRPr lang="en-US" sz="1100" dirty="0"/>
                    </a:p>
                  </a:txBody>
                  <a:tcPr/>
                </a:tc>
                <a:tc>
                  <a:txBody>
                    <a:bodyPr/>
                    <a:lstStyle/>
                    <a:p>
                      <a:pPr marL="285750" indent="-285750">
                        <a:buFont typeface="Arial" panose="020B0604020202020204" pitchFamily="34" charset="0"/>
                        <a:buChar char="•"/>
                      </a:pPr>
                      <a:r>
                        <a:rPr lang="en-US" sz="1100" dirty="0" smtClean="0"/>
                        <a:t>Account establishment </a:t>
                      </a:r>
                    </a:p>
                    <a:p>
                      <a:pPr marL="285750" indent="-285750">
                        <a:buFont typeface="Arial" panose="020B0604020202020204" pitchFamily="34" charset="0"/>
                        <a:buChar char="•"/>
                      </a:pPr>
                      <a:r>
                        <a:rPr lang="en-US" sz="1100" dirty="0" smtClean="0"/>
                        <a:t>UTP Prototype</a:t>
                      </a:r>
                    </a:p>
                    <a:p>
                      <a:pPr marL="285750" indent="-285750">
                        <a:buFont typeface="Arial" panose="020B0604020202020204" pitchFamily="34" charset="0"/>
                        <a:buChar char="•"/>
                      </a:pPr>
                      <a:r>
                        <a:rPr lang="en-US" sz="1100" dirty="0" smtClean="0"/>
                        <a:t>CDM application</a:t>
                      </a:r>
                    </a:p>
                    <a:p>
                      <a:pPr marL="285750" indent="-285750">
                        <a:buFont typeface="Arial" panose="020B0604020202020204" pitchFamily="34" charset="0"/>
                        <a:buChar char="•"/>
                      </a:pPr>
                      <a:r>
                        <a:rPr lang="en-US" sz="1100" dirty="0" smtClean="0"/>
                        <a:t>Dashboard</a:t>
                      </a:r>
                    </a:p>
                    <a:p>
                      <a:pPr marL="285750" indent="-285750">
                        <a:buFont typeface="Arial" panose="020B0604020202020204" pitchFamily="34" charset="0"/>
                        <a:buChar char="•"/>
                      </a:pPr>
                      <a:r>
                        <a:rPr lang="en-US" sz="1100" dirty="0" smtClean="0"/>
                        <a:t>Enterprise Search</a:t>
                      </a:r>
                    </a:p>
                  </a:txBody>
                  <a:tcPr/>
                </a:tc>
                <a:tc>
                  <a:txBody>
                    <a:bodyPr/>
                    <a:lstStyle/>
                    <a:p>
                      <a:pPr marL="171450" marR="0" indent="-171450" algn="l" defTabSz="91339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Work Queue Changes</a:t>
                      </a:r>
                    </a:p>
                    <a:p>
                      <a:pPr marL="171450" marR="0" indent="-171450" algn="l" defTabSz="91339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Account establishment </a:t>
                      </a:r>
                    </a:p>
                    <a:p>
                      <a:pPr marL="171450" marR="0" indent="-171450" algn="l" defTabSz="91339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Dashboard</a:t>
                      </a:r>
                      <a:endParaRPr lang="en-US" sz="1100" dirty="0"/>
                    </a:p>
                  </a:txBody>
                  <a:tcPr/>
                </a:tc>
                <a:tc>
                  <a:txBody>
                    <a:bodyPr/>
                    <a:lstStyle/>
                    <a:p>
                      <a:pPr marL="171450" indent="-171450">
                        <a:buFont typeface="Arial" panose="020B0604020202020204" pitchFamily="34" charset="0"/>
                        <a:buChar char="•"/>
                      </a:pPr>
                      <a:r>
                        <a:rPr lang="en-US" sz="1100" kern="1200" dirty="0" smtClean="0">
                          <a:solidFill>
                            <a:schemeClr val="dk1"/>
                          </a:solidFill>
                          <a:latin typeface="+mn-lt"/>
                          <a:ea typeface="+mn-ea"/>
                          <a:cs typeface="+mn-cs"/>
                        </a:rPr>
                        <a:t>Succession planning</a:t>
                      </a:r>
                    </a:p>
                    <a:p>
                      <a:pPr marL="171450" indent="-171450">
                        <a:buFont typeface="Arial" panose="020B0604020202020204" pitchFamily="34" charset="0"/>
                        <a:buChar char="•"/>
                      </a:pPr>
                      <a:r>
                        <a:rPr lang="en-US" sz="1100" kern="1200" dirty="0" smtClean="0">
                          <a:solidFill>
                            <a:schemeClr val="dk1"/>
                          </a:solidFill>
                          <a:latin typeface="+mn-lt"/>
                          <a:ea typeface="+mn-ea"/>
                          <a:cs typeface="+mn-cs"/>
                        </a:rPr>
                        <a:t>E-Signature </a:t>
                      </a:r>
                    </a:p>
                    <a:p>
                      <a:pPr marL="171450" indent="-171450">
                        <a:buFont typeface="Arial" panose="020B0604020202020204" pitchFamily="34" charset="0"/>
                        <a:buChar char="•"/>
                      </a:pPr>
                      <a:r>
                        <a:rPr lang="en-US" sz="1100" kern="1200" dirty="0" smtClean="0">
                          <a:solidFill>
                            <a:schemeClr val="dk1"/>
                          </a:solidFill>
                          <a:latin typeface="+mn-lt"/>
                          <a:ea typeface="+mn-ea"/>
                          <a:cs typeface="+mn-cs"/>
                        </a:rPr>
                        <a:t>Transitions</a:t>
                      </a:r>
                      <a:endParaRPr lang="en-US" sz="11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193272091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183" y="310225"/>
            <a:ext cx="7335355" cy="383702"/>
          </a:xfrm>
        </p:spPr>
        <p:txBody>
          <a:bodyPr>
            <a:normAutofit fontScale="90000"/>
          </a:bodyPr>
          <a:lstStyle/>
          <a:p>
            <a:r>
              <a:rPr lang="en-US" dirty="0" smtClean="0">
                <a:solidFill>
                  <a:schemeClr val="tx1"/>
                </a:solidFill>
              </a:rPr>
              <a:t>Performance Summary </a:t>
            </a:r>
            <a:endParaRPr lang="en-US" dirty="0">
              <a:solidFill>
                <a:srgbClr val="FF0000"/>
              </a:solidFill>
            </a:endParaRPr>
          </a:p>
        </p:txBody>
      </p:sp>
      <p:sp>
        <p:nvSpPr>
          <p:cNvPr id="3" name="Content Placeholder 2"/>
          <p:cNvSpPr>
            <a:spLocks noGrp="1"/>
          </p:cNvSpPr>
          <p:nvPr>
            <p:ph idx="4294967295"/>
          </p:nvPr>
        </p:nvSpPr>
        <p:spPr>
          <a:xfrm>
            <a:off x="693094" y="805120"/>
            <a:ext cx="4647006" cy="3394472"/>
          </a:xfrm>
          <a:prstGeom prst="rect">
            <a:avLst/>
          </a:prstGeom>
        </p:spPr>
        <p:txBody>
          <a:bodyPr>
            <a:normAutofit lnSpcReduction="10000"/>
          </a:bodyPr>
          <a:lstStyle/>
          <a:p>
            <a:r>
              <a:rPr lang="en-US" b="1" dirty="0" smtClean="0"/>
              <a:t>Highlights</a:t>
            </a:r>
          </a:p>
          <a:p>
            <a:pPr lvl="1"/>
            <a:r>
              <a:rPr lang="en-US" dirty="0" smtClean="0"/>
              <a:t>Delivery</a:t>
            </a:r>
          </a:p>
          <a:p>
            <a:pPr lvl="1" indent="0">
              <a:buNone/>
            </a:pPr>
            <a:r>
              <a:rPr lang="en-US" sz="1200" dirty="0"/>
              <a:t>Timely completion of all tasks, outstanding quality</a:t>
            </a:r>
          </a:p>
          <a:p>
            <a:pPr lvl="1"/>
            <a:r>
              <a:rPr lang="en-US" dirty="0" smtClean="0"/>
              <a:t>Innovation</a:t>
            </a:r>
          </a:p>
          <a:p>
            <a:pPr lvl="1" indent="0">
              <a:buNone/>
            </a:pPr>
            <a:r>
              <a:rPr lang="en-US" sz="1200" dirty="0"/>
              <a:t>Introducing </a:t>
            </a:r>
            <a:r>
              <a:rPr lang="en-US" sz="1200" dirty="0" smtClean="0"/>
              <a:t>new technical framework with NFP 650 test case automated</a:t>
            </a:r>
          </a:p>
          <a:p>
            <a:pPr lvl="1"/>
            <a:r>
              <a:rPr lang="en-US" dirty="0"/>
              <a:t>Benefits to </a:t>
            </a:r>
            <a:r>
              <a:rPr lang="en-US" dirty="0" smtClean="0"/>
              <a:t>Customer </a:t>
            </a:r>
          </a:p>
          <a:p>
            <a:pPr lvl="1" indent="0">
              <a:buNone/>
            </a:pPr>
            <a:r>
              <a:rPr lang="en-US" sz="1200" dirty="0" smtClean="0"/>
              <a:t>Dedicated Dev/QA team which has good understanding of NFP business and technical skills which has resulted in creating more stable, optimized and scalable applications for NFP.</a:t>
            </a:r>
          </a:p>
          <a:p>
            <a:pPr lvl="1"/>
            <a:r>
              <a:rPr lang="en-US" dirty="0" smtClean="0"/>
              <a:t>Domain knowledge</a:t>
            </a:r>
          </a:p>
          <a:p>
            <a:pPr lvl="1" indent="0">
              <a:buNone/>
            </a:pPr>
            <a:r>
              <a:rPr lang="en-US" sz="1100" dirty="0" smtClean="0"/>
              <a:t>Team have acquired good knowledge of NFP applications </a:t>
            </a:r>
            <a:r>
              <a:rPr lang="en-US" sz="1100" dirty="0" err="1" smtClean="0"/>
              <a:t>esp</a:t>
            </a:r>
            <a:r>
              <a:rPr lang="en-US" sz="1100" dirty="0" smtClean="0"/>
              <a:t> in </a:t>
            </a:r>
            <a:r>
              <a:rPr lang="en-US" sz="1100" dirty="0" err="1" smtClean="0"/>
              <a:t>Weath</a:t>
            </a:r>
            <a:r>
              <a:rPr lang="en-US" sz="1100" dirty="0" smtClean="0"/>
              <a:t> management &amp; Advisor Complete. Growing involvement into Insurance business </a:t>
            </a:r>
            <a:endParaRPr lang="en-US" dirty="0"/>
          </a:p>
        </p:txBody>
      </p:sp>
      <p:sp>
        <p:nvSpPr>
          <p:cNvPr id="4" name="Slide Number Placeholder 3"/>
          <p:cNvSpPr>
            <a:spLocks noGrp="1"/>
          </p:cNvSpPr>
          <p:nvPr>
            <p:ph type="sldNum" sz="quarter" idx="4294967295"/>
          </p:nvPr>
        </p:nvSpPr>
        <p:spPr>
          <a:xfrm>
            <a:off x="1485900" y="4730845"/>
            <a:ext cx="1600200" cy="273844"/>
          </a:xfrm>
          <a:prstGeom prst="rect">
            <a:avLst/>
          </a:prstGeom>
        </p:spPr>
        <p:txBody>
          <a:bodyPr/>
          <a:lstStyle/>
          <a:p>
            <a:fld id="{C40E83BF-A382-1D4A-BA84-4A1A27728F77}" type="slidenum">
              <a:rPr lang="en-US" smtClean="0"/>
              <a:pPr/>
              <a:t>7</a:t>
            </a:fld>
            <a:endParaRPr lang="en-US" dirty="0"/>
          </a:p>
        </p:txBody>
      </p:sp>
      <p:sp>
        <p:nvSpPr>
          <p:cNvPr id="5" name="Content Placeholder 2"/>
          <p:cNvSpPr txBox="1">
            <a:spLocks/>
          </p:cNvSpPr>
          <p:nvPr/>
        </p:nvSpPr>
        <p:spPr>
          <a:xfrm>
            <a:off x="5263290" y="800822"/>
            <a:ext cx="3763690" cy="3394472"/>
          </a:xfrm>
          <a:prstGeom prst="rect">
            <a:avLst/>
          </a:prstGeom>
        </p:spPr>
        <p:txBody>
          <a:bodyPr vert="horz" lIns="91341" tIns="45668" rIns="91341" bIns="45668" rtlCol="0">
            <a:normAutofit/>
          </a:bodyPr>
          <a:lstStyle>
            <a:lvl1pPr marL="0" indent="-342517" algn="l" defTabSz="914020" rtl="0" eaLnBrk="1" latinLnBrk="0" hangingPunct="1">
              <a:spcBef>
                <a:spcPct val="20000"/>
              </a:spcBef>
              <a:buFont typeface="Arial" pitchFamily="34" charset="0"/>
              <a:buChar char="•"/>
              <a:defRPr lang="en-US" sz="2400" kern="1200" dirty="0" smtClean="0">
                <a:solidFill>
                  <a:prstClr val="black">
                    <a:lumMod val="75000"/>
                    <a:lumOff val="25000"/>
                  </a:prstClr>
                </a:solidFill>
                <a:latin typeface="Segoe UI" pitchFamily="34" charset="0"/>
                <a:ea typeface="Segoe UI" pitchFamily="34" charset="0"/>
                <a:cs typeface="Segoe UI" pitchFamily="34" charset="0"/>
              </a:defRPr>
            </a:lvl1pPr>
            <a:lvl2pPr marL="0" indent="-285436" algn="l" defTabSz="914020" rtl="0" eaLnBrk="1" latinLnBrk="0" hangingPunct="1">
              <a:spcBef>
                <a:spcPct val="20000"/>
              </a:spcBef>
              <a:buFont typeface="Arial" pitchFamily="34" charset="0"/>
              <a:buChar char="–"/>
              <a:defRPr lang="en-US" sz="2000" kern="1200" dirty="0" smtClean="0">
                <a:solidFill>
                  <a:prstClr val="black">
                    <a:lumMod val="75000"/>
                    <a:lumOff val="25000"/>
                  </a:prstClr>
                </a:solidFill>
                <a:latin typeface="Segoe UI" pitchFamily="34" charset="0"/>
                <a:ea typeface="Segoe UI" pitchFamily="34" charset="0"/>
                <a:cs typeface="Segoe UI" pitchFamily="34" charset="0"/>
              </a:defRPr>
            </a:lvl2pPr>
            <a:lvl3pPr marL="1141740" indent="-228354" algn="l" defTabSz="913394"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598443"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5134" indent="-228354" algn="l" defTabSz="913394"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Lowlights</a:t>
            </a:r>
          </a:p>
          <a:p>
            <a:pPr lvl="1"/>
            <a:r>
              <a:rPr lang="en-US" dirty="0" smtClean="0"/>
              <a:t>Financials </a:t>
            </a:r>
          </a:p>
          <a:p>
            <a:pPr lvl="1" indent="0">
              <a:buNone/>
            </a:pPr>
            <a:r>
              <a:rPr lang="en-US" sz="1300" dirty="0" smtClean="0"/>
              <a:t>- Gross Margin 45%, due to blended rate card</a:t>
            </a:r>
            <a:endParaRPr lang="en-US" sz="1300" dirty="0"/>
          </a:p>
          <a:p>
            <a:pPr lvl="1"/>
            <a:r>
              <a:rPr lang="en-US" dirty="0" smtClean="0"/>
              <a:t>Recruitment </a:t>
            </a:r>
            <a:endParaRPr lang="en-US" sz="1300" dirty="0"/>
          </a:p>
          <a:p>
            <a:pPr lvl="1"/>
            <a:r>
              <a:rPr lang="en-US" sz="1300" dirty="0" smtClean="0"/>
              <a:t>Difficulty with staffing open positions due high expectations in customer interviews</a:t>
            </a:r>
          </a:p>
          <a:p>
            <a:pPr lvl="1"/>
            <a:r>
              <a:rPr lang="en-US" dirty="0" smtClean="0"/>
              <a:t>Execution model</a:t>
            </a:r>
          </a:p>
          <a:p>
            <a:pPr lvl="1"/>
            <a:r>
              <a:rPr lang="en-US" sz="1300" dirty="0"/>
              <a:t> Staff augmentation model, not much opportunity for demonstrate value add from </a:t>
            </a:r>
            <a:r>
              <a:rPr lang="en-US" sz="1300" dirty="0" smtClean="0"/>
              <a:t>offshore PM</a:t>
            </a:r>
            <a:endParaRPr lang="en-US" sz="1300" dirty="0"/>
          </a:p>
          <a:p>
            <a:pPr lvl="1"/>
            <a:endParaRPr lang="en-US" sz="1300" dirty="0" smtClean="0"/>
          </a:p>
          <a:p>
            <a:pPr lvl="1"/>
            <a:endParaRPr lang="en-US" sz="1300" dirty="0"/>
          </a:p>
        </p:txBody>
      </p:sp>
    </p:spTree>
    <p:extLst>
      <p:ext uri="{BB962C8B-B14F-4D97-AF65-F5344CB8AC3E}">
        <p14:creationId xmlns:p14="http://schemas.microsoft.com/office/powerpoint/2010/main" val="3443017463"/>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06135" y="185711"/>
            <a:ext cx="6760719" cy="383702"/>
          </a:xfrm>
        </p:spPr>
        <p:txBody>
          <a:bodyPr>
            <a:normAutofit fontScale="90000"/>
          </a:bodyPr>
          <a:lstStyle/>
          <a:p>
            <a:r>
              <a:rPr lang="en-US" sz="2100" dirty="0" smtClean="0">
                <a:solidFill>
                  <a:srgbClr val="000000"/>
                </a:solidFill>
                <a:latin typeface="Segoe UI" pitchFamily="34" charset="0"/>
                <a:ea typeface="+mn-ea"/>
                <a:cs typeface="Segoe UI" pitchFamily="34" charset="0"/>
              </a:rPr>
              <a:t>Account Dashboard </a:t>
            </a:r>
            <a:endParaRPr lang="en-US" sz="2100" dirty="0">
              <a:solidFill>
                <a:srgbClr val="000000"/>
              </a:solidFill>
              <a:latin typeface="Segoe UI" pitchFamily="34" charset="0"/>
              <a:ea typeface="+mn-ea"/>
              <a:cs typeface="Segoe U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694668509"/>
              </p:ext>
            </p:extLst>
          </p:nvPr>
        </p:nvGraphicFramePr>
        <p:xfrm>
          <a:off x="1314450" y="811530"/>
          <a:ext cx="6515103" cy="2651760"/>
        </p:xfrm>
        <a:graphic>
          <a:graphicData uri="http://schemas.openxmlformats.org/drawingml/2006/table">
            <a:tbl>
              <a:tblPr firstRow="1" bandRow="1">
                <a:tableStyleId>{69CF1AB2-1976-4502-BF36-3FF5EA218861}</a:tableStyleId>
              </a:tblPr>
              <a:tblGrid>
                <a:gridCol w="1510904"/>
                <a:gridCol w="3461147"/>
                <a:gridCol w="825104"/>
                <a:gridCol w="717948"/>
              </a:tblGrid>
              <a:tr h="434340">
                <a:tc>
                  <a:txBody>
                    <a:bodyPr/>
                    <a:lstStyle/>
                    <a:p>
                      <a:r>
                        <a:rPr kumimoji="0" lang="en-US" sz="1200" u="none" strike="noStrike" kern="1200" cap="none" normalizeH="0" baseline="0" dirty="0" smtClean="0">
                          <a:ln>
                            <a:noFill/>
                          </a:ln>
                          <a:effectLst/>
                        </a:rPr>
                        <a:t>Program Area</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r>
                        <a:rPr kumimoji="0" lang="en-US" sz="1200" u="none" strike="noStrike" kern="1200" cap="none" normalizeH="0" baseline="0" dirty="0" smtClean="0">
                          <a:ln>
                            <a:noFill/>
                          </a:ln>
                          <a:effectLst/>
                        </a:rPr>
                        <a:t>Notes / Comments</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pPr algn="ctr"/>
                      <a:r>
                        <a:rPr kumimoji="0" lang="en-US" sz="1200" u="none" strike="noStrike" kern="1200" cap="none" normalizeH="0" baseline="0" dirty="0" smtClean="0">
                          <a:ln>
                            <a:noFill/>
                          </a:ln>
                          <a:effectLst/>
                        </a:rPr>
                        <a:t>Previous</a:t>
                      </a:r>
                    </a:p>
                    <a:p>
                      <a:pPr algn="ctr"/>
                      <a:r>
                        <a:rPr kumimoji="0" lang="en-US" sz="1200" u="none" strike="noStrike" kern="1200" cap="none" normalizeH="0" baseline="0" dirty="0" smtClean="0">
                          <a:ln>
                            <a:noFill/>
                          </a:ln>
                          <a:effectLst/>
                        </a:rPr>
                        <a:t>Status</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pPr algn="ctr"/>
                      <a:r>
                        <a:rPr kumimoji="0" lang="en-US" sz="1200" u="none" strike="noStrike" kern="1200" cap="none" normalizeH="0" baseline="0" dirty="0" smtClean="0">
                          <a:ln>
                            <a:noFill/>
                          </a:ln>
                          <a:effectLst/>
                        </a:rPr>
                        <a:t>Current</a:t>
                      </a:r>
                    </a:p>
                    <a:p>
                      <a:pPr algn="ctr"/>
                      <a:r>
                        <a:rPr kumimoji="0" lang="en-US" sz="1200" u="none" strike="noStrike" kern="1200" cap="none" normalizeH="0" baseline="0" dirty="0" smtClean="0">
                          <a:ln>
                            <a:noFill/>
                          </a:ln>
                          <a:effectLst/>
                        </a:rPr>
                        <a:t>Status</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r>
              <a:tr h="617220">
                <a:tc>
                  <a:txBody>
                    <a:bodyPr/>
                    <a:lstStyle/>
                    <a:p>
                      <a:r>
                        <a:rPr kumimoji="0" lang="en-US" sz="1200" u="none" strike="noStrike" kern="1200" cap="none" normalizeH="0" baseline="0" dirty="0" smtClean="0">
                          <a:ln>
                            <a:noFill/>
                          </a:ln>
                          <a:solidFill>
                            <a:schemeClr val="dk1"/>
                          </a:solidFill>
                          <a:effectLst/>
                          <a:latin typeface="+mn-lt"/>
                          <a:ea typeface="+mn-ea"/>
                          <a:cs typeface="+mn-cs"/>
                        </a:rPr>
                        <a:t>Delivery </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r>
                        <a:rPr kumimoji="0" lang="en-US" sz="1200" u="none" strike="noStrike" kern="1200" cap="none" normalizeH="0" baseline="0" dirty="0" smtClean="0">
                          <a:ln>
                            <a:noFill/>
                          </a:ln>
                          <a:solidFill>
                            <a:schemeClr val="dk1"/>
                          </a:solidFill>
                          <a:effectLst/>
                          <a:latin typeface="+mn-lt"/>
                          <a:ea typeface="+mn-ea"/>
                          <a:cs typeface="+mn-cs"/>
                        </a:rPr>
                        <a:t>Over all the teams have no delivery issues or escalations in last one year. All deliverable are managed by NFP as this is a staff augmentation</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pPr algn="ct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r>
              <a:tr h="617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solidFill>
                            <a:schemeClr val="dk1"/>
                          </a:solidFill>
                          <a:effectLst/>
                          <a:latin typeface="+mn-lt"/>
                          <a:ea typeface="+mn-ea"/>
                          <a:cs typeface="+mn-cs"/>
                        </a:rPr>
                        <a:t>Resource Fulfillment</a:t>
                      </a:r>
                    </a:p>
                  </a:txBody>
                  <a:tcPr marL="68580" marR="68580" marT="34290" marB="34290"/>
                </a:tc>
                <a:tc>
                  <a:txBody>
                    <a:bodyPr/>
                    <a:lstStyle/>
                    <a:p>
                      <a:r>
                        <a:rPr kumimoji="0" lang="en-US" sz="1200" u="none" strike="noStrike" kern="1200" cap="none" normalizeH="0" baseline="0" dirty="0" smtClean="0">
                          <a:ln>
                            <a:noFill/>
                          </a:ln>
                          <a:solidFill>
                            <a:schemeClr val="dk1"/>
                          </a:solidFill>
                          <a:effectLst/>
                          <a:latin typeface="+mn-lt"/>
                          <a:ea typeface="+mn-ea"/>
                          <a:cs typeface="+mn-cs"/>
                        </a:rPr>
                        <a:t>Most of the development positions at NFP are at L23 level and due to this requirement there have been issues in closing open positions quickly.</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pPr algn="ct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r>
              <a:tr h="617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solidFill>
                            <a:schemeClr val="dk1"/>
                          </a:solidFill>
                          <a:effectLst/>
                          <a:latin typeface="+mn-lt"/>
                          <a:ea typeface="+mn-ea"/>
                          <a:cs typeface="+mn-cs"/>
                        </a:rPr>
                        <a:t>Account Growth and Account Mining Opportunity</a:t>
                      </a:r>
                    </a:p>
                  </a:txBody>
                  <a:tcPr marL="68580" marR="68580" marT="34290" marB="34290"/>
                </a:tc>
                <a:tc>
                  <a:txBody>
                    <a:bodyPr/>
                    <a:lstStyle/>
                    <a:p>
                      <a:r>
                        <a:rPr kumimoji="0" lang="en-US" sz="1200" u="none" strike="noStrike" kern="1200" cap="none" normalizeH="0" baseline="0" dirty="0" smtClean="0">
                          <a:ln>
                            <a:noFill/>
                          </a:ln>
                          <a:solidFill>
                            <a:schemeClr val="dk1"/>
                          </a:solidFill>
                          <a:effectLst/>
                          <a:latin typeface="+mn-lt"/>
                          <a:ea typeface="+mn-ea"/>
                          <a:cs typeface="+mn-cs"/>
                        </a:rPr>
                        <a:t>There has been a ramp down in the application team but there has been a ramp-up in the QA team and we see further opportunity for growth within the existing teams. Apart from Salesforce there are several other opportunities for year 2014</a:t>
                      </a:r>
                    </a:p>
                  </a:txBody>
                  <a:tcPr marL="68580" marR="68580" marT="34290" marB="34290"/>
                </a:tc>
                <a:tc>
                  <a:txBody>
                    <a:bodyPr/>
                    <a:lstStyle/>
                    <a:p>
                      <a:endParaRPr kumimoji="0" lang="en-US" sz="1200" u="none" strike="noStrike" kern="1200" cap="none" normalizeH="0" baseline="0" dirty="0" smtClean="0">
                        <a:ln>
                          <a:noFill/>
                        </a:ln>
                        <a:solidFill>
                          <a:schemeClr val="dk1"/>
                        </a:solidFill>
                        <a:effectLst/>
                        <a:latin typeface="+mn-lt"/>
                        <a:ea typeface="+mn-ea"/>
                        <a:cs typeface="+mn-cs"/>
                      </a:endParaRPr>
                    </a:p>
                  </a:txBody>
                  <a:tcPr marL="68580" marR="68580" marT="34290" marB="34290"/>
                </a:tc>
                <a:tc>
                  <a:txBody>
                    <a:bodyPr/>
                    <a:lstStyle/>
                    <a:p>
                      <a:pPr algn="ct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r>
            </a:tbl>
          </a:graphicData>
        </a:graphic>
      </p:graphicFrame>
      <p:sp>
        <p:nvSpPr>
          <p:cNvPr id="11" name="Oval 10"/>
          <p:cNvSpPr/>
          <p:nvPr/>
        </p:nvSpPr>
        <p:spPr>
          <a:xfrm>
            <a:off x="6633906" y="1381195"/>
            <a:ext cx="167241" cy="128588"/>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Oval 11"/>
          <p:cNvSpPr/>
          <p:nvPr/>
        </p:nvSpPr>
        <p:spPr>
          <a:xfrm>
            <a:off x="7409229" y="1381195"/>
            <a:ext cx="138215" cy="128588"/>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Oval 13"/>
          <p:cNvSpPr/>
          <p:nvPr/>
        </p:nvSpPr>
        <p:spPr>
          <a:xfrm>
            <a:off x="7416371" y="2084862"/>
            <a:ext cx="138215" cy="128588"/>
          </a:xfrm>
          <a:prstGeom prst="ellipse">
            <a:avLst/>
          </a:prstGeom>
          <a:solidFill>
            <a:srgbClr val="FFC00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Oval 8"/>
          <p:cNvSpPr/>
          <p:nvPr/>
        </p:nvSpPr>
        <p:spPr>
          <a:xfrm>
            <a:off x="7409228" y="1390948"/>
            <a:ext cx="138215" cy="128588"/>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Oval 9"/>
          <p:cNvSpPr/>
          <p:nvPr/>
        </p:nvSpPr>
        <p:spPr>
          <a:xfrm>
            <a:off x="6639184" y="2084862"/>
            <a:ext cx="138215" cy="128588"/>
          </a:xfrm>
          <a:prstGeom prst="ellipse">
            <a:avLst/>
          </a:prstGeom>
          <a:solidFill>
            <a:srgbClr val="FFC00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Oval 15"/>
          <p:cNvSpPr/>
          <p:nvPr/>
        </p:nvSpPr>
        <p:spPr>
          <a:xfrm>
            <a:off x="6654053" y="2625434"/>
            <a:ext cx="167241" cy="128588"/>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Oval 16"/>
          <p:cNvSpPr/>
          <p:nvPr/>
        </p:nvSpPr>
        <p:spPr>
          <a:xfrm>
            <a:off x="7429375" y="2635187"/>
            <a:ext cx="138215" cy="128588"/>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4177869636"/>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475" y="229045"/>
            <a:ext cx="6172200" cy="383702"/>
          </a:xfrm>
        </p:spPr>
        <p:txBody>
          <a:bodyPr>
            <a:normAutofit fontScale="90000"/>
          </a:bodyPr>
          <a:lstStyle/>
          <a:p>
            <a:r>
              <a:rPr lang="en-US" sz="2100" dirty="0">
                <a:solidFill>
                  <a:srgbClr val="000000"/>
                </a:solidFill>
                <a:latin typeface="Segoe UI" pitchFamily="34" charset="0"/>
                <a:ea typeface="+mn-ea"/>
                <a:cs typeface="Segoe UI" pitchFamily="34" charset="0"/>
              </a:rPr>
              <a:t>Account </a:t>
            </a:r>
            <a:r>
              <a:rPr lang="en-US" sz="2100" dirty="0" smtClean="0">
                <a:solidFill>
                  <a:srgbClr val="000000"/>
                </a:solidFill>
                <a:latin typeface="Segoe UI" pitchFamily="34" charset="0"/>
                <a:ea typeface="+mn-ea"/>
                <a:cs typeface="Segoe UI" pitchFamily="34" charset="0"/>
              </a:rPr>
              <a:t>Metrics</a:t>
            </a:r>
            <a:endParaRPr lang="en-US" sz="2100" dirty="0">
              <a:solidFill>
                <a:srgbClr val="FF0000"/>
              </a:solidFill>
              <a:latin typeface="Segoe UI" pitchFamily="34" charset="0"/>
              <a:ea typeface="+mn-ea"/>
              <a:cs typeface="Segoe UI" pitchFamily="34" charset="0"/>
            </a:endParaRPr>
          </a:p>
        </p:txBody>
      </p:sp>
      <p:sp>
        <p:nvSpPr>
          <p:cNvPr id="4" name="Title 6"/>
          <p:cNvSpPr txBox="1">
            <a:spLocks/>
          </p:cNvSpPr>
          <p:nvPr/>
        </p:nvSpPr>
        <p:spPr>
          <a:xfrm>
            <a:off x="616285" y="843525"/>
            <a:ext cx="6461522" cy="3873425"/>
          </a:xfrm>
          <a:prstGeom prst="rect">
            <a:avLst/>
          </a:prstGeom>
        </p:spPr>
        <p:txBody>
          <a:bodyPr vert="horz" lIns="68580" tIns="34290" rIns="68580" bIns="34290" rtlCol="0" anchor="t">
            <a:noAutofit/>
          </a:bodyPr>
          <a:lstStyle>
            <a:lvl1pPr algn="l" defTabSz="457200" rtl="0" eaLnBrk="1" latinLnBrk="0" hangingPunct="1">
              <a:spcBef>
                <a:spcPct val="0"/>
              </a:spcBef>
              <a:buNone/>
              <a:defRPr sz="3200" b="1" kern="1200">
                <a:solidFill>
                  <a:schemeClr val="tx1">
                    <a:lumMod val="85000"/>
                    <a:lumOff val="15000"/>
                  </a:schemeClr>
                </a:solidFill>
                <a:latin typeface="Segoe Light"/>
                <a:ea typeface="+mj-ea"/>
                <a:cs typeface="Segoe Light"/>
              </a:defRPr>
            </a:lvl1pPr>
          </a:lstStyle>
          <a:p>
            <a:pPr marL="257175" indent="-257175">
              <a:buFontTx/>
              <a:buChar char="-"/>
            </a:pPr>
            <a:r>
              <a:rPr lang="en-US" sz="1200" b="0" dirty="0">
                <a:solidFill>
                  <a:schemeClr val="tx1"/>
                </a:solidFill>
              </a:rPr>
              <a:t>Contract Type – T &amp; M</a:t>
            </a:r>
          </a:p>
          <a:p>
            <a:pPr marL="257175" indent="-257175">
              <a:buFontTx/>
              <a:buChar char="-"/>
            </a:pPr>
            <a:r>
              <a:rPr lang="en-US" sz="1200" dirty="0">
                <a:solidFill>
                  <a:schemeClr val="tx1"/>
                </a:solidFill>
              </a:rPr>
              <a:t>Revenue </a:t>
            </a:r>
            <a:r>
              <a:rPr lang="en-US" sz="1200" dirty="0" smtClean="0">
                <a:solidFill>
                  <a:schemeClr val="tx1"/>
                </a:solidFill>
              </a:rPr>
              <a:t>Graph</a:t>
            </a:r>
            <a:endParaRPr lang="en-US" sz="1200" dirty="0"/>
          </a:p>
          <a:p>
            <a:pPr marL="942975" lvl="2" indent="-257175">
              <a:buFont typeface="Arial" panose="020B0604020202020204" pitchFamily="34" charset="0"/>
              <a:buChar char="•"/>
            </a:pPr>
            <a:r>
              <a:rPr lang="en-US" sz="1200" dirty="0" smtClean="0"/>
              <a:t>Invoiced – attached in table </a:t>
            </a:r>
            <a:endParaRPr lang="en-US" sz="1200" dirty="0"/>
          </a:p>
          <a:p>
            <a:pPr marL="942975" lvl="2" indent="-257175">
              <a:buFont typeface="Arial" panose="020B0604020202020204" pitchFamily="34" charset="0"/>
              <a:buChar char="•"/>
            </a:pPr>
            <a:r>
              <a:rPr lang="en-US" sz="1200" dirty="0" smtClean="0"/>
              <a:t>Projected – latest entries in CRM</a:t>
            </a:r>
            <a:endParaRPr lang="en-US" sz="1200" dirty="0"/>
          </a:p>
          <a:p>
            <a:pPr marL="257175" indent="-257175">
              <a:buFontTx/>
              <a:buChar char="-"/>
            </a:pPr>
            <a:r>
              <a:rPr lang="en-US" sz="1200" dirty="0">
                <a:solidFill>
                  <a:schemeClr val="tx1"/>
                </a:solidFill>
              </a:rPr>
              <a:t>Margin Graph</a:t>
            </a:r>
          </a:p>
          <a:p>
            <a:pPr marL="600075" lvl="1" indent="-257175">
              <a:buFont typeface="Arial" panose="020B0604020202020204" pitchFamily="34" charset="0"/>
              <a:buChar char="•"/>
            </a:pPr>
            <a:r>
              <a:rPr lang="en-US" sz="1200" dirty="0" smtClean="0"/>
              <a:t>Projected </a:t>
            </a:r>
            <a:r>
              <a:rPr lang="en-US" sz="1200" dirty="0"/>
              <a:t>Margin </a:t>
            </a:r>
            <a:r>
              <a:rPr lang="en-US" sz="1200" dirty="0" smtClean="0"/>
              <a:t>– 45%</a:t>
            </a:r>
            <a:endParaRPr lang="en-US" sz="1200" dirty="0"/>
          </a:p>
          <a:p>
            <a:pPr marL="257175" indent="-257175">
              <a:buFontTx/>
              <a:buChar char="-"/>
            </a:pPr>
            <a:endParaRPr lang="en-US" sz="1200" b="0" dirty="0" smtClean="0">
              <a:solidFill>
                <a:schemeClr val="tx1"/>
              </a:solidFill>
            </a:endParaRPr>
          </a:p>
          <a:p>
            <a:pPr marL="257175" indent="-257175">
              <a:buFontTx/>
              <a:buChar char="-"/>
            </a:pPr>
            <a:endParaRPr lang="en-US" sz="1200" b="0" dirty="0">
              <a:solidFill>
                <a:schemeClr val="tx1"/>
              </a:solidFill>
            </a:endParaRPr>
          </a:p>
          <a:p>
            <a:pPr marL="257175" indent="-257175">
              <a:buFontTx/>
              <a:buChar char="-"/>
            </a:pPr>
            <a:r>
              <a:rPr lang="en-US" sz="1200" dirty="0" smtClean="0">
                <a:solidFill>
                  <a:schemeClr val="tx1"/>
                </a:solidFill>
              </a:rPr>
              <a:t>Utilization or Billing </a:t>
            </a:r>
            <a:r>
              <a:rPr lang="en-US" sz="1200" dirty="0">
                <a:solidFill>
                  <a:schemeClr val="tx1"/>
                </a:solidFill>
              </a:rPr>
              <a:t>Loss, if any (Percentage) and Reason</a:t>
            </a:r>
          </a:p>
          <a:p>
            <a:pPr marL="600075" lvl="1" indent="-257175">
              <a:buFontTx/>
              <a:buChar char="-"/>
            </a:pPr>
            <a:r>
              <a:rPr lang="en-US" sz="1200" dirty="0" smtClean="0"/>
              <a:t>Some revenue loss due to delay in staffing open positions</a:t>
            </a:r>
          </a:p>
          <a:p>
            <a:pPr marL="342900" lvl="1"/>
            <a:endParaRPr lang="en-US" sz="1200" dirty="0"/>
          </a:p>
          <a:p>
            <a:pPr marL="257175" indent="-257175">
              <a:buFontTx/>
              <a:buChar char="-"/>
            </a:pPr>
            <a:r>
              <a:rPr lang="en-US" sz="1200" dirty="0" smtClean="0">
                <a:solidFill>
                  <a:schemeClr val="tx1"/>
                </a:solidFill>
              </a:rPr>
              <a:t>Headcount </a:t>
            </a:r>
            <a:r>
              <a:rPr lang="en-US" sz="1200" dirty="0">
                <a:solidFill>
                  <a:schemeClr val="tx1"/>
                </a:solidFill>
              </a:rPr>
              <a:t>Trend and Attrition</a:t>
            </a:r>
          </a:p>
          <a:p>
            <a:pPr marL="600075" lvl="1" indent="-257175">
              <a:buFontTx/>
              <a:buChar char="-"/>
            </a:pPr>
            <a:r>
              <a:rPr lang="en-US" sz="1200" dirty="0" smtClean="0"/>
              <a:t>Current - 12</a:t>
            </a:r>
            <a:endParaRPr lang="en-US" sz="1200" dirty="0"/>
          </a:p>
          <a:p>
            <a:pPr marL="600075" lvl="1" indent="-257175">
              <a:buFontTx/>
              <a:buChar char="-"/>
            </a:pPr>
            <a:r>
              <a:rPr lang="en-US" sz="1200" dirty="0" smtClean="0"/>
              <a:t>Projected – 12 current + tentative (5 SFDC + 4 BI + 2 BA) </a:t>
            </a:r>
          </a:p>
          <a:p>
            <a:pPr marL="600075" lvl="1" indent="-257175">
              <a:buFontTx/>
              <a:buChar char="-"/>
            </a:pPr>
            <a:endParaRPr lang="en-US" sz="1200" dirty="0"/>
          </a:p>
          <a:p>
            <a:pPr marL="214313" indent="-214313">
              <a:buFontTx/>
              <a:buChar char="-"/>
            </a:pPr>
            <a:r>
              <a:rPr lang="en-US" sz="1200" b="0" dirty="0">
                <a:solidFill>
                  <a:schemeClr val="tx1"/>
                </a:solidFill>
              </a:rPr>
              <a:t> </a:t>
            </a:r>
            <a:r>
              <a:rPr lang="en-US" sz="1200" dirty="0">
                <a:solidFill>
                  <a:schemeClr val="tx1"/>
                </a:solidFill>
              </a:rPr>
              <a:t>CSAT trend</a:t>
            </a:r>
          </a:p>
          <a:p>
            <a:pPr marL="557213" lvl="1" indent="-214313">
              <a:buFontTx/>
              <a:buChar char="-"/>
            </a:pPr>
            <a:r>
              <a:rPr lang="en-US" sz="1200" dirty="0"/>
              <a:t>Actual </a:t>
            </a:r>
            <a:r>
              <a:rPr lang="en-US" sz="1200" dirty="0" smtClean="0"/>
              <a:t>– CSAT 4.0</a:t>
            </a:r>
            <a:endParaRPr lang="en-US" sz="1200" dirty="0"/>
          </a:p>
          <a:p>
            <a:pPr marL="557213" lvl="1" indent="-214313">
              <a:buFontTx/>
              <a:buChar char="-"/>
            </a:pPr>
            <a:r>
              <a:rPr lang="en-US" sz="1200" dirty="0"/>
              <a:t>Project - CSAT 4.0</a:t>
            </a:r>
          </a:p>
          <a:p>
            <a:pPr marL="257175" indent="-257175">
              <a:buFontTx/>
              <a:buChar char="-"/>
            </a:pPr>
            <a:endParaRPr lang="en-US" sz="1200" b="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334608155"/>
              </p:ext>
            </p:extLst>
          </p:nvPr>
        </p:nvGraphicFramePr>
        <p:xfrm>
          <a:off x="4610405" y="651500"/>
          <a:ext cx="3878907" cy="1457325"/>
        </p:xfrm>
        <a:graphic>
          <a:graphicData uri="http://schemas.openxmlformats.org/drawingml/2006/table">
            <a:tbl>
              <a:tblPr firstRow="1" firstCol="1" bandRow="1">
                <a:tableStyleId>{5C22544A-7EE6-4342-B048-85BDC9FD1C3A}</a:tableStyleId>
              </a:tblPr>
              <a:tblGrid>
                <a:gridCol w="1574605"/>
                <a:gridCol w="691290"/>
                <a:gridCol w="1613012"/>
              </a:tblGrid>
              <a:tr h="314325">
                <a:tc>
                  <a:txBody>
                    <a:bodyPr/>
                    <a:lstStyle/>
                    <a:p>
                      <a:pPr marL="0" marR="0">
                        <a:spcBef>
                          <a:spcPts val="0"/>
                        </a:spcBef>
                        <a:spcAft>
                          <a:spcPts val="0"/>
                        </a:spcAft>
                      </a:pPr>
                      <a:r>
                        <a:rPr lang="en-US" sz="900" dirty="0">
                          <a:effectLst/>
                        </a:rPr>
                        <a:t>Customer</a:t>
                      </a:r>
                      <a:endParaRPr lang="en-US" sz="1100" dirty="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dirty="0" err="1">
                          <a:effectLst/>
                        </a:rPr>
                        <a:t>Inv</a:t>
                      </a:r>
                      <a:r>
                        <a:rPr lang="en-US" sz="900" dirty="0">
                          <a:effectLst/>
                        </a:rPr>
                        <a:t> Date</a:t>
                      </a:r>
                      <a:endParaRPr lang="en-US" sz="1100" dirty="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a:effectLst/>
                        </a:rPr>
                        <a:t>Total Amount</a:t>
                      </a:r>
                      <a:endParaRPr lang="en-US" sz="1100">
                        <a:effectLst/>
                        <a:latin typeface="Calibri"/>
                        <a:ea typeface="Calibri"/>
                        <a:cs typeface="Times New Roman"/>
                      </a:endParaRPr>
                    </a:p>
                  </a:txBody>
                  <a:tcPr marL="68580" marR="68580" marT="0" marB="0" anchor="b"/>
                </a:tc>
              </a:tr>
              <a:tr h="190500">
                <a:tc>
                  <a:txBody>
                    <a:bodyPr/>
                    <a:lstStyle/>
                    <a:p>
                      <a:pPr marL="0" marR="0">
                        <a:spcBef>
                          <a:spcPts val="0"/>
                        </a:spcBef>
                        <a:spcAft>
                          <a:spcPts val="0"/>
                        </a:spcAft>
                      </a:pPr>
                      <a:r>
                        <a:rPr lang="en-US" sz="900" baseline="0" dirty="0">
                          <a:effectLst/>
                          <a:highlight>
                            <a:srgbClr val="FFFF00"/>
                          </a:highlight>
                        </a:rPr>
                        <a:t>NFP Insurance Services, Inc.  </a:t>
                      </a:r>
                      <a:endParaRPr lang="en-US" sz="1100" baseline="0" dirty="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a:effectLst/>
                          <a:highlight>
                            <a:srgbClr val="FFFF00"/>
                          </a:highlight>
                        </a:rPr>
                        <a:t>11-Oct-13</a:t>
                      </a:r>
                      <a:endParaRPr lang="en-US" sz="11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dirty="0">
                          <a:effectLst/>
                          <a:highlight>
                            <a:srgbClr val="FFFF00"/>
                          </a:highlight>
                        </a:rPr>
                        <a:t>  87,586.32 </a:t>
                      </a:r>
                      <a:endParaRPr lang="en-US" sz="1100" dirty="0">
                        <a:effectLst/>
                        <a:latin typeface="Calibri"/>
                        <a:ea typeface="Calibri"/>
                        <a:cs typeface="Times New Roman"/>
                      </a:endParaRPr>
                    </a:p>
                  </a:txBody>
                  <a:tcPr marL="68580" marR="68580" marT="0" marB="0" anchor="b">
                    <a:solidFill>
                      <a:schemeClr val="bg1"/>
                    </a:solidFill>
                  </a:tcPr>
                </a:tc>
              </a:tr>
              <a:tr h="190500">
                <a:tc>
                  <a:txBody>
                    <a:bodyPr/>
                    <a:lstStyle/>
                    <a:p>
                      <a:pPr marL="0" marR="0">
                        <a:spcBef>
                          <a:spcPts val="0"/>
                        </a:spcBef>
                        <a:spcAft>
                          <a:spcPts val="0"/>
                        </a:spcAft>
                      </a:pPr>
                      <a:r>
                        <a:rPr lang="en-US" sz="900" dirty="0">
                          <a:effectLst/>
                        </a:rPr>
                        <a:t>NFP Insurance Services, Inc.  </a:t>
                      </a:r>
                      <a:endParaRPr lang="en-US" sz="1100" dirty="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dirty="0">
                          <a:effectLst/>
                        </a:rPr>
                        <a:t>8-Nov-13</a:t>
                      </a:r>
                      <a:endParaRPr lang="en-US" sz="1100" dirty="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dirty="0">
                          <a:effectLst/>
                        </a:rPr>
                        <a:t>  81,809.80 </a:t>
                      </a:r>
                      <a:endParaRPr lang="en-US" sz="1100" dirty="0">
                        <a:effectLst/>
                        <a:latin typeface="Calibri"/>
                        <a:ea typeface="Calibri"/>
                        <a:cs typeface="Times New Roman"/>
                      </a:endParaRPr>
                    </a:p>
                  </a:txBody>
                  <a:tcPr marL="68580" marR="68580" marT="0" marB="0" anchor="b"/>
                </a:tc>
              </a:tr>
              <a:tr h="190500">
                <a:tc>
                  <a:txBody>
                    <a:bodyPr/>
                    <a:lstStyle/>
                    <a:p>
                      <a:pPr marL="0" marR="0">
                        <a:spcBef>
                          <a:spcPts val="0"/>
                        </a:spcBef>
                        <a:spcAft>
                          <a:spcPts val="0"/>
                        </a:spcAft>
                      </a:pPr>
                      <a:r>
                        <a:rPr lang="en-US" sz="900">
                          <a:effectLst/>
                        </a:rPr>
                        <a:t>NFP Insurance Services, Inc.  </a:t>
                      </a:r>
                      <a:endParaRPr lang="en-US" sz="11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a:effectLst/>
                        </a:rPr>
                        <a:t>6-Dec-13</a:t>
                      </a:r>
                      <a:endParaRPr lang="en-US" sz="11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a:effectLst/>
                        </a:rPr>
                        <a:t>  70,254.92 </a:t>
                      </a:r>
                      <a:endParaRPr lang="en-US" sz="1100">
                        <a:effectLst/>
                        <a:latin typeface="Calibri"/>
                        <a:ea typeface="Calibri"/>
                        <a:cs typeface="Times New Roman"/>
                      </a:endParaRPr>
                    </a:p>
                  </a:txBody>
                  <a:tcPr marL="68580" marR="68580" marT="0" marB="0" anchor="b"/>
                </a:tc>
              </a:tr>
              <a:tr h="190500">
                <a:tc>
                  <a:txBody>
                    <a:bodyPr/>
                    <a:lstStyle/>
                    <a:p>
                      <a:pPr marL="0" marR="0">
                        <a:spcBef>
                          <a:spcPts val="0"/>
                        </a:spcBef>
                        <a:spcAft>
                          <a:spcPts val="0"/>
                        </a:spcAft>
                      </a:pPr>
                      <a:r>
                        <a:rPr lang="en-US" sz="900">
                          <a:effectLst/>
                        </a:rPr>
                        <a:t>NFP Insurance Services, Inc.  </a:t>
                      </a:r>
                      <a:endParaRPr lang="en-US" sz="11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a:effectLst/>
                        </a:rPr>
                        <a:t>6-Jan-14</a:t>
                      </a:r>
                      <a:endParaRPr lang="en-US" sz="11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a:effectLst/>
                        </a:rPr>
                        <a:t>  74,478.16 </a:t>
                      </a:r>
                      <a:endParaRPr lang="en-US" sz="1100">
                        <a:effectLst/>
                        <a:latin typeface="Calibri"/>
                        <a:ea typeface="Calibri"/>
                        <a:cs typeface="Times New Roman"/>
                      </a:endParaRPr>
                    </a:p>
                  </a:txBody>
                  <a:tcPr marL="68580" marR="68580" marT="0" marB="0" anchor="b"/>
                </a:tc>
              </a:tr>
              <a:tr h="190500">
                <a:tc>
                  <a:txBody>
                    <a:bodyPr/>
                    <a:lstStyle/>
                    <a:p>
                      <a:pPr marL="0" marR="0">
                        <a:spcBef>
                          <a:spcPts val="0"/>
                        </a:spcBef>
                        <a:spcAft>
                          <a:spcPts val="0"/>
                        </a:spcAft>
                      </a:pPr>
                      <a:r>
                        <a:rPr lang="en-US" sz="900">
                          <a:effectLst/>
                        </a:rPr>
                        <a:t>NFP Insurance Services, Inc.  </a:t>
                      </a:r>
                      <a:endParaRPr lang="en-US" sz="11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a:effectLst/>
                        </a:rPr>
                        <a:t>5-Feb-14</a:t>
                      </a:r>
                      <a:endParaRPr lang="en-US" sz="11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a:effectLst/>
                        </a:rPr>
                        <a:t>  75,698.76 </a:t>
                      </a:r>
                      <a:endParaRPr lang="en-US" sz="1100">
                        <a:effectLst/>
                        <a:latin typeface="Calibri"/>
                        <a:ea typeface="Calibri"/>
                        <a:cs typeface="Times New Roman"/>
                      </a:endParaRPr>
                    </a:p>
                  </a:txBody>
                  <a:tcPr marL="68580" marR="68580" marT="0" marB="0" anchor="b"/>
                </a:tc>
              </a:tr>
              <a:tr h="190500">
                <a:tc>
                  <a:txBody>
                    <a:bodyPr/>
                    <a:lstStyle/>
                    <a:p>
                      <a:pPr marL="0" marR="0">
                        <a:spcBef>
                          <a:spcPts val="0"/>
                        </a:spcBef>
                        <a:spcAft>
                          <a:spcPts val="0"/>
                        </a:spcAft>
                      </a:pPr>
                      <a:r>
                        <a:rPr lang="en-US" sz="900">
                          <a:effectLst/>
                        </a:rPr>
                        <a:t>NFP Insurance Services, Inc.  </a:t>
                      </a:r>
                      <a:endParaRPr lang="en-US" sz="11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a:effectLst/>
                        </a:rPr>
                        <a:t>11-Mar-14</a:t>
                      </a:r>
                      <a:endParaRPr lang="en-US" sz="11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dirty="0">
                          <a:effectLst/>
                        </a:rPr>
                        <a:t>  64,236.88 </a:t>
                      </a:r>
                      <a:endParaRPr lang="en-US" sz="11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1296577585"/>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SVID_Product_Brand_template_16-9_WHITE_Cyan-accent">
  <a:themeElements>
    <a:clrScheme name="Optimized palette light">
      <a:dk1>
        <a:srgbClr val="505050"/>
      </a:dk1>
      <a:lt1>
        <a:srgbClr val="FFFFFF"/>
      </a:lt1>
      <a:dk2>
        <a:srgbClr val="0072C6"/>
      </a:dk2>
      <a:lt2>
        <a:srgbClr val="F2F2F2"/>
      </a:lt2>
      <a:accent1>
        <a:srgbClr val="0072C6"/>
      </a:accent1>
      <a:accent2>
        <a:srgbClr val="7FBA00"/>
      </a:accent2>
      <a:accent3>
        <a:srgbClr val="EB3C00"/>
      </a:accent3>
      <a:accent4>
        <a:srgbClr val="FCD116"/>
      </a:accent4>
      <a:accent5>
        <a:srgbClr val="007233"/>
      </a:accent5>
      <a:accent6>
        <a:srgbClr val="00188F"/>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900" dirty="0" smtClean="0">
            <a:gradFill>
              <a:gsLst>
                <a:gs pos="0">
                  <a:srgbClr val="FFFFFF"/>
                </a:gs>
                <a:gs pos="100000">
                  <a:srgbClr val="FFFFFF"/>
                </a:gs>
              </a:gsLst>
              <a:lin ang="5400000" scaled="0"/>
            </a:gra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3079</TotalTime>
  <Words>1705</Words>
  <Application>Microsoft Office PowerPoint</Application>
  <PresentationFormat>On-screen Show (16:9)</PresentationFormat>
  <Paragraphs>434</Paragraphs>
  <Slides>16</Slides>
  <Notes>1</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30" baseType="lpstr">
      <vt:lpstr>MS PGothic</vt:lpstr>
      <vt:lpstr>Arial</vt:lpstr>
      <vt:lpstr>Calibri</vt:lpstr>
      <vt:lpstr>Candara</vt:lpstr>
      <vt:lpstr>Consolas</vt:lpstr>
      <vt:lpstr>Segoe Light</vt:lpstr>
      <vt:lpstr>Segoe UI</vt:lpstr>
      <vt:lpstr>Segoe UI Light</vt:lpstr>
      <vt:lpstr>Times New Roman</vt:lpstr>
      <vt:lpstr>Wingdings</vt:lpstr>
      <vt:lpstr>Title Slide</vt:lpstr>
      <vt:lpstr>1_Office Theme</vt:lpstr>
      <vt:lpstr>MSVID_Product_Brand_template_16-9_WHITE_Cyan-accent</vt:lpstr>
      <vt:lpstr>Microsoft Excel Worksheet</vt:lpstr>
      <vt:lpstr>PowerPoint Presentation</vt:lpstr>
      <vt:lpstr>National Financial Partners( NFP ) – Overview </vt:lpstr>
      <vt:lpstr>NFP Organization Chart</vt:lpstr>
      <vt:lpstr>Customer Organization </vt:lpstr>
      <vt:lpstr>Aditi Team Structure (10) </vt:lpstr>
      <vt:lpstr>Aditi Footprint @ NFP </vt:lpstr>
      <vt:lpstr>Performance Summary </vt:lpstr>
      <vt:lpstr>Account Dashboard </vt:lpstr>
      <vt:lpstr>Account Metrics</vt:lpstr>
      <vt:lpstr>Client Strategy versus Aditi Capabilities</vt:lpstr>
      <vt:lpstr>Aditi Service Offerings mapped to Client Strategy</vt:lpstr>
      <vt:lpstr>Main opportunities themes</vt:lpstr>
      <vt:lpstr>SWOT</vt:lpstr>
      <vt:lpstr>Business Risk Register</vt:lpstr>
      <vt:lpstr>Contract Renewals / SOWs</vt:lpstr>
      <vt:lpstr>Aditi Internal Structure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Guidelines</dc:title>
  <dc:creator>pc</dc:creator>
  <cp:lastModifiedBy>Deepak Vijayaragavan</cp:lastModifiedBy>
  <cp:revision>960</cp:revision>
  <dcterms:created xsi:type="dcterms:W3CDTF">2013-02-14T10:44:38Z</dcterms:created>
  <dcterms:modified xsi:type="dcterms:W3CDTF">2014-05-12T19:31:36Z</dcterms:modified>
</cp:coreProperties>
</file>