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1" r:id="rId7"/>
    <p:sldId id="262" r:id="rId8"/>
    <p:sldId id="263" r:id="rId10"/>
    <p:sldId id="264" r:id="rId11"/>
    <p:sldId id="265" r:id="rId12"/>
    <p:sldId id="266" r:id="rId13"/>
    <p:sldId id="267"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4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94" y="62"/>
      </p:cViewPr>
      <p:guideLst>
        <p:guide orient="horz" pos="284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p:txBody>
      </p:sp>
      <p:pic>
        <p:nvPicPr>
          <p:cNvPr id="17" name="bg object 17"/>
          <p:cNvPicPr/>
          <p:nvPr/>
        </p:nvPicPr>
        <p:blipFill>
          <a:blip r:embed="rId2" cstate="print"/>
          <a:stretch>
            <a:fillRect/>
          </a:stretch>
        </p:blipFill>
        <p:spPr>
          <a:xfrm>
            <a:off x="0" y="6695573"/>
            <a:ext cx="9139301" cy="157663"/>
          </a:xfrm>
          <a:prstGeom prst="rect">
            <a:avLst/>
          </a:prstGeom>
        </p:spPr>
      </p:pic>
      <p:pic>
        <p:nvPicPr>
          <p:cNvPr id="18" name="bg object 18"/>
          <p:cNvPicPr/>
          <p:nvPr/>
        </p:nvPicPr>
        <p:blipFill>
          <a:blip r:embed="rId3" cstate="print"/>
          <a:stretch>
            <a:fillRect/>
          </a:stretch>
        </p:blipFill>
        <p:spPr>
          <a:xfrm>
            <a:off x="6553200" y="228600"/>
            <a:ext cx="2057400" cy="638175"/>
          </a:xfrm>
          <a:prstGeom prst="rect">
            <a:avLst/>
          </a:prstGeom>
        </p:spPr>
      </p:pic>
      <p:sp>
        <p:nvSpPr>
          <p:cNvPr id="19" name="bg object 19"/>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p:txBody>
      </p:sp>
      <p:pic>
        <p:nvPicPr>
          <p:cNvPr id="20" name="bg object 20"/>
          <p:cNvPicPr/>
          <p:nvPr/>
        </p:nvPicPr>
        <p:blipFill>
          <a:blip r:embed="rId4" cstate="print"/>
          <a:stretch>
            <a:fillRect/>
          </a:stretch>
        </p:blipFill>
        <p:spPr>
          <a:xfrm>
            <a:off x="6553200" y="228600"/>
            <a:ext cx="2057400" cy="638175"/>
          </a:xfrm>
          <a:prstGeom prst="rect">
            <a:avLst/>
          </a:prstGeom>
        </p:spPr>
      </p:pic>
      <p:sp>
        <p:nvSpPr>
          <p:cNvPr id="21" name="bg object 21"/>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p:txBody>
      </p:sp>
      <p:pic>
        <p:nvPicPr>
          <p:cNvPr id="22" name="bg object 22"/>
          <p:cNvPicPr/>
          <p:nvPr/>
        </p:nvPicPr>
        <p:blipFill>
          <a:blip r:embed="rId5" cstate="print"/>
          <a:stretch>
            <a:fillRect/>
          </a:stretch>
        </p:blipFill>
        <p:spPr>
          <a:xfrm>
            <a:off x="6553200" y="228600"/>
            <a:ext cx="1924050" cy="609600"/>
          </a:xfrm>
          <a:prstGeom prst="rect">
            <a:avLst/>
          </a:prstGeom>
        </p:spPr>
      </p:pic>
      <p:pic>
        <p:nvPicPr>
          <p:cNvPr id="23" name="bg object 23"/>
          <p:cNvPicPr/>
          <p:nvPr/>
        </p:nvPicPr>
        <p:blipFill>
          <a:blip r:embed="rId4" cstate="print"/>
          <a:stretch>
            <a:fillRect/>
          </a:stretch>
        </p:blipFill>
        <p:spPr>
          <a:xfrm>
            <a:off x="6553200" y="228600"/>
            <a:ext cx="2057400" cy="638175"/>
          </a:xfrm>
          <a:prstGeom prst="rect">
            <a:avLst/>
          </a:prstGeom>
        </p:spPr>
      </p:pic>
      <p:sp>
        <p:nvSpPr>
          <p:cNvPr id="24" name="bg object 24"/>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p:txBody>
      </p:sp>
      <p:pic>
        <p:nvPicPr>
          <p:cNvPr id="25" name="bg object 25"/>
          <p:cNvPicPr/>
          <p:nvPr/>
        </p:nvPicPr>
        <p:blipFill>
          <a:blip r:embed="rId4" cstate="print"/>
          <a:stretch>
            <a:fillRect/>
          </a:stretch>
        </p:blipFill>
        <p:spPr>
          <a:xfrm>
            <a:off x="6553200" y="228600"/>
            <a:ext cx="2057400" cy="638175"/>
          </a:xfrm>
          <a:prstGeom prst="rect">
            <a:avLst/>
          </a:prstGeom>
        </p:spPr>
      </p:pic>
      <p:sp>
        <p:nvSpPr>
          <p:cNvPr id="26" name="bg object 26"/>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p:txBody>
      </p:sp>
      <p:pic>
        <p:nvPicPr>
          <p:cNvPr id="27" name="bg object 27"/>
          <p:cNvPicPr/>
          <p:nvPr/>
        </p:nvPicPr>
        <p:blipFill>
          <a:blip r:embed="rId5" cstate="print"/>
          <a:stretch>
            <a:fillRect/>
          </a:stretch>
        </p:blipFill>
        <p:spPr>
          <a:xfrm>
            <a:off x="6553200" y="228600"/>
            <a:ext cx="1924050" cy="609600"/>
          </a:xfrm>
          <a:prstGeom prst="rect">
            <a:avLst/>
          </a:prstGeom>
        </p:spPr>
      </p:pic>
      <p:sp>
        <p:nvSpPr>
          <p:cNvPr id="2" name="Holder 2"/>
          <p:cNvSpPr>
            <a:spLocks noGrp="1"/>
          </p:cNvSpPr>
          <p:nvPr>
            <p:ph type="ctrTitle"/>
          </p:nvPr>
        </p:nvSpPr>
        <p:spPr>
          <a:xfrm>
            <a:off x="1805304" y="1196327"/>
            <a:ext cx="5340350" cy="2219960"/>
          </a:xfrm>
          <a:prstGeom prst="rect">
            <a:avLst/>
          </a:prstGeom>
        </p:spPr>
        <p:txBody>
          <a:bodyPr wrap="square" lIns="0" tIns="0" rIns="0" bIns="0">
            <a:spAutoFit/>
          </a:bodyPr>
          <a:lstStyle>
            <a:lvl1pPr>
              <a:defRPr sz="395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735012" y="3581463"/>
            <a:ext cx="7673975" cy="941070"/>
          </a:xfrm>
          <a:prstGeom prst="rect">
            <a:avLst/>
          </a:prstGeom>
        </p:spPr>
        <p:txBody>
          <a:bodyPr wrap="square" lIns="0" tIns="0" rIns="0" bIns="0">
            <a:spAutoFit/>
          </a:bodyPr>
          <a:lstStyle>
            <a:lvl1pPr>
              <a:defRPr sz="27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7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p:txBody>
      </p:sp>
      <p:pic>
        <p:nvPicPr>
          <p:cNvPr id="17" name="bg object 17"/>
          <p:cNvPicPr/>
          <p:nvPr/>
        </p:nvPicPr>
        <p:blipFill>
          <a:blip r:embed="rId6" cstate="print"/>
          <a:stretch>
            <a:fillRect/>
          </a:stretch>
        </p:blipFill>
        <p:spPr>
          <a:xfrm>
            <a:off x="0" y="6695573"/>
            <a:ext cx="9139301" cy="157663"/>
          </a:xfrm>
          <a:prstGeom prst="rect">
            <a:avLst/>
          </a:prstGeom>
        </p:spPr>
      </p:pic>
      <p:pic>
        <p:nvPicPr>
          <p:cNvPr id="18" name="bg object 18"/>
          <p:cNvPicPr/>
          <p:nvPr/>
        </p:nvPicPr>
        <p:blipFill>
          <a:blip r:embed="rId7" cstate="print"/>
          <a:stretch>
            <a:fillRect/>
          </a:stretch>
        </p:blipFill>
        <p:spPr>
          <a:xfrm>
            <a:off x="6553200" y="228600"/>
            <a:ext cx="2057400" cy="638175"/>
          </a:xfrm>
          <a:prstGeom prst="rect">
            <a:avLst/>
          </a:prstGeom>
        </p:spPr>
      </p:pic>
      <p:sp>
        <p:nvSpPr>
          <p:cNvPr id="19" name="bg object 19"/>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p:txBody>
      </p:sp>
      <p:pic>
        <p:nvPicPr>
          <p:cNvPr id="20" name="bg object 20"/>
          <p:cNvPicPr/>
          <p:nvPr/>
        </p:nvPicPr>
        <p:blipFill>
          <a:blip r:embed="rId8" cstate="print"/>
          <a:stretch>
            <a:fillRect/>
          </a:stretch>
        </p:blipFill>
        <p:spPr>
          <a:xfrm>
            <a:off x="6553200" y="228600"/>
            <a:ext cx="2057400" cy="638175"/>
          </a:xfrm>
          <a:prstGeom prst="rect">
            <a:avLst/>
          </a:prstGeom>
        </p:spPr>
      </p:pic>
      <p:sp>
        <p:nvSpPr>
          <p:cNvPr id="21" name="bg object 21"/>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p:txBody>
      </p:sp>
      <p:pic>
        <p:nvPicPr>
          <p:cNvPr id="22" name="bg object 22"/>
          <p:cNvPicPr/>
          <p:nvPr/>
        </p:nvPicPr>
        <p:blipFill>
          <a:blip r:embed="rId9" cstate="print"/>
          <a:stretch>
            <a:fillRect/>
          </a:stretch>
        </p:blipFill>
        <p:spPr>
          <a:xfrm>
            <a:off x="6553200" y="228600"/>
            <a:ext cx="1924050" cy="609600"/>
          </a:xfrm>
          <a:prstGeom prst="rect">
            <a:avLst/>
          </a:prstGeom>
        </p:spPr>
      </p:pic>
      <p:sp>
        <p:nvSpPr>
          <p:cNvPr id="2" name="Holder 2"/>
          <p:cNvSpPr>
            <a:spLocks noGrp="1"/>
          </p:cNvSpPr>
          <p:nvPr>
            <p:ph type="title"/>
          </p:nvPr>
        </p:nvSpPr>
        <p:spPr>
          <a:xfrm>
            <a:off x="374332" y="92455"/>
            <a:ext cx="4435538" cy="824166"/>
          </a:xfrm>
          <a:prstGeom prst="rect">
            <a:avLst/>
          </a:prstGeom>
        </p:spPr>
        <p:txBody>
          <a:bodyPr wrap="square" lIns="0" tIns="0" rIns="0" bIns="0">
            <a:spAutoFit/>
          </a:bodyPr>
          <a:lstStyle>
            <a:lvl1pPr>
              <a:defRPr sz="395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046797" y="1176921"/>
            <a:ext cx="7414895" cy="3201035"/>
          </a:xfrm>
          <a:prstGeom prst="rect">
            <a:avLst/>
          </a:prstGeom>
        </p:spPr>
        <p:txBody>
          <a:bodyPr wrap="square" lIns="0" tIns="0" rIns="0" bIns="0">
            <a:spAutoFit/>
          </a:bodyPr>
          <a:lstStyle>
            <a:lvl1pPr>
              <a:defRPr sz="27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www.geeksforgeeks.org/" TargetMode="External"/><Relationship Id="rId1" Type="http://schemas.openxmlformats.org/officeDocument/2006/relationships/hyperlink" Target="http://www.w3schools.com/"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1429" y="1654810"/>
            <a:ext cx="5019040" cy="1233170"/>
          </a:xfrm>
          <a:prstGeom prst="rect">
            <a:avLst/>
          </a:prstGeom>
        </p:spPr>
        <p:txBody>
          <a:bodyPr vert="horz" wrap="square" lIns="0" tIns="16510" rIns="0" bIns="0" rtlCol="0">
            <a:spAutoFit/>
          </a:bodyPr>
          <a:lstStyle/>
          <a:p>
            <a:pPr algn="ctr">
              <a:lnSpc>
                <a:spcPts val="4735"/>
              </a:lnSpc>
              <a:spcBef>
                <a:spcPts val="130"/>
              </a:spcBef>
            </a:pPr>
            <a:r>
              <a:rPr dirty="0"/>
              <a:t>Front</a:t>
            </a:r>
            <a:r>
              <a:rPr spc="70" dirty="0"/>
              <a:t> </a:t>
            </a:r>
            <a:r>
              <a:rPr dirty="0"/>
              <a:t>End</a:t>
            </a:r>
            <a:r>
              <a:rPr spc="85" dirty="0"/>
              <a:t> </a:t>
            </a:r>
            <a:r>
              <a:rPr dirty="0"/>
              <a:t>Engineering-</a:t>
            </a:r>
            <a:r>
              <a:rPr spc="-50" dirty="0"/>
              <a:t>I</a:t>
            </a:r>
            <a:endParaRPr spc="-50" dirty="0"/>
          </a:p>
          <a:p>
            <a:pPr marR="119380" algn="ctr">
              <a:lnSpc>
                <a:spcPts val="4735"/>
              </a:lnSpc>
            </a:pPr>
            <a:r>
              <a:rPr spc="-10" dirty="0"/>
              <a:t>Project</a:t>
            </a:r>
            <a:endParaRPr spc="-10" dirty="0"/>
          </a:p>
        </p:txBody>
      </p:sp>
      <p:sp>
        <p:nvSpPr>
          <p:cNvPr id="3" name="object 3"/>
          <p:cNvSpPr txBox="1"/>
          <p:nvPr/>
        </p:nvSpPr>
        <p:spPr>
          <a:xfrm>
            <a:off x="3370834" y="4723925"/>
            <a:ext cx="71755" cy="285750"/>
          </a:xfrm>
          <a:prstGeom prst="rect">
            <a:avLst/>
          </a:prstGeom>
        </p:spPr>
        <p:txBody>
          <a:bodyPr vert="horz" wrap="square" lIns="0" tIns="0" rIns="0" bIns="0" rtlCol="0">
            <a:spAutoFit/>
          </a:bodyPr>
          <a:lstStyle/>
          <a:p>
            <a:pPr>
              <a:lnSpc>
                <a:spcPts val="2205"/>
              </a:lnSpc>
            </a:pP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4" name="object 4"/>
          <p:cNvSpPr txBox="1"/>
          <p:nvPr/>
        </p:nvSpPr>
        <p:spPr>
          <a:xfrm>
            <a:off x="1762125" y="3200400"/>
            <a:ext cx="5400675" cy="1014730"/>
          </a:xfrm>
          <a:prstGeom prst="rect">
            <a:avLst/>
          </a:prstGeom>
          <a:solidFill>
            <a:srgbClr val="F9C090"/>
          </a:solidFill>
        </p:spPr>
        <p:txBody>
          <a:bodyPr vert="horz" wrap="square" lIns="0" tIns="33020" rIns="0" bIns="0" rtlCol="0">
            <a:spAutoFit/>
          </a:bodyPr>
          <a:lstStyle/>
          <a:p>
            <a:pPr marL="94615">
              <a:lnSpc>
                <a:spcPct val="100000"/>
              </a:lnSpc>
              <a:spcBef>
                <a:spcPts val="260"/>
              </a:spcBef>
            </a:pPr>
            <a:r>
              <a:rPr lang="en-IN" altLang="" sz="2000">
                <a:latin typeface="Calibri" panose="020F0502020204030204"/>
                <a:cs typeface="Calibri" panose="020F0502020204030204"/>
              </a:rPr>
              <a:t>        </a:t>
            </a:r>
            <a:r>
              <a:rPr lang="en-IN" altLang="" sz="2400">
                <a:latin typeface="Calibri" panose="020F0502020204030204"/>
                <a:cs typeface="Calibri" panose="020F0502020204030204"/>
              </a:rPr>
              <a:t>Name : Deepraj singh (2110992200)</a:t>
            </a:r>
            <a:endParaRPr sz="2000">
              <a:latin typeface="Calibri" panose="020F0502020204030204"/>
              <a:cs typeface="Calibri" panose="020F0502020204030204"/>
            </a:endParaRPr>
          </a:p>
          <a:p>
            <a:pPr>
              <a:lnSpc>
                <a:spcPct val="100000"/>
              </a:lnSpc>
              <a:spcBef>
                <a:spcPts val="35"/>
              </a:spcBef>
            </a:pPr>
            <a:endParaRPr sz="1950">
              <a:latin typeface="Calibri" panose="020F0502020204030204"/>
              <a:cs typeface="Calibri" panose="020F0502020204030204"/>
            </a:endParaRPr>
          </a:p>
          <a:p>
            <a:pPr marL="94615">
              <a:lnSpc>
                <a:spcPct val="100000"/>
              </a:lnSpc>
            </a:pPr>
            <a:r>
              <a:rPr lang="en-IN" altLang="" sz="2000" dirty="0">
                <a:latin typeface="+mj-ea"/>
                <a:cs typeface="+mj-ea"/>
              </a:rPr>
              <a:t>        </a:t>
            </a:r>
            <a:r>
              <a:rPr sz="2000" dirty="0">
                <a:latin typeface="+mj-ea"/>
                <a:cs typeface="+mj-ea"/>
              </a:rPr>
              <a:t>Faculty</a:t>
            </a:r>
            <a:r>
              <a:rPr sz="2000" spc="-215" dirty="0">
                <a:latin typeface="+mj-ea"/>
                <a:cs typeface="+mj-ea"/>
              </a:rPr>
              <a:t> </a:t>
            </a:r>
            <a:r>
              <a:rPr sz="2000" dirty="0">
                <a:latin typeface="+mj-ea"/>
                <a:cs typeface="+mj-ea"/>
              </a:rPr>
              <a:t>Coordinator:</a:t>
            </a:r>
            <a:r>
              <a:rPr sz="2000" spc="-210" dirty="0">
                <a:latin typeface="+mj-ea"/>
                <a:cs typeface="+mj-ea"/>
              </a:rPr>
              <a:t> </a:t>
            </a:r>
            <a:r>
              <a:rPr lang="en-IN" altLang="" sz="2000" spc="-210" dirty="0">
                <a:latin typeface="+mj-ea"/>
                <a:cs typeface="+mj-ea"/>
              </a:rPr>
              <a:t>MR.  Lavish Arora</a:t>
            </a:r>
            <a:endParaRPr lang="en-IN" altLang="" sz="2000" spc="-210" dirty="0">
              <a:latin typeface="+mj-ea"/>
              <a:cs typeface="+mj-ea"/>
            </a:endParaRPr>
          </a:p>
        </p:txBody>
      </p:sp>
      <p:sp>
        <p:nvSpPr>
          <p:cNvPr id="5" name="object 5"/>
          <p:cNvSpPr txBox="1"/>
          <p:nvPr/>
        </p:nvSpPr>
        <p:spPr>
          <a:xfrm>
            <a:off x="1267713" y="5692775"/>
            <a:ext cx="6698615" cy="640080"/>
          </a:xfrm>
          <a:prstGeom prst="rect">
            <a:avLst/>
          </a:prstGeom>
        </p:spPr>
        <p:txBody>
          <a:bodyPr vert="horz" wrap="square" lIns="0" tIns="15875" rIns="0" bIns="0" rtlCol="0">
            <a:spAutoFit/>
          </a:bodyPr>
          <a:lstStyle/>
          <a:p>
            <a:pPr marL="1843405" marR="5080" indent="-1831340">
              <a:lnSpc>
                <a:spcPct val="100000"/>
              </a:lnSpc>
              <a:spcBef>
                <a:spcPts val="125"/>
              </a:spcBef>
            </a:pPr>
            <a:r>
              <a:rPr sz="2000" b="1" dirty="0">
                <a:solidFill>
                  <a:srgbClr val="FF0000"/>
                </a:solidFill>
                <a:latin typeface="Times New Roman" panose="02020603050405020304"/>
                <a:cs typeface="Times New Roman" panose="02020603050405020304"/>
              </a:rPr>
              <a:t>Chitkara</a:t>
            </a:r>
            <a:r>
              <a:rPr sz="2000" b="1" spc="-55"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University</a:t>
            </a:r>
            <a:r>
              <a:rPr sz="2000" b="1" spc="-165"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Institute</a:t>
            </a:r>
            <a:r>
              <a:rPr sz="2000" b="1" spc="-15"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of</a:t>
            </a:r>
            <a:r>
              <a:rPr sz="2000" b="1" spc="80"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Engineering</a:t>
            </a:r>
            <a:r>
              <a:rPr sz="2000" b="1" spc="-70"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and</a:t>
            </a:r>
            <a:r>
              <a:rPr sz="2000" b="1" spc="-15" dirty="0">
                <a:solidFill>
                  <a:srgbClr val="FF0000"/>
                </a:solidFill>
                <a:latin typeface="Times New Roman" panose="02020603050405020304"/>
                <a:cs typeface="Times New Roman" panose="02020603050405020304"/>
              </a:rPr>
              <a:t> </a:t>
            </a:r>
            <a:r>
              <a:rPr sz="2000" b="1" spc="-10" dirty="0">
                <a:solidFill>
                  <a:srgbClr val="FF0000"/>
                </a:solidFill>
                <a:latin typeface="Times New Roman" panose="02020603050405020304"/>
                <a:cs typeface="Times New Roman" panose="02020603050405020304"/>
              </a:rPr>
              <a:t>Technology, </a:t>
            </a:r>
            <a:r>
              <a:rPr sz="2000" b="1" dirty="0">
                <a:solidFill>
                  <a:srgbClr val="FF0000"/>
                </a:solidFill>
                <a:latin typeface="Times New Roman" panose="02020603050405020304"/>
                <a:cs typeface="Times New Roman" panose="02020603050405020304"/>
              </a:rPr>
              <a:t>Chitkara</a:t>
            </a:r>
            <a:r>
              <a:rPr sz="2000" b="1" spc="-70" dirty="0">
                <a:solidFill>
                  <a:srgbClr val="FF0000"/>
                </a:solidFill>
                <a:latin typeface="Times New Roman" panose="02020603050405020304"/>
                <a:cs typeface="Times New Roman" panose="02020603050405020304"/>
              </a:rPr>
              <a:t> </a:t>
            </a:r>
            <a:r>
              <a:rPr sz="2000" b="1" dirty="0">
                <a:solidFill>
                  <a:srgbClr val="FF0000"/>
                </a:solidFill>
                <a:latin typeface="Times New Roman" panose="02020603050405020304"/>
                <a:cs typeface="Times New Roman" panose="02020603050405020304"/>
              </a:rPr>
              <a:t>University,</a:t>
            </a:r>
            <a:r>
              <a:rPr sz="2000" b="1" spc="-100" dirty="0">
                <a:solidFill>
                  <a:srgbClr val="FF0000"/>
                </a:solidFill>
                <a:latin typeface="Times New Roman" panose="02020603050405020304"/>
                <a:cs typeface="Times New Roman" panose="02020603050405020304"/>
              </a:rPr>
              <a:t> </a:t>
            </a:r>
            <a:r>
              <a:rPr sz="2000" b="1" spc="-10" dirty="0">
                <a:solidFill>
                  <a:srgbClr val="FF0000"/>
                </a:solidFill>
                <a:latin typeface="Times New Roman" panose="02020603050405020304"/>
                <a:cs typeface="Times New Roman" panose="02020603050405020304"/>
              </a:rPr>
              <a:t>Punjab</a:t>
            </a:r>
            <a:endParaRPr sz="20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482" y="153606"/>
            <a:ext cx="8194040" cy="5156835"/>
          </a:xfrm>
          <a:prstGeom prst="rect">
            <a:avLst/>
          </a:prstGeom>
        </p:spPr>
        <p:txBody>
          <a:bodyPr vert="horz" wrap="square" lIns="0" tIns="15875" rIns="0" bIns="0" rtlCol="0">
            <a:spAutoFit/>
          </a:bodyPr>
          <a:lstStyle/>
          <a:p>
            <a:pPr marL="12700">
              <a:lnSpc>
                <a:spcPct val="100000"/>
              </a:lnSpc>
              <a:spcBef>
                <a:spcPts val="125"/>
              </a:spcBef>
              <a:tabLst>
                <a:tab pos="2969260" algn="l"/>
              </a:tabLst>
            </a:pPr>
            <a:r>
              <a:rPr sz="3200" spc="-10" dirty="0">
                <a:latin typeface="Times New Roman" panose="02020603050405020304"/>
                <a:cs typeface="Times New Roman" panose="02020603050405020304"/>
              </a:rPr>
              <a:t>References/Links</a:t>
            </a:r>
            <a:r>
              <a:rPr sz="3200" dirty="0">
                <a:latin typeface="Times New Roman" panose="02020603050405020304"/>
                <a:cs typeface="Times New Roman" panose="02020603050405020304"/>
              </a:rPr>
              <a:t>	</a:t>
            </a:r>
            <a:r>
              <a:rPr sz="3200" spc="-25" dirty="0">
                <a:latin typeface="Times New Roman" panose="02020603050405020304"/>
                <a:cs typeface="Times New Roman" panose="02020603050405020304"/>
              </a:rPr>
              <a:t>use</a:t>
            </a:r>
            <a:endParaRPr sz="3200">
              <a:latin typeface="Times New Roman" panose="02020603050405020304"/>
              <a:cs typeface="Times New Roman" panose="02020603050405020304"/>
            </a:endParaRPr>
          </a:p>
          <a:p>
            <a:pPr>
              <a:lnSpc>
                <a:spcPct val="100000"/>
              </a:lnSpc>
              <a:spcBef>
                <a:spcPts val="55"/>
              </a:spcBef>
            </a:pPr>
            <a:endParaRPr sz="5000">
              <a:latin typeface="Times New Roman" panose="02020603050405020304"/>
              <a:cs typeface="Times New Roman" panose="02020603050405020304"/>
            </a:endParaRPr>
          </a:p>
          <a:p>
            <a:pPr marL="193675">
              <a:lnSpc>
                <a:spcPct val="100000"/>
              </a:lnSpc>
            </a:pPr>
            <a:r>
              <a:rPr sz="3200" dirty="0">
                <a:latin typeface="Times New Roman" panose="02020603050405020304"/>
                <a:cs typeface="Times New Roman" panose="02020603050405020304"/>
              </a:rPr>
              <a:t>The</a:t>
            </a:r>
            <a:r>
              <a:rPr sz="3200" spc="-55" dirty="0">
                <a:latin typeface="Times New Roman" panose="02020603050405020304"/>
                <a:cs typeface="Times New Roman" panose="02020603050405020304"/>
              </a:rPr>
              <a:t> </a:t>
            </a:r>
            <a:r>
              <a:rPr sz="3200" dirty="0">
                <a:latin typeface="Times New Roman" panose="02020603050405020304"/>
                <a:cs typeface="Times New Roman" panose="02020603050405020304"/>
              </a:rPr>
              <a:t>link</a:t>
            </a:r>
            <a:r>
              <a:rPr sz="3200" spc="-80" dirty="0">
                <a:latin typeface="Times New Roman" panose="02020603050405020304"/>
                <a:cs typeface="Times New Roman" panose="02020603050405020304"/>
              </a:rPr>
              <a:t> </a:t>
            </a:r>
            <a:r>
              <a:rPr sz="3200" dirty="0">
                <a:latin typeface="Times New Roman" panose="02020603050405020304"/>
                <a:cs typeface="Times New Roman" panose="02020603050405020304"/>
              </a:rPr>
              <a:t>used</a:t>
            </a:r>
            <a:r>
              <a:rPr sz="3200" spc="-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is:-</a:t>
            </a:r>
            <a:endParaRPr sz="3200">
              <a:latin typeface="Times New Roman" panose="02020603050405020304"/>
              <a:cs typeface="Times New Roman" panose="02020603050405020304"/>
            </a:endParaRPr>
          </a:p>
          <a:p>
            <a:pPr marL="594360" indent="-400685">
              <a:lnSpc>
                <a:spcPct val="100000"/>
              </a:lnSpc>
              <a:spcBef>
                <a:spcPts val="740"/>
              </a:spcBef>
              <a:buAutoNum type="arabicPeriod"/>
              <a:tabLst>
                <a:tab pos="594360" algn="l"/>
              </a:tabLst>
            </a:pPr>
            <a:r>
              <a:rPr sz="3200" spc="-10" dirty="0">
                <a:solidFill>
                  <a:srgbClr val="0D0D0D"/>
                </a:solidFill>
                <a:latin typeface="Calibri" panose="020F0502020204030204"/>
                <a:cs typeface="Calibri" panose="020F0502020204030204"/>
              </a:rPr>
              <a:t>https://</a:t>
            </a:r>
            <a:r>
              <a:rPr sz="3200" spc="-10" dirty="0">
                <a:solidFill>
                  <a:srgbClr val="0D0D0D"/>
                </a:solidFill>
                <a:latin typeface="Calibri" panose="020F0502020204030204"/>
                <a:cs typeface="Calibri" panose="020F0502020204030204"/>
                <a:hlinkClick r:id="rId1"/>
              </a:rPr>
              <a:t>www.w3schools.com/</a:t>
            </a:r>
            <a:endParaRPr sz="3200">
              <a:latin typeface="Calibri" panose="020F0502020204030204"/>
              <a:cs typeface="Calibri" panose="020F0502020204030204"/>
            </a:endParaRPr>
          </a:p>
          <a:p>
            <a:pPr marL="689610" indent="-401320">
              <a:lnSpc>
                <a:spcPct val="100000"/>
              </a:lnSpc>
              <a:spcBef>
                <a:spcPts val="815"/>
              </a:spcBef>
              <a:buAutoNum type="arabicPeriod"/>
              <a:tabLst>
                <a:tab pos="690245" algn="l"/>
              </a:tabLst>
            </a:pPr>
            <a:r>
              <a:rPr sz="3200" spc="-10" dirty="0">
                <a:solidFill>
                  <a:srgbClr val="0D0D0D"/>
                </a:solidFill>
                <a:latin typeface="Calibri" panose="020F0502020204030204"/>
                <a:cs typeface="Calibri" panose="020F0502020204030204"/>
              </a:rPr>
              <a:t>https://stackoverflow.com/</a:t>
            </a:r>
            <a:endParaRPr sz="3200">
              <a:latin typeface="Calibri" panose="020F0502020204030204"/>
              <a:cs typeface="Calibri" panose="020F0502020204030204"/>
            </a:endParaRPr>
          </a:p>
          <a:p>
            <a:pPr marL="594360" indent="-400685">
              <a:lnSpc>
                <a:spcPct val="100000"/>
              </a:lnSpc>
              <a:spcBef>
                <a:spcPts val="740"/>
              </a:spcBef>
              <a:buAutoNum type="arabicPeriod"/>
              <a:tabLst>
                <a:tab pos="594360" algn="l"/>
              </a:tabLst>
            </a:pPr>
            <a:r>
              <a:rPr sz="3200" spc="-10" dirty="0">
                <a:solidFill>
                  <a:srgbClr val="0D0D0D"/>
                </a:solidFill>
                <a:latin typeface="Calibri" panose="020F0502020204030204"/>
                <a:cs typeface="Calibri" panose="020F0502020204030204"/>
              </a:rPr>
              <a:t>https://</a:t>
            </a:r>
            <a:r>
              <a:rPr sz="3200" spc="-10" dirty="0">
                <a:solidFill>
                  <a:srgbClr val="0D0D0D"/>
                </a:solidFill>
                <a:latin typeface="Calibri" panose="020F0502020204030204"/>
                <a:cs typeface="Calibri" panose="020F0502020204030204"/>
                <a:hlinkClick r:id="rId2"/>
              </a:rPr>
              <a:t>www.geeksforgeeks.org</a:t>
            </a:r>
            <a:r>
              <a:rPr sz="3200" spc="-10" dirty="0">
                <a:solidFill>
                  <a:srgbClr val="0D0D0D"/>
                </a:solidFill>
                <a:latin typeface="Calibri" panose="020F0502020204030204"/>
                <a:cs typeface="Calibri" panose="020F0502020204030204"/>
              </a:rPr>
              <a:t>/</a:t>
            </a:r>
            <a:endParaRPr sz="3200">
              <a:latin typeface="Calibri" panose="020F0502020204030204"/>
              <a:cs typeface="Calibri" panose="020F0502020204030204"/>
            </a:endParaRPr>
          </a:p>
          <a:p>
            <a:pPr marL="594360" indent="-400685">
              <a:lnSpc>
                <a:spcPct val="100000"/>
              </a:lnSpc>
              <a:spcBef>
                <a:spcPts val="820"/>
              </a:spcBef>
              <a:buAutoNum type="arabicPeriod"/>
              <a:tabLst>
                <a:tab pos="594360" algn="l"/>
              </a:tabLst>
            </a:pPr>
            <a:r>
              <a:rPr sz="3200" dirty="0">
                <a:solidFill>
                  <a:srgbClr val="0D0D0D"/>
                </a:solidFill>
                <a:latin typeface="Calibri" panose="020F0502020204030204"/>
                <a:cs typeface="Calibri" panose="020F0502020204030204"/>
              </a:rPr>
              <a:t>HTML</a:t>
            </a:r>
            <a:r>
              <a:rPr sz="3200" spc="-5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and</a:t>
            </a:r>
            <a:r>
              <a:rPr sz="3200" spc="-8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CSS:</a:t>
            </a:r>
            <a:r>
              <a:rPr sz="3200" spc="-8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Design</a:t>
            </a:r>
            <a:r>
              <a:rPr sz="3200" spc="75"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and</a:t>
            </a:r>
            <a:r>
              <a:rPr sz="3200" spc="-75"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Build</a:t>
            </a:r>
            <a:r>
              <a:rPr sz="3200" spc="-7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Websites</a:t>
            </a:r>
            <a:endParaRPr sz="3200">
              <a:latin typeface="Calibri" panose="020F0502020204030204"/>
              <a:cs typeface="Calibri" panose="020F0502020204030204"/>
            </a:endParaRPr>
          </a:p>
          <a:p>
            <a:pPr marL="193675" marR="5080" indent="457835">
              <a:lnSpc>
                <a:spcPct val="100000"/>
              </a:lnSpc>
              <a:spcBef>
                <a:spcPts val="740"/>
              </a:spcBef>
              <a:buAutoNum type="arabicPeriod"/>
              <a:tabLst>
                <a:tab pos="651510" algn="l"/>
                <a:tab pos="652145" algn="l"/>
                <a:tab pos="2214880" algn="l"/>
                <a:tab pos="3111500" algn="l"/>
                <a:tab pos="4474845" algn="l"/>
                <a:tab pos="6715125" algn="l"/>
              </a:tabLst>
            </a:pPr>
            <a:r>
              <a:rPr sz="3200" spc="-10" dirty="0">
                <a:solidFill>
                  <a:srgbClr val="0D0D0D"/>
                </a:solidFill>
                <a:latin typeface="Calibri" panose="020F0502020204030204"/>
                <a:cs typeface="Calibri" panose="020F0502020204030204"/>
              </a:rPr>
              <a:t>Learning</a:t>
            </a:r>
            <a:r>
              <a:rPr sz="3200" dirty="0">
                <a:solidFill>
                  <a:srgbClr val="0D0D0D"/>
                </a:solidFill>
                <a:latin typeface="Calibri" panose="020F0502020204030204"/>
                <a:cs typeface="Calibri" panose="020F0502020204030204"/>
              </a:rPr>
              <a:t>	</a:t>
            </a:r>
            <a:r>
              <a:rPr sz="3200" spc="-25" dirty="0">
                <a:solidFill>
                  <a:srgbClr val="0D0D0D"/>
                </a:solidFill>
                <a:latin typeface="Calibri" panose="020F0502020204030204"/>
                <a:cs typeface="Calibri" panose="020F0502020204030204"/>
              </a:rPr>
              <a:t>Web</a:t>
            </a:r>
            <a:r>
              <a:rPr sz="3200"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Design:</a:t>
            </a:r>
            <a:r>
              <a:rPr sz="3200" dirty="0">
                <a:solidFill>
                  <a:srgbClr val="0D0D0D"/>
                </a:solidFill>
                <a:latin typeface="Calibri" panose="020F0502020204030204"/>
                <a:cs typeface="Calibri" panose="020F0502020204030204"/>
              </a:rPr>
              <a:t>	A</a:t>
            </a:r>
            <a:r>
              <a:rPr sz="3200" spc="32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Beginner's</a:t>
            </a:r>
            <a:r>
              <a:rPr sz="3200" dirty="0">
                <a:solidFill>
                  <a:srgbClr val="0D0D0D"/>
                </a:solidFill>
                <a:latin typeface="Calibri" panose="020F0502020204030204"/>
                <a:cs typeface="Calibri" panose="020F0502020204030204"/>
              </a:rPr>
              <a:t>	Guide</a:t>
            </a:r>
            <a:r>
              <a:rPr sz="3200" spc="265" dirty="0">
                <a:solidFill>
                  <a:srgbClr val="0D0D0D"/>
                </a:solidFill>
                <a:latin typeface="Calibri" panose="020F0502020204030204"/>
                <a:cs typeface="Calibri" panose="020F0502020204030204"/>
              </a:rPr>
              <a:t> </a:t>
            </a:r>
            <a:r>
              <a:rPr sz="3200" spc="-25" dirty="0">
                <a:solidFill>
                  <a:srgbClr val="0D0D0D"/>
                </a:solidFill>
                <a:latin typeface="Calibri" panose="020F0502020204030204"/>
                <a:cs typeface="Calibri" panose="020F0502020204030204"/>
              </a:rPr>
              <a:t>to </a:t>
            </a:r>
            <a:r>
              <a:rPr sz="3200" dirty="0">
                <a:solidFill>
                  <a:srgbClr val="0D0D0D"/>
                </a:solidFill>
                <a:latin typeface="Calibri" panose="020F0502020204030204"/>
                <a:cs typeface="Calibri" panose="020F0502020204030204"/>
              </a:rPr>
              <a:t>HTML,</a:t>
            </a:r>
            <a:r>
              <a:rPr sz="3200" spc="-70"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CSS,</a:t>
            </a:r>
            <a:r>
              <a:rPr sz="3200" spc="-12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JavaScript,</a:t>
            </a:r>
            <a:r>
              <a:rPr sz="3200" spc="-125"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and</a:t>
            </a:r>
            <a:r>
              <a:rPr sz="3200" spc="-114" dirty="0">
                <a:solidFill>
                  <a:srgbClr val="0D0D0D"/>
                </a:solidFill>
                <a:latin typeface="Calibri" panose="020F0502020204030204"/>
                <a:cs typeface="Calibri" panose="020F0502020204030204"/>
              </a:rPr>
              <a:t> </a:t>
            </a:r>
            <a:r>
              <a:rPr sz="3200" dirty="0">
                <a:solidFill>
                  <a:srgbClr val="0D0D0D"/>
                </a:solidFill>
                <a:latin typeface="Calibri" panose="020F0502020204030204"/>
                <a:cs typeface="Calibri" panose="020F0502020204030204"/>
              </a:rPr>
              <a:t>Web</a:t>
            </a:r>
            <a:r>
              <a:rPr sz="3200" spc="25" dirty="0">
                <a:solidFill>
                  <a:srgbClr val="0D0D0D"/>
                </a:solidFill>
                <a:latin typeface="Calibri" panose="020F0502020204030204"/>
                <a:cs typeface="Calibri" panose="020F0502020204030204"/>
              </a:rPr>
              <a:t> </a:t>
            </a:r>
            <a:r>
              <a:rPr sz="3200" spc="-10" dirty="0">
                <a:solidFill>
                  <a:srgbClr val="0D0D0D"/>
                </a:solidFill>
                <a:latin typeface="Calibri" panose="020F0502020204030204"/>
                <a:cs typeface="Calibri" panose="020F0502020204030204"/>
              </a:rPr>
              <a:t>Graphics</a:t>
            </a:r>
            <a:endParaRPr sz="3200">
              <a:latin typeface="Calibri" panose="020F0502020204030204"/>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857250"/>
            <a:ext cx="9143999" cy="579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805305" y="2528570"/>
            <a:ext cx="5340350" cy="1212850"/>
          </a:xfrm>
          <a:prstGeom prst="rect">
            <a:avLst/>
          </a:prstGeom>
        </p:spPr>
        <p:txBody>
          <a:bodyPr vert="horz" wrap="square" lIns="0" tIns="12065" rIns="0" bIns="0" rtlCol="0">
            <a:noAutofit/>
          </a:bodyPr>
          <a:lstStyle/>
          <a:p>
            <a:pPr marL="2119630" marR="5080" indent="-2107565">
              <a:lnSpc>
                <a:spcPct val="120000"/>
              </a:lnSpc>
              <a:spcBef>
                <a:spcPts val="95"/>
              </a:spcBef>
            </a:pPr>
            <a:r>
              <a:rPr lang="en-IN" sz="6000" dirty="0"/>
              <a:t> RESTAURENT</a:t>
            </a:r>
            <a:endParaRPr lang="en-IN" sz="6000" dirty="0"/>
          </a:p>
        </p:txBody>
      </p:sp>
      <p:sp>
        <p:nvSpPr>
          <p:cNvPr id="3" name="object 3"/>
          <p:cNvSpPr txBox="1">
            <a:spLocks noGrp="1"/>
          </p:cNvSpPr>
          <p:nvPr>
            <p:ph type="subTitle" idx="4"/>
          </p:nvPr>
        </p:nvSpPr>
        <p:spPr>
          <a:xfrm>
            <a:off x="734695" y="3576320"/>
            <a:ext cx="7581265" cy="941705"/>
          </a:xfrm>
          <a:prstGeom prst="rect">
            <a:avLst/>
          </a:prstGeom>
        </p:spPr>
        <p:txBody>
          <a:bodyPr vert="horz" wrap="square" lIns="0" tIns="13335" rIns="0" bIns="0" rtlCol="0">
            <a:noAutofit/>
          </a:bodyPr>
          <a:lstStyle/>
          <a:p>
            <a:pPr marL="15240">
              <a:lnSpc>
                <a:spcPct val="100000"/>
              </a:lnSpc>
              <a:spcBef>
                <a:spcPts val="105"/>
              </a:spcBef>
            </a:pPr>
            <a:r>
              <a:rPr lang="en-IN" sz="6000"/>
              <a:t>             WHEEL</a:t>
            </a:r>
            <a:endParaRPr lang="en-IN"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3625" y="0"/>
            <a:ext cx="3000375" cy="876300"/>
            <a:chOff x="6143625" y="0"/>
            <a:chExt cx="3000375" cy="876300"/>
          </a:xfrm>
        </p:grpSpPr>
        <p:pic>
          <p:nvPicPr>
            <p:cNvPr id="3" name="object 3"/>
            <p:cNvPicPr/>
            <p:nvPr/>
          </p:nvPicPr>
          <p:blipFill>
            <a:blip r:embed="rId1" cstate="print"/>
            <a:stretch>
              <a:fillRect/>
            </a:stretch>
          </p:blipFill>
          <p:spPr>
            <a:xfrm>
              <a:off x="6553200" y="228600"/>
              <a:ext cx="2057400" cy="638175"/>
            </a:xfrm>
            <a:prstGeom prst="rect">
              <a:avLst/>
            </a:prstGeom>
          </p:spPr>
        </p:pic>
        <p:sp>
          <p:nvSpPr>
            <p:cNvPr id="4" name="object 4"/>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p:txBody>
        </p:sp>
        <p:pic>
          <p:nvPicPr>
            <p:cNvPr id="5" name="object 5"/>
            <p:cNvPicPr/>
            <p:nvPr/>
          </p:nvPicPr>
          <p:blipFill>
            <a:blip r:embed="rId1" cstate="print"/>
            <a:stretch>
              <a:fillRect/>
            </a:stretch>
          </p:blipFill>
          <p:spPr>
            <a:xfrm>
              <a:off x="6553200" y="228600"/>
              <a:ext cx="2057400" cy="638175"/>
            </a:xfrm>
            <a:prstGeom prst="rect">
              <a:avLst/>
            </a:prstGeom>
          </p:spPr>
        </p:pic>
        <p:sp>
          <p:nvSpPr>
            <p:cNvPr id="6" name="object 6"/>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p:txBody>
        </p:sp>
        <p:pic>
          <p:nvPicPr>
            <p:cNvPr id="7" name="object 7"/>
            <p:cNvPicPr/>
            <p:nvPr/>
          </p:nvPicPr>
          <p:blipFill>
            <a:blip r:embed="rId2" cstate="print"/>
            <a:stretch>
              <a:fillRect/>
            </a:stretch>
          </p:blipFill>
          <p:spPr>
            <a:xfrm>
              <a:off x="6553200" y="228600"/>
              <a:ext cx="1924050" cy="609600"/>
            </a:xfrm>
            <a:prstGeom prst="rect">
              <a:avLst/>
            </a:prstGeom>
          </p:spPr>
        </p:pic>
      </p:grpSp>
      <p:sp>
        <p:nvSpPr>
          <p:cNvPr id="8" name="object 8"/>
          <p:cNvSpPr txBox="1">
            <a:spLocks noGrp="1"/>
          </p:cNvSpPr>
          <p:nvPr>
            <p:ph type="title"/>
          </p:nvPr>
        </p:nvSpPr>
        <p:spPr>
          <a:prstGeom prst="rect">
            <a:avLst/>
          </a:prstGeom>
        </p:spPr>
        <p:txBody>
          <a:bodyPr vert="horz" wrap="square" lIns="0" tIns="65659" rIns="0" bIns="0" rtlCol="0">
            <a:spAutoFit/>
          </a:bodyPr>
          <a:lstStyle/>
          <a:p>
            <a:pPr marL="12700">
              <a:lnSpc>
                <a:spcPct val="100000"/>
              </a:lnSpc>
              <a:spcBef>
                <a:spcPts val="130"/>
              </a:spcBef>
            </a:pPr>
            <a:r>
              <a:rPr sz="3200" b="1" spc="-50" dirty="0">
                <a:latin typeface="Times New Roman" panose="02020603050405020304"/>
                <a:cs typeface="Times New Roman" panose="02020603050405020304"/>
              </a:rPr>
              <a:t>Table</a:t>
            </a:r>
            <a:r>
              <a:rPr sz="3200" b="1" spc="-14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of</a:t>
            </a:r>
            <a:r>
              <a:rPr sz="3200" b="1" spc="-15"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Contents</a:t>
            </a:r>
            <a:endParaRPr sz="3200">
              <a:latin typeface="Times New Roman" panose="02020603050405020304"/>
              <a:cs typeface="Times New Roman" panose="02020603050405020304"/>
            </a:endParaRPr>
          </a:p>
        </p:txBody>
      </p:sp>
      <p:sp>
        <p:nvSpPr>
          <p:cNvPr id="9" name="object 9"/>
          <p:cNvSpPr txBox="1"/>
          <p:nvPr/>
        </p:nvSpPr>
        <p:spPr>
          <a:xfrm>
            <a:off x="2730500" y="2216150"/>
            <a:ext cx="6136005" cy="4006215"/>
          </a:xfrm>
          <a:prstGeom prst="rect">
            <a:avLst/>
          </a:prstGeom>
        </p:spPr>
        <p:txBody>
          <a:bodyPr vert="horz" wrap="square" lIns="0" tIns="85090" rIns="0" bIns="0" rtlCol="0">
            <a:noAutofit/>
          </a:bodyPr>
          <a:lstStyle/>
          <a:p>
            <a:pPr marL="355600" indent="-343535" algn="l">
              <a:lnSpc>
                <a:spcPct val="100000"/>
              </a:lnSpc>
              <a:spcBef>
                <a:spcPts val="670"/>
              </a:spcBef>
              <a:buFont typeface="Arial" panose="020B0604020202020204"/>
              <a:buChar char="•"/>
              <a:tabLst>
                <a:tab pos="355600" algn="l"/>
                <a:tab pos="356235" algn="l"/>
              </a:tabLst>
            </a:pPr>
            <a:r>
              <a:rPr sz="2400" spc="-10" dirty="0">
                <a:latin typeface="Times New Roman" panose="02020603050405020304"/>
                <a:cs typeface="Times New Roman" panose="02020603050405020304"/>
              </a:rPr>
              <a:t>Introduction</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spc="-25" dirty="0">
                <a:latin typeface="Times New Roman" panose="02020603050405020304"/>
                <a:cs typeface="Times New Roman" panose="02020603050405020304"/>
              </a:rPr>
              <a:t>Technical</a:t>
            </a:r>
            <a:r>
              <a:rPr sz="2400" spc="2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Details</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dirty="0">
                <a:latin typeface="Times New Roman" panose="02020603050405020304"/>
                <a:cs typeface="Times New Roman" panose="02020603050405020304"/>
              </a:rPr>
              <a:t>Key</a:t>
            </a:r>
            <a:r>
              <a:rPr sz="2400" spc="-3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Features</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dirty="0">
                <a:latin typeface="Times New Roman" panose="02020603050405020304"/>
                <a:cs typeface="Times New Roman" panose="02020603050405020304"/>
              </a:rPr>
              <a:t>Project</a:t>
            </a:r>
            <a:r>
              <a:rPr sz="2400" spc="-7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Highlights</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spc="-10" dirty="0">
                <a:latin typeface="Times New Roman" panose="02020603050405020304"/>
                <a:cs typeface="Times New Roman" panose="02020603050405020304"/>
              </a:rPr>
              <a:t>Conclusion</a:t>
            </a:r>
            <a:endParaRPr sz="2400">
              <a:latin typeface="Times New Roman" panose="02020603050405020304"/>
              <a:cs typeface="Times New Roman" panose="02020603050405020304"/>
            </a:endParaRPr>
          </a:p>
          <a:p>
            <a:pPr marL="355600" indent="-343535" algn="l">
              <a:lnSpc>
                <a:spcPct val="100000"/>
              </a:lnSpc>
              <a:spcBef>
                <a:spcPts val="575"/>
              </a:spcBef>
              <a:buFont typeface="Arial" panose="020B0604020202020204"/>
              <a:buChar char="•"/>
              <a:tabLst>
                <a:tab pos="355600" algn="l"/>
                <a:tab pos="356235" algn="l"/>
              </a:tabLst>
            </a:pPr>
            <a:r>
              <a:rPr sz="2400" spc="-10" dirty="0">
                <a:latin typeface="Times New Roman" panose="02020603050405020304"/>
                <a:cs typeface="Times New Roman" panose="02020603050405020304"/>
              </a:rPr>
              <a:t>References/Links</a:t>
            </a:r>
            <a:r>
              <a:rPr sz="2400" spc="90" dirty="0">
                <a:latin typeface="Times New Roman" panose="02020603050405020304"/>
                <a:cs typeface="Times New Roman" panose="02020603050405020304"/>
              </a:rPr>
              <a:t> </a:t>
            </a:r>
            <a:r>
              <a:rPr sz="2400" spc="-30" dirty="0">
                <a:latin typeface="Times New Roman" panose="02020603050405020304"/>
                <a:cs typeface="Times New Roman" panose="02020603050405020304"/>
              </a:rPr>
              <a:t>used</a:t>
            </a:r>
            <a:endParaRPr sz="24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spc="-10" dirty="0"/>
              <a:t>Introduction</a:t>
            </a:r>
            <a:endParaRPr spc="-10" dirty="0"/>
          </a:p>
        </p:txBody>
      </p:sp>
      <p:sp>
        <p:nvSpPr>
          <p:cNvPr id="3" name="object 3"/>
          <p:cNvSpPr txBox="1"/>
          <p:nvPr/>
        </p:nvSpPr>
        <p:spPr>
          <a:xfrm>
            <a:off x="474662" y="1222057"/>
            <a:ext cx="7997190" cy="3757295"/>
          </a:xfrm>
          <a:prstGeom prst="rect">
            <a:avLst/>
          </a:prstGeom>
        </p:spPr>
        <p:txBody>
          <a:bodyPr vert="horz" wrap="square" lIns="0" tIns="12700" rIns="0" bIns="0" rtlCol="0">
            <a:spAutoFit/>
          </a:bodyPr>
          <a:lstStyle/>
          <a:p>
            <a:pPr marL="12700" marR="5080" algn="just">
              <a:lnSpc>
                <a:spcPct val="100000"/>
              </a:lnSpc>
              <a:spcBef>
                <a:spcPts val="100"/>
              </a:spcBef>
            </a:pPr>
            <a:r>
              <a:rPr sz="2400">
                <a:latin typeface="Times New Roman" panose="02020603050405020304"/>
                <a:cs typeface="Times New Roman" panose="02020603050405020304"/>
              </a:rPr>
              <a:t>Restaurant Wheel is Delhi's corporate food-commerce tiffin service which allows you to order delicious home-style food and Snacks in convenient packaging over Phone or Online.</a:t>
            </a:r>
            <a:endParaRPr sz="2400">
              <a:latin typeface="Times New Roman" panose="02020603050405020304"/>
              <a:cs typeface="Times New Roman" panose="02020603050405020304"/>
            </a:endParaRPr>
          </a:p>
          <a:p>
            <a:pPr marL="12700" marR="5080" algn="just">
              <a:lnSpc>
                <a:spcPct val="100000"/>
              </a:lnSpc>
              <a:spcBef>
                <a:spcPts val="100"/>
              </a:spcBef>
            </a:pPr>
            <a:endParaRPr sz="2400">
              <a:latin typeface="Times New Roman" panose="02020603050405020304"/>
              <a:cs typeface="Times New Roman" panose="02020603050405020304"/>
            </a:endParaRPr>
          </a:p>
          <a:p>
            <a:pPr marL="12700" marR="5080" algn="just">
              <a:lnSpc>
                <a:spcPct val="100000"/>
              </a:lnSpc>
              <a:spcBef>
                <a:spcPts val="100"/>
              </a:spcBef>
            </a:pPr>
            <a:r>
              <a:rPr sz="2400">
                <a:latin typeface="Times New Roman" panose="02020603050405020304"/>
                <a:cs typeface="Times New Roman" panose="02020603050405020304"/>
              </a:rPr>
              <a:t>Restaurant Wheel delivers nutritious meals South Delhi in Hot case boxes and we serve a different meal every day of the month! Or customize your meal what you like to eat.</a:t>
            </a:r>
            <a:endParaRPr sz="2400">
              <a:latin typeface="Times New Roman" panose="02020603050405020304"/>
              <a:cs typeface="Times New Roman" panose="02020603050405020304"/>
            </a:endParaRPr>
          </a:p>
          <a:p>
            <a:pPr marL="12700" marR="5080" algn="just">
              <a:lnSpc>
                <a:spcPct val="100000"/>
              </a:lnSpc>
              <a:spcBef>
                <a:spcPts val="100"/>
              </a:spcBef>
            </a:pPr>
            <a:endParaRPr sz="2400">
              <a:latin typeface="Times New Roman" panose="02020603050405020304"/>
              <a:cs typeface="Times New Roman" panose="02020603050405020304"/>
            </a:endParaRPr>
          </a:p>
          <a:p>
            <a:pPr marL="12700" marR="5080" algn="just">
              <a:lnSpc>
                <a:spcPct val="100000"/>
              </a:lnSpc>
              <a:spcBef>
                <a:spcPts val="100"/>
              </a:spcBef>
            </a:pPr>
            <a:r>
              <a:rPr sz="2400">
                <a:latin typeface="Times New Roman" panose="02020603050405020304"/>
                <a:cs typeface="Times New Roman" panose="02020603050405020304"/>
              </a:rPr>
              <a:t>Our customers love Restaurant Wheel tiffin service for its authentic Indian food and customer eservice.</a:t>
            </a:r>
            <a:endParaRPr sz="2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dirty="0"/>
              <a:t>Technical</a:t>
            </a:r>
            <a:r>
              <a:rPr spc="-200" dirty="0"/>
              <a:t> </a:t>
            </a:r>
            <a:r>
              <a:rPr spc="-10" dirty="0"/>
              <a:t>Details</a:t>
            </a:r>
            <a:endParaRPr spc="-10" dirty="0"/>
          </a:p>
        </p:txBody>
      </p:sp>
      <p:sp>
        <p:nvSpPr>
          <p:cNvPr id="3" name="object 3"/>
          <p:cNvSpPr txBox="1"/>
          <p:nvPr/>
        </p:nvSpPr>
        <p:spPr>
          <a:xfrm>
            <a:off x="474662" y="1231900"/>
            <a:ext cx="7992109" cy="4901565"/>
          </a:xfrm>
          <a:prstGeom prst="rect">
            <a:avLst/>
          </a:prstGeom>
        </p:spPr>
        <p:txBody>
          <a:bodyPr vert="horz" wrap="square" lIns="0" tIns="10160" rIns="0" bIns="0" rtlCol="0">
            <a:spAutoFit/>
          </a:bodyPr>
          <a:lstStyle/>
          <a:p>
            <a:pPr marL="12700" marR="15875" indent="76835" algn="just">
              <a:lnSpc>
                <a:spcPct val="102000"/>
              </a:lnSpc>
              <a:spcBef>
                <a:spcPts val="80"/>
              </a:spcBef>
              <a:buSzPct val="94000"/>
              <a:buFont typeface="Arial" panose="020B0604020202020204"/>
              <a:buChar char="•"/>
              <a:tabLst>
                <a:tab pos="89535" algn="l"/>
              </a:tabLst>
            </a:pPr>
            <a:r>
              <a:rPr sz="1550" b="1" dirty="0">
                <a:latin typeface="Times New Roman" panose="02020603050405020304"/>
                <a:cs typeface="Times New Roman" panose="02020603050405020304"/>
              </a:rPr>
              <a:t>HTML</a:t>
            </a:r>
            <a:r>
              <a:rPr sz="1550" b="1"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standard</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markup</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language</a:t>
            </a:r>
            <a:r>
              <a:rPr sz="1550" spc="19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0" dirty="0">
                <a:latin typeface="Times New Roman" panose="02020603050405020304"/>
                <a:cs typeface="Times New Roman" panose="02020603050405020304"/>
              </a:rPr>
              <a:t> </a:t>
            </a:r>
            <a:r>
              <a:rPr sz="1550" dirty="0">
                <a:latin typeface="Times New Roman" panose="02020603050405020304"/>
                <a:cs typeface="Times New Roman" panose="02020603050405020304"/>
              </a:rPr>
              <a:t>create</a:t>
            </a:r>
            <a:r>
              <a:rPr sz="1550" spc="18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pages.</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22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essential</a:t>
            </a:r>
            <a:r>
              <a:rPr sz="1550" spc="229"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ensure</a:t>
            </a:r>
            <a:r>
              <a:rPr sz="1550" spc="9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that </a:t>
            </a:r>
            <a:r>
              <a:rPr sz="1550" dirty="0">
                <a:latin typeface="Times New Roman" panose="02020603050405020304"/>
                <a:cs typeface="Times New Roman" panose="02020603050405020304"/>
              </a:rPr>
              <a:t>the</a:t>
            </a:r>
            <a:r>
              <a:rPr sz="1550" spc="250" dirty="0">
                <a:latin typeface="Times New Roman" panose="02020603050405020304"/>
                <a:cs typeface="Times New Roman" panose="02020603050405020304"/>
              </a:rPr>
              <a:t> </a:t>
            </a:r>
            <a:r>
              <a:rPr sz="1550" dirty="0">
                <a:latin typeface="Times New Roman" panose="02020603050405020304"/>
                <a:cs typeface="Times New Roman" panose="02020603050405020304"/>
              </a:rPr>
              <a:t>HTML</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code</a:t>
            </a:r>
            <a:r>
              <a:rPr sz="1550" spc="26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clean</a:t>
            </a:r>
            <a:r>
              <a:rPr sz="1550" spc="32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245" dirty="0">
                <a:latin typeface="Times New Roman" panose="02020603050405020304"/>
                <a:cs typeface="Times New Roman" panose="02020603050405020304"/>
              </a:rPr>
              <a:t> </a:t>
            </a:r>
            <a:r>
              <a:rPr sz="1550" dirty="0">
                <a:latin typeface="Times New Roman" panose="02020603050405020304"/>
                <a:cs typeface="Times New Roman" panose="02020603050405020304"/>
              </a:rPr>
              <a:t>valid,</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including</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using</a:t>
            </a:r>
            <a:r>
              <a:rPr sz="1550" spc="335" dirty="0">
                <a:latin typeface="Times New Roman" panose="02020603050405020304"/>
                <a:cs typeface="Times New Roman" panose="02020603050405020304"/>
              </a:rPr>
              <a:t> </a:t>
            </a:r>
            <a:r>
              <a:rPr sz="1550" dirty="0">
                <a:latin typeface="Times New Roman" panose="02020603050405020304"/>
                <a:cs typeface="Times New Roman" panose="02020603050405020304"/>
              </a:rPr>
              <a:t>proper</a:t>
            </a:r>
            <a:r>
              <a:rPr sz="1550" spc="285" dirty="0">
                <a:latin typeface="Times New Roman" panose="02020603050405020304"/>
                <a:cs typeface="Times New Roman" panose="02020603050405020304"/>
              </a:rPr>
              <a:t> </a:t>
            </a:r>
            <a:r>
              <a:rPr sz="1550" dirty="0">
                <a:latin typeface="Times New Roman" panose="02020603050405020304"/>
                <a:cs typeface="Times New Roman" panose="02020603050405020304"/>
              </a:rPr>
              <a:t>headings,</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meta</a:t>
            </a:r>
            <a:r>
              <a:rPr sz="1550" spc="254" dirty="0">
                <a:latin typeface="Times New Roman" panose="02020603050405020304"/>
                <a:cs typeface="Times New Roman" panose="02020603050405020304"/>
              </a:rPr>
              <a:t> </a:t>
            </a:r>
            <a:r>
              <a:rPr sz="1550" dirty="0">
                <a:latin typeface="Times New Roman" panose="02020603050405020304"/>
                <a:cs typeface="Times New Roman" panose="02020603050405020304"/>
              </a:rPr>
              <a:t>tags,</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24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structured </a:t>
            </a:r>
            <a:r>
              <a:rPr sz="1550" dirty="0">
                <a:latin typeface="Times New Roman" panose="02020603050405020304"/>
                <a:cs typeface="Times New Roman" panose="02020603050405020304"/>
              </a:rPr>
              <a:t>data.</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This</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helps</a:t>
            </a:r>
            <a:r>
              <a:rPr sz="1550" spc="490" dirty="0">
                <a:latin typeface="Times New Roman" panose="02020603050405020304"/>
                <a:cs typeface="Times New Roman" panose="02020603050405020304"/>
              </a:rPr>
              <a:t> </a:t>
            </a:r>
            <a:r>
              <a:rPr sz="1550" dirty="0">
                <a:latin typeface="Times New Roman" panose="02020603050405020304"/>
                <a:cs typeface="Times New Roman" panose="02020603050405020304"/>
              </a:rPr>
              <a:t>search</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engines</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understand</a:t>
            </a:r>
            <a:r>
              <a:rPr sz="1550" spc="484"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content</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of</a:t>
            </a:r>
            <a:r>
              <a:rPr sz="1550" spc="5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pages</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46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index</a:t>
            </a:r>
            <a:r>
              <a:rPr sz="1550" spc="46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them </a:t>
            </a:r>
            <a:r>
              <a:rPr sz="1550" spc="-10" dirty="0">
                <a:latin typeface="Times New Roman" panose="02020603050405020304"/>
                <a:cs typeface="Times New Roman" panose="02020603050405020304"/>
              </a:rPr>
              <a:t>properly.</a:t>
            </a:r>
            <a:endParaRPr sz="1550">
              <a:latin typeface="Times New Roman" panose="02020603050405020304"/>
              <a:cs typeface="Times New Roman" panose="02020603050405020304"/>
            </a:endParaRPr>
          </a:p>
          <a:p>
            <a:pPr marL="12700" marR="10795" indent="76835" algn="just">
              <a:lnSpc>
                <a:spcPct val="103000"/>
              </a:lnSpc>
              <a:spcBef>
                <a:spcPts val="35"/>
              </a:spcBef>
              <a:buSzPct val="94000"/>
              <a:buFont typeface="Arial" panose="020B0604020202020204"/>
              <a:buChar char="•"/>
              <a:tabLst>
                <a:tab pos="89535" algn="l"/>
              </a:tabLst>
            </a:pPr>
            <a:r>
              <a:rPr sz="1550" b="1" dirty="0">
                <a:latin typeface="Times New Roman" panose="02020603050405020304"/>
                <a:cs typeface="Times New Roman" panose="02020603050405020304"/>
              </a:rPr>
              <a:t>CSS</a:t>
            </a:r>
            <a:r>
              <a:rPr sz="1550" b="1" spc="145"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0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0" dirty="0">
                <a:latin typeface="Times New Roman" panose="02020603050405020304"/>
                <a:cs typeface="Times New Roman" panose="02020603050405020304"/>
              </a:rPr>
              <a:t> </a:t>
            </a:r>
            <a:r>
              <a:rPr sz="1550" dirty="0">
                <a:latin typeface="Times New Roman" panose="02020603050405020304"/>
                <a:cs typeface="Times New Roman" panose="02020603050405020304"/>
              </a:rPr>
              <a:t>style</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a:t>
            </a:r>
            <a:r>
              <a:rPr sz="1550"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make</a:t>
            </a:r>
            <a:r>
              <a:rPr sz="1550" spc="180"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visually</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appealing</a:t>
            </a:r>
            <a:r>
              <a:rPr sz="1550" spc="9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users.</a:t>
            </a:r>
            <a:r>
              <a:rPr sz="1550" spc="180" dirty="0">
                <a:latin typeface="Times New Roman" panose="02020603050405020304"/>
                <a:cs typeface="Times New Roman" panose="02020603050405020304"/>
              </a:rPr>
              <a:t> </a:t>
            </a:r>
            <a:r>
              <a:rPr sz="1550" dirty="0">
                <a:latin typeface="Times New Roman" panose="02020603050405020304"/>
                <a:cs typeface="Times New Roman" panose="02020603050405020304"/>
              </a:rPr>
              <a:t>While</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CSS</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does</a:t>
            </a:r>
            <a:r>
              <a:rPr sz="1550" spc="19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not </a:t>
            </a:r>
            <a:r>
              <a:rPr sz="1550" dirty="0">
                <a:latin typeface="Times New Roman" panose="02020603050405020304"/>
                <a:cs typeface="Times New Roman" panose="02020603050405020304"/>
              </a:rPr>
              <a:t>have</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114" dirty="0">
                <a:latin typeface="Times New Roman" panose="02020603050405020304"/>
                <a:cs typeface="Times New Roman" panose="02020603050405020304"/>
              </a:rPr>
              <a:t> </a:t>
            </a:r>
            <a:r>
              <a:rPr sz="1550" dirty="0">
                <a:latin typeface="Times New Roman" panose="02020603050405020304"/>
                <a:cs typeface="Times New Roman" panose="02020603050405020304"/>
              </a:rPr>
              <a:t>direct</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impact</a:t>
            </a:r>
            <a:r>
              <a:rPr sz="1550" spc="80" dirty="0">
                <a:latin typeface="Times New Roman" panose="02020603050405020304"/>
                <a:cs typeface="Times New Roman" panose="02020603050405020304"/>
              </a:rPr>
              <a:t> </a:t>
            </a:r>
            <a:r>
              <a:rPr sz="1550" spc="60" dirty="0">
                <a:latin typeface="Times New Roman" panose="02020603050405020304"/>
                <a:cs typeface="Times New Roman" panose="02020603050405020304"/>
              </a:rPr>
              <a:t>on</a:t>
            </a:r>
            <a:r>
              <a:rPr sz="1550" spc="105" dirty="0">
                <a:latin typeface="Times New Roman" panose="02020603050405020304"/>
                <a:cs typeface="Times New Roman" panose="02020603050405020304"/>
              </a:rPr>
              <a:t> </a:t>
            </a:r>
            <a:r>
              <a:rPr sz="1550" dirty="0">
                <a:latin typeface="Times New Roman" panose="02020603050405020304"/>
                <a:cs typeface="Times New Roman" panose="02020603050405020304"/>
              </a:rPr>
              <a:t>SEO,</a:t>
            </a:r>
            <a:r>
              <a:rPr sz="1550" spc="125"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indirectly</a:t>
            </a:r>
            <a:r>
              <a:rPr sz="1550" spc="30" dirty="0">
                <a:latin typeface="Times New Roman" panose="02020603050405020304"/>
                <a:cs typeface="Times New Roman" panose="02020603050405020304"/>
              </a:rPr>
              <a:t> </a:t>
            </a:r>
            <a:r>
              <a:rPr sz="1550" dirty="0">
                <a:latin typeface="Times New Roman" panose="02020603050405020304"/>
                <a:cs typeface="Times New Roman" panose="02020603050405020304"/>
              </a:rPr>
              <a:t>affect</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2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experience.</a:t>
            </a:r>
            <a:r>
              <a:rPr sz="1550" spc="125"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well-designed</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website </a:t>
            </a:r>
            <a:r>
              <a:rPr sz="1550" dirty="0">
                <a:latin typeface="Times New Roman" panose="02020603050405020304"/>
                <a:cs typeface="Times New Roman" panose="02020603050405020304"/>
              </a:rPr>
              <a:t>that</a:t>
            </a:r>
            <a:r>
              <a:rPr sz="1550" spc="4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0" dirty="0">
                <a:latin typeface="Times New Roman" panose="02020603050405020304"/>
                <a:cs typeface="Times New Roman" panose="02020603050405020304"/>
              </a:rPr>
              <a:t> </a:t>
            </a:r>
            <a:r>
              <a:rPr sz="1550" dirty="0">
                <a:latin typeface="Times New Roman" panose="02020603050405020304"/>
                <a:cs typeface="Times New Roman" panose="02020603050405020304"/>
              </a:rPr>
              <a:t>visually</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appealing</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easy</a:t>
            </a:r>
            <a:r>
              <a:rPr sz="1550" spc="65" dirty="0">
                <a:latin typeface="Times New Roman" panose="02020603050405020304"/>
                <a:cs typeface="Times New Roman" panose="02020603050405020304"/>
              </a:rPr>
              <a:t> </a:t>
            </a:r>
            <a:r>
              <a:rPr sz="1550" dirty="0">
                <a:latin typeface="Times New Roman" panose="02020603050405020304"/>
                <a:cs typeface="Times New Roman" panose="02020603050405020304"/>
              </a:rPr>
              <a:t>to navigate</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improves</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3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experience</a:t>
            </a:r>
            <a:endParaRPr sz="1550">
              <a:latin typeface="Times New Roman" panose="02020603050405020304"/>
              <a:cs typeface="Times New Roman" panose="02020603050405020304"/>
            </a:endParaRPr>
          </a:p>
          <a:p>
            <a:pPr marL="12700" marR="13970" indent="76835" algn="just">
              <a:lnSpc>
                <a:spcPct val="103000"/>
              </a:lnSpc>
              <a:spcBef>
                <a:spcPts val="40"/>
              </a:spcBef>
              <a:buSzPct val="94000"/>
              <a:buFont typeface="Arial" panose="020B0604020202020204"/>
              <a:buChar char="•"/>
              <a:tabLst>
                <a:tab pos="89535" algn="l"/>
              </a:tabLst>
            </a:pPr>
            <a:r>
              <a:rPr sz="1550" b="1" dirty="0">
                <a:latin typeface="Times New Roman" panose="02020603050405020304"/>
                <a:cs typeface="Times New Roman" panose="02020603050405020304"/>
              </a:rPr>
              <a:t>JavaScript</a:t>
            </a:r>
            <a:r>
              <a:rPr sz="1550" b="1"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80"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programming</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language</a:t>
            </a:r>
            <a:r>
              <a:rPr sz="1550" spc="28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254"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335" dirty="0">
                <a:latin typeface="Times New Roman" panose="02020603050405020304"/>
                <a:cs typeface="Times New Roman" panose="02020603050405020304"/>
              </a:rPr>
              <a:t> </a:t>
            </a:r>
            <a:r>
              <a:rPr sz="1550" dirty="0">
                <a:latin typeface="Times New Roman" panose="02020603050405020304"/>
                <a:cs typeface="Times New Roman" panose="02020603050405020304"/>
              </a:rPr>
              <a:t>add</a:t>
            </a:r>
            <a:r>
              <a:rPr sz="1550" spc="254" dirty="0">
                <a:latin typeface="Times New Roman" panose="02020603050405020304"/>
                <a:cs typeface="Times New Roman" panose="02020603050405020304"/>
              </a:rPr>
              <a:t> </a:t>
            </a:r>
            <a:r>
              <a:rPr sz="1550" dirty="0">
                <a:latin typeface="Times New Roman" panose="02020603050405020304"/>
                <a:cs typeface="Times New Roman" panose="02020603050405020304"/>
              </a:rPr>
              <a:t>interactivity</a:t>
            </a:r>
            <a:r>
              <a:rPr sz="1550" spc="280"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340" dirty="0">
                <a:latin typeface="Times New Roman" panose="02020603050405020304"/>
                <a:cs typeface="Times New Roman" panose="02020603050405020304"/>
              </a:rPr>
              <a:t> </a:t>
            </a:r>
            <a:r>
              <a:rPr sz="1550" dirty="0">
                <a:latin typeface="Times New Roman" panose="02020603050405020304"/>
                <a:cs typeface="Times New Roman" panose="02020603050405020304"/>
              </a:rPr>
              <a:t>dynamic</a:t>
            </a:r>
            <a:r>
              <a:rPr sz="1550" spc="275"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content</a:t>
            </a:r>
            <a:r>
              <a:rPr sz="1550"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web </a:t>
            </a:r>
            <a:r>
              <a:rPr sz="1550" dirty="0">
                <a:latin typeface="Times New Roman" panose="02020603050405020304"/>
                <a:cs typeface="Times New Roman" panose="02020603050405020304"/>
              </a:rPr>
              <a:t>pages.</a:t>
            </a:r>
            <a:r>
              <a:rPr sz="1550" spc="484"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434"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390" dirty="0">
                <a:latin typeface="Times New Roman" panose="02020603050405020304"/>
                <a:cs typeface="Times New Roman" panose="02020603050405020304"/>
              </a:rPr>
              <a:t> </a:t>
            </a:r>
            <a:r>
              <a:rPr sz="1550" dirty="0">
                <a:latin typeface="Times New Roman" panose="02020603050405020304"/>
                <a:cs typeface="Times New Roman" panose="02020603050405020304"/>
              </a:rPr>
              <a:t>be</a:t>
            </a:r>
            <a:r>
              <a:rPr sz="1550"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used</a:t>
            </a:r>
            <a:r>
              <a:rPr sz="1550" spc="39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465" dirty="0">
                <a:latin typeface="Times New Roman" panose="02020603050405020304"/>
                <a:cs typeface="Times New Roman" panose="02020603050405020304"/>
              </a:rPr>
              <a:t> </a:t>
            </a:r>
            <a:r>
              <a:rPr sz="1550" dirty="0">
                <a:latin typeface="Times New Roman" panose="02020603050405020304"/>
                <a:cs typeface="Times New Roman" panose="02020603050405020304"/>
              </a:rPr>
              <a:t>create</a:t>
            </a:r>
            <a:r>
              <a:rPr sz="1550" spc="484" dirty="0">
                <a:latin typeface="Times New Roman" panose="02020603050405020304"/>
                <a:cs typeface="Times New Roman" panose="02020603050405020304"/>
              </a:rPr>
              <a:t> </a:t>
            </a:r>
            <a:r>
              <a:rPr sz="1550" dirty="0">
                <a:latin typeface="Times New Roman" panose="02020603050405020304"/>
                <a:cs typeface="Times New Roman" panose="02020603050405020304"/>
              </a:rPr>
              <a:t>animations,</a:t>
            </a:r>
            <a:r>
              <a:rPr sz="1550" spc="47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pop-</a:t>
            </a:r>
            <a:r>
              <a:rPr sz="1550" dirty="0">
                <a:latin typeface="Times New Roman" panose="02020603050405020304"/>
                <a:cs typeface="Times New Roman" panose="02020603050405020304"/>
              </a:rPr>
              <a:t>ups,</a:t>
            </a:r>
            <a:r>
              <a:rPr sz="1550" spc="409"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300" dirty="0">
                <a:latin typeface="Times New Roman" panose="02020603050405020304"/>
                <a:cs typeface="Times New Roman" panose="02020603050405020304"/>
              </a:rPr>
              <a:t> </a:t>
            </a:r>
            <a:r>
              <a:rPr sz="1550" dirty="0">
                <a:latin typeface="Times New Roman" panose="02020603050405020304"/>
                <a:cs typeface="Times New Roman" panose="02020603050405020304"/>
              </a:rPr>
              <a:t>other</a:t>
            </a:r>
            <a:r>
              <a:rPr sz="1550" spc="430" dirty="0">
                <a:latin typeface="Times New Roman" panose="02020603050405020304"/>
                <a:cs typeface="Times New Roman" panose="02020603050405020304"/>
              </a:rPr>
              <a:t> </a:t>
            </a:r>
            <a:r>
              <a:rPr sz="1550" dirty="0">
                <a:latin typeface="Times New Roman" panose="02020603050405020304"/>
                <a:cs typeface="Times New Roman" panose="02020603050405020304"/>
              </a:rPr>
              <a:t>interactive</a:t>
            </a:r>
            <a:r>
              <a:rPr sz="1550" spc="400" dirty="0">
                <a:latin typeface="Times New Roman" panose="02020603050405020304"/>
                <a:cs typeface="Times New Roman" panose="02020603050405020304"/>
              </a:rPr>
              <a:t> </a:t>
            </a:r>
            <a:r>
              <a:rPr sz="1550" dirty="0">
                <a:latin typeface="Times New Roman" panose="02020603050405020304"/>
                <a:cs typeface="Times New Roman" panose="02020603050405020304"/>
              </a:rPr>
              <a:t>elements</a:t>
            </a:r>
            <a:r>
              <a:rPr sz="1550" spc="40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that</a:t>
            </a:r>
            <a:r>
              <a:rPr sz="1550" spc="44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can </a:t>
            </a:r>
            <a:r>
              <a:rPr sz="1550" dirty="0">
                <a:latin typeface="Times New Roman" panose="02020603050405020304"/>
                <a:cs typeface="Times New Roman" panose="02020603050405020304"/>
              </a:rPr>
              <a:t>enhance</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experience.</a:t>
            </a:r>
            <a:endParaRPr sz="1550">
              <a:latin typeface="Times New Roman" panose="02020603050405020304"/>
              <a:cs typeface="Times New Roman" panose="02020603050405020304"/>
            </a:endParaRPr>
          </a:p>
          <a:p>
            <a:pPr marL="12700" marR="17780" indent="76835" algn="just">
              <a:lnSpc>
                <a:spcPct val="101000"/>
              </a:lnSpc>
              <a:spcBef>
                <a:spcPts val="70"/>
              </a:spcBef>
              <a:buSzPct val="94000"/>
              <a:buFont typeface="Arial" panose="020B0604020202020204"/>
              <a:buChar char="•"/>
              <a:tabLst>
                <a:tab pos="89535" algn="l"/>
              </a:tabLst>
            </a:pPr>
            <a:r>
              <a:rPr sz="1550" dirty="0">
                <a:latin typeface="Times New Roman" panose="02020603050405020304"/>
                <a:cs typeface="Times New Roman" panose="02020603050405020304"/>
              </a:rPr>
              <a:t>A</a:t>
            </a:r>
            <a:r>
              <a:rPr sz="1550" spc="9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responsive</a:t>
            </a:r>
            <a:r>
              <a:rPr sz="1550" b="1"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design</a:t>
            </a:r>
            <a:r>
              <a:rPr sz="1550" spc="15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that</a:t>
            </a:r>
            <a:r>
              <a:rPr sz="1550" spc="200" dirty="0">
                <a:latin typeface="Times New Roman" panose="02020603050405020304"/>
                <a:cs typeface="Times New Roman" panose="02020603050405020304"/>
              </a:rPr>
              <a:t> </a:t>
            </a:r>
            <a:r>
              <a:rPr sz="1550" dirty="0">
                <a:latin typeface="Times New Roman" panose="02020603050405020304"/>
                <a:cs typeface="Times New Roman" panose="02020603050405020304"/>
              </a:rPr>
              <a:t>works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well</a:t>
            </a:r>
            <a:r>
              <a:rPr sz="1550" spc="125" dirty="0">
                <a:latin typeface="Times New Roman" panose="02020603050405020304"/>
                <a:cs typeface="Times New Roman" panose="02020603050405020304"/>
              </a:rPr>
              <a:t> </a:t>
            </a:r>
            <a:r>
              <a:rPr sz="1550" spc="60" dirty="0">
                <a:latin typeface="Times New Roman" panose="02020603050405020304"/>
                <a:cs typeface="Times New Roman" panose="02020603050405020304"/>
              </a:rPr>
              <a:t>on</a:t>
            </a:r>
            <a:r>
              <a:rPr sz="1550" spc="155" dirty="0">
                <a:latin typeface="Times New Roman" panose="02020603050405020304"/>
                <a:cs typeface="Times New Roman" panose="02020603050405020304"/>
              </a:rPr>
              <a:t> </a:t>
            </a:r>
            <a:r>
              <a:rPr sz="1550" dirty="0">
                <a:latin typeface="Times New Roman" panose="02020603050405020304"/>
                <a:cs typeface="Times New Roman" panose="02020603050405020304"/>
              </a:rPr>
              <a:t>different</a:t>
            </a:r>
            <a:r>
              <a:rPr sz="1550" spc="220" dirty="0">
                <a:latin typeface="Times New Roman" panose="02020603050405020304"/>
                <a:cs typeface="Times New Roman" panose="02020603050405020304"/>
              </a:rPr>
              <a:t> </a:t>
            </a:r>
            <a:r>
              <a:rPr sz="1550" dirty="0">
                <a:latin typeface="Times New Roman" panose="02020603050405020304"/>
                <a:cs typeface="Times New Roman" panose="02020603050405020304"/>
              </a:rPr>
              <a:t>screen</a:t>
            </a:r>
            <a:r>
              <a:rPr sz="1550"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sizes</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devices</a:t>
            </a:r>
            <a:r>
              <a:rPr sz="1550" spc="19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260" dirty="0">
                <a:latin typeface="Times New Roman" panose="02020603050405020304"/>
                <a:cs typeface="Times New Roman" panose="02020603050405020304"/>
              </a:rPr>
              <a:t> </a:t>
            </a:r>
            <a:r>
              <a:rPr sz="1550" dirty="0">
                <a:latin typeface="Times New Roman" panose="02020603050405020304"/>
                <a:cs typeface="Times New Roman" panose="02020603050405020304"/>
              </a:rPr>
              <a:t>essential</a:t>
            </a:r>
            <a:r>
              <a:rPr sz="1550" spc="225" dirty="0">
                <a:latin typeface="Times New Roman" panose="02020603050405020304"/>
                <a:cs typeface="Times New Roman" panose="02020603050405020304"/>
              </a:rPr>
              <a:t> </a:t>
            </a:r>
            <a:r>
              <a:rPr sz="1550" dirty="0">
                <a:latin typeface="Times New Roman" panose="02020603050405020304"/>
                <a:cs typeface="Times New Roman" panose="02020603050405020304"/>
              </a:rPr>
              <a:t>for</a:t>
            </a:r>
            <a:r>
              <a:rPr sz="1550" spc="19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SEO </a:t>
            </a:r>
            <a:r>
              <a:rPr sz="1550" dirty="0">
                <a:latin typeface="Times New Roman" panose="02020603050405020304"/>
                <a:cs typeface="Times New Roman" panose="02020603050405020304"/>
              </a:rPr>
              <a:t>as</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mobile</a:t>
            </a:r>
            <a:r>
              <a:rPr sz="1550" spc="125" dirty="0">
                <a:latin typeface="Times New Roman" panose="02020603050405020304"/>
                <a:cs typeface="Times New Roman" panose="02020603050405020304"/>
              </a:rPr>
              <a:t> </a:t>
            </a:r>
            <a:r>
              <a:rPr sz="1550" dirty="0">
                <a:latin typeface="Times New Roman" panose="02020603050405020304"/>
                <a:cs typeface="Times New Roman" panose="02020603050405020304"/>
              </a:rPr>
              <a:t>traffic</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continues</a:t>
            </a:r>
            <a:r>
              <a:rPr sz="1550" spc="22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increase.</a:t>
            </a:r>
            <a:endParaRPr sz="1550">
              <a:latin typeface="Times New Roman" panose="02020603050405020304"/>
              <a:cs typeface="Times New Roman" panose="02020603050405020304"/>
            </a:endParaRPr>
          </a:p>
          <a:p>
            <a:pPr marL="12700" marR="17145" indent="76835" algn="just">
              <a:lnSpc>
                <a:spcPct val="101000"/>
              </a:lnSpc>
              <a:spcBef>
                <a:spcPts val="75"/>
              </a:spcBef>
              <a:buSzPct val="94000"/>
              <a:buFont typeface="Arial" panose="020B0604020202020204"/>
              <a:buChar char="•"/>
              <a:tabLst>
                <a:tab pos="89535" algn="l"/>
              </a:tabLst>
            </a:pPr>
            <a:r>
              <a:rPr sz="1550" dirty="0">
                <a:latin typeface="Times New Roman" panose="02020603050405020304"/>
                <a:cs typeface="Times New Roman" panose="02020603050405020304"/>
              </a:rPr>
              <a:t>A</a:t>
            </a:r>
            <a:r>
              <a:rPr sz="1550" spc="25" dirty="0">
                <a:latin typeface="Times New Roman" panose="02020603050405020304"/>
                <a:cs typeface="Times New Roman" panose="02020603050405020304"/>
              </a:rPr>
              <a:t> </a:t>
            </a:r>
            <a:r>
              <a:rPr sz="1550" dirty="0">
                <a:latin typeface="Times New Roman" panose="02020603050405020304"/>
                <a:cs typeface="Times New Roman" panose="02020603050405020304"/>
              </a:rPr>
              <a:t>fast</a:t>
            </a:r>
            <a:r>
              <a:rPr sz="1550" spc="140" dirty="0">
                <a:latin typeface="Times New Roman" panose="02020603050405020304"/>
                <a:cs typeface="Times New Roman" panose="02020603050405020304"/>
              </a:rPr>
              <a:t> </a:t>
            </a:r>
            <a:r>
              <a:rPr sz="1550" dirty="0">
                <a:latin typeface="Times New Roman" panose="02020603050405020304"/>
                <a:cs typeface="Times New Roman" panose="02020603050405020304"/>
              </a:rPr>
              <a:t>loading</a:t>
            </a:r>
            <a:r>
              <a:rPr sz="1550" spc="170" dirty="0">
                <a:latin typeface="Times New Roman" panose="02020603050405020304"/>
                <a:cs typeface="Times New Roman" panose="02020603050405020304"/>
              </a:rPr>
              <a:t> </a:t>
            </a:r>
            <a:r>
              <a:rPr sz="1550" dirty="0">
                <a:latin typeface="Times New Roman" panose="02020603050405020304"/>
                <a:cs typeface="Times New Roman" panose="02020603050405020304"/>
              </a:rPr>
              <a:t>website</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110" dirty="0">
                <a:latin typeface="Times New Roman" panose="02020603050405020304"/>
                <a:cs typeface="Times New Roman" panose="02020603050405020304"/>
              </a:rPr>
              <a:t> </a:t>
            </a:r>
            <a:r>
              <a:rPr sz="1550" dirty="0">
                <a:latin typeface="Times New Roman" panose="02020603050405020304"/>
                <a:cs typeface="Times New Roman" panose="02020603050405020304"/>
              </a:rPr>
              <a:t>crucial</a:t>
            </a:r>
            <a:r>
              <a:rPr sz="1550" spc="229" dirty="0">
                <a:latin typeface="Times New Roman" panose="02020603050405020304"/>
                <a:cs typeface="Times New Roman" panose="02020603050405020304"/>
              </a:rPr>
              <a:t> </a:t>
            </a:r>
            <a:r>
              <a:rPr sz="1550" dirty="0">
                <a:latin typeface="Times New Roman" panose="02020603050405020304"/>
                <a:cs typeface="Times New Roman" panose="02020603050405020304"/>
              </a:rPr>
              <a:t>for</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SEO.</a:t>
            </a:r>
            <a:r>
              <a:rPr sz="1550" spc="105" dirty="0">
                <a:latin typeface="Times New Roman" panose="02020603050405020304"/>
                <a:cs typeface="Times New Roman" panose="02020603050405020304"/>
              </a:rPr>
              <a:t> </a:t>
            </a:r>
            <a:r>
              <a:rPr sz="1550" dirty="0">
                <a:latin typeface="Times New Roman" panose="02020603050405020304"/>
                <a:cs typeface="Times New Roman" panose="02020603050405020304"/>
              </a:rPr>
              <a:t>You</a:t>
            </a:r>
            <a:r>
              <a:rPr sz="1550" spc="175"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17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improve</a:t>
            </a:r>
            <a:r>
              <a:rPr sz="1550" b="1" spc="185"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page</a:t>
            </a:r>
            <a:r>
              <a:rPr sz="1550" b="1" spc="20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speed</a:t>
            </a:r>
            <a:r>
              <a:rPr sz="1550" b="1"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by</a:t>
            </a:r>
            <a:r>
              <a:rPr sz="1550" spc="80" dirty="0">
                <a:latin typeface="Times New Roman" panose="02020603050405020304"/>
                <a:cs typeface="Times New Roman" panose="02020603050405020304"/>
              </a:rPr>
              <a:t> </a:t>
            </a:r>
            <a:r>
              <a:rPr sz="1550" dirty="0">
                <a:latin typeface="Times New Roman" panose="02020603050405020304"/>
                <a:cs typeface="Times New Roman" panose="02020603050405020304"/>
              </a:rPr>
              <a:t>optimizing</a:t>
            </a:r>
            <a:r>
              <a:rPr sz="1550" spc="10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images, </a:t>
            </a:r>
            <a:r>
              <a:rPr sz="1550" dirty="0">
                <a:latin typeface="Times New Roman" panose="02020603050405020304"/>
                <a:cs typeface="Times New Roman" panose="02020603050405020304"/>
              </a:rPr>
              <a:t>minifying</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code,</a:t>
            </a:r>
            <a:r>
              <a:rPr sz="1550" spc="40"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30" dirty="0">
                <a:latin typeface="Times New Roman" panose="02020603050405020304"/>
                <a:cs typeface="Times New Roman" panose="02020603050405020304"/>
              </a:rPr>
              <a:t> </a:t>
            </a:r>
            <a:r>
              <a:rPr sz="1550" dirty="0">
                <a:latin typeface="Times New Roman" panose="02020603050405020304"/>
                <a:cs typeface="Times New Roman" panose="02020603050405020304"/>
              </a:rPr>
              <a:t>leveraging</a:t>
            </a:r>
            <a:r>
              <a:rPr sz="1550" spc="23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caching.</a:t>
            </a:r>
            <a:endParaRPr sz="1550">
              <a:latin typeface="Times New Roman" panose="02020603050405020304"/>
              <a:cs typeface="Times New Roman" panose="02020603050405020304"/>
            </a:endParaRPr>
          </a:p>
          <a:p>
            <a:pPr marL="88900" indent="-76835" algn="just">
              <a:lnSpc>
                <a:spcPct val="100000"/>
              </a:lnSpc>
              <a:spcBef>
                <a:spcPts val="90"/>
              </a:spcBef>
              <a:buSzPct val="94000"/>
              <a:buFont typeface="Arial" panose="020B0604020202020204"/>
              <a:buChar char="•"/>
              <a:tabLst>
                <a:tab pos="89535" algn="l"/>
              </a:tabLst>
            </a:pPr>
            <a:r>
              <a:rPr sz="1550" b="1" dirty="0">
                <a:latin typeface="Times New Roman" panose="02020603050405020304"/>
                <a:cs typeface="Times New Roman" panose="02020603050405020304"/>
              </a:rPr>
              <a:t>A</a:t>
            </a:r>
            <a:r>
              <a:rPr sz="1550" b="1" spc="-45"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well-structured</a:t>
            </a:r>
            <a:r>
              <a:rPr sz="1550" b="1" spc="120" dirty="0">
                <a:latin typeface="Times New Roman" panose="02020603050405020304"/>
                <a:cs typeface="Times New Roman" panose="02020603050405020304"/>
              </a:rPr>
              <a:t> </a:t>
            </a:r>
            <a:r>
              <a:rPr sz="1550" b="1" dirty="0">
                <a:latin typeface="Times New Roman" panose="02020603050405020304"/>
                <a:cs typeface="Times New Roman" panose="02020603050405020304"/>
              </a:rPr>
              <a:t>URL</a:t>
            </a:r>
            <a:r>
              <a:rPr sz="1550" b="1"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that</a:t>
            </a:r>
            <a:r>
              <a:rPr sz="1550" spc="8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includes</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40" dirty="0">
                <a:latin typeface="Times New Roman" panose="02020603050405020304"/>
                <a:cs typeface="Times New Roman" panose="02020603050405020304"/>
              </a:rPr>
              <a:t> </a:t>
            </a:r>
            <a:r>
              <a:rPr sz="1550" dirty="0">
                <a:latin typeface="Times New Roman" panose="02020603050405020304"/>
                <a:cs typeface="Times New Roman" panose="02020603050405020304"/>
              </a:rPr>
              <a:t>target</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keyword</a:t>
            </a:r>
            <a:r>
              <a:rPr sz="1550" spc="114"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help</a:t>
            </a:r>
            <a:r>
              <a:rPr sz="1550" spc="120" dirty="0">
                <a:latin typeface="Times New Roman" panose="02020603050405020304"/>
                <a:cs typeface="Times New Roman" panose="02020603050405020304"/>
              </a:rPr>
              <a:t> </a:t>
            </a:r>
            <a:r>
              <a:rPr sz="1550" dirty="0">
                <a:latin typeface="Times New Roman" panose="02020603050405020304"/>
                <a:cs typeface="Times New Roman" panose="02020603050405020304"/>
              </a:rPr>
              <a:t>search</a:t>
            </a:r>
            <a:r>
              <a:rPr sz="1550" spc="114" dirty="0">
                <a:latin typeface="Times New Roman" panose="02020603050405020304"/>
                <a:cs typeface="Times New Roman" panose="02020603050405020304"/>
              </a:rPr>
              <a:t> </a:t>
            </a:r>
            <a:r>
              <a:rPr sz="1550" dirty="0">
                <a:latin typeface="Times New Roman" panose="02020603050405020304"/>
                <a:cs typeface="Times New Roman" panose="02020603050405020304"/>
              </a:rPr>
              <a:t>engines</a:t>
            </a:r>
            <a:r>
              <a:rPr sz="1550" spc="50" dirty="0">
                <a:latin typeface="Times New Roman" panose="02020603050405020304"/>
                <a:cs typeface="Times New Roman" panose="02020603050405020304"/>
              </a:rPr>
              <a:t> </a:t>
            </a:r>
            <a:r>
              <a:rPr sz="1550" dirty="0">
                <a:latin typeface="Times New Roman" panose="02020603050405020304"/>
                <a:cs typeface="Times New Roman" panose="02020603050405020304"/>
              </a:rPr>
              <a:t>understand</a:t>
            </a:r>
            <a:r>
              <a:rPr sz="1550" spc="1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the</a:t>
            </a:r>
            <a:endParaRPr sz="1550">
              <a:latin typeface="Times New Roman" panose="02020603050405020304"/>
              <a:cs typeface="Times New Roman" panose="02020603050405020304"/>
            </a:endParaRPr>
          </a:p>
          <a:p>
            <a:pPr marL="12700" algn="just">
              <a:lnSpc>
                <a:spcPct val="100000"/>
              </a:lnSpc>
              <a:spcBef>
                <a:spcPts val="95"/>
              </a:spcBef>
            </a:pPr>
            <a:r>
              <a:rPr sz="1550" dirty="0">
                <a:latin typeface="Times New Roman" panose="02020603050405020304"/>
                <a:cs typeface="Times New Roman" panose="02020603050405020304"/>
              </a:rPr>
              <a:t>content</a:t>
            </a:r>
            <a:r>
              <a:rPr sz="1550" spc="145" dirty="0">
                <a:latin typeface="Times New Roman" panose="02020603050405020304"/>
                <a:cs typeface="Times New Roman" panose="02020603050405020304"/>
              </a:rPr>
              <a:t> </a:t>
            </a:r>
            <a:r>
              <a:rPr sz="1550" dirty="0">
                <a:latin typeface="Times New Roman" panose="02020603050405020304"/>
                <a:cs typeface="Times New Roman" panose="02020603050405020304"/>
              </a:rPr>
              <a:t>of</a:t>
            </a:r>
            <a:r>
              <a:rPr sz="1550" spc="-1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14"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page.</a:t>
            </a:r>
            <a:endParaRPr sz="1550">
              <a:latin typeface="Times New Roman" panose="02020603050405020304"/>
              <a:cs typeface="Times New Roman" panose="02020603050405020304"/>
            </a:endParaRPr>
          </a:p>
          <a:p>
            <a:pPr marL="88900" indent="-76835" algn="just">
              <a:lnSpc>
                <a:spcPct val="100000"/>
              </a:lnSpc>
              <a:spcBef>
                <a:spcPts val="20"/>
              </a:spcBef>
              <a:buSzPct val="94000"/>
              <a:buFont typeface="Arial" panose="020B0604020202020204"/>
              <a:buChar char="•"/>
              <a:tabLst>
                <a:tab pos="89535" algn="l"/>
              </a:tabLst>
            </a:pPr>
            <a:r>
              <a:rPr sz="1550" b="1" dirty="0">
                <a:latin typeface="Times New Roman" panose="02020603050405020304"/>
                <a:cs typeface="Times New Roman" panose="02020603050405020304"/>
              </a:rPr>
              <a:t>jQuery</a:t>
            </a:r>
            <a:r>
              <a:rPr sz="1550" b="1"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330" dirty="0">
                <a:latin typeface="Times New Roman" panose="02020603050405020304"/>
                <a:cs typeface="Times New Roman" panose="02020603050405020304"/>
              </a:rPr>
              <a:t> </a:t>
            </a:r>
            <a:r>
              <a:rPr sz="1550" dirty="0">
                <a:latin typeface="Times New Roman" panose="02020603050405020304"/>
                <a:cs typeface="Times New Roman" panose="02020603050405020304"/>
              </a:rPr>
              <a:t>a</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lightweight</a:t>
            </a:r>
            <a:r>
              <a:rPr sz="1550" spc="370" dirty="0">
                <a:latin typeface="Times New Roman" panose="02020603050405020304"/>
                <a:cs typeface="Times New Roman" panose="02020603050405020304"/>
              </a:rPr>
              <a:t> </a:t>
            </a:r>
            <a:r>
              <a:rPr sz="1550" dirty="0">
                <a:latin typeface="Times New Roman" panose="02020603050405020304"/>
                <a:cs typeface="Times New Roman" panose="02020603050405020304"/>
              </a:rPr>
              <a:t>JavaScript</a:t>
            </a:r>
            <a:r>
              <a:rPr sz="1550" spc="265" dirty="0">
                <a:latin typeface="Times New Roman" panose="02020603050405020304"/>
                <a:cs typeface="Times New Roman" panose="02020603050405020304"/>
              </a:rPr>
              <a:t> </a:t>
            </a:r>
            <a:r>
              <a:rPr sz="1550" dirty="0">
                <a:latin typeface="Times New Roman" panose="02020603050405020304"/>
                <a:cs typeface="Times New Roman" panose="02020603050405020304"/>
              </a:rPr>
              <a:t>library.</a:t>
            </a:r>
            <a:r>
              <a:rPr sz="1550" spc="325" dirty="0">
                <a:latin typeface="Times New Roman" panose="02020603050405020304"/>
                <a:cs typeface="Times New Roman" panose="02020603050405020304"/>
              </a:rPr>
              <a:t> </a:t>
            </a:r>
            <a:r>
              <a:rPr sz="1550" dirty="0">
                <a:latin typeface="Times New Roman" panose="02020603050405020304"/>
                <a:cs typeface="Times New Roman" panose="02020603050405020304"/>
              </a:rPr>
              <a:t>It's</a:t>
            </a:r>
            <a:r>
              <a:rPr sz="1550" spc="335" dirty="0">
                <a:latin typeface="Times New Roman" panose="02020603050405020304"/>
                <a:cs typeface="Times New Roman" panose="02020603050405020304"/>
              </a:rPr>
              <a:t> </a:t>
            </a:r>
            <a:r>
              <a:rPr sz="1550" dirty="0">
                <a:latin typeface="Times New Roman" panose="02020603050405020304"/>
                <a:cs typeface="Times New Roman" panose="02020603050405020304"/>
              </a:rPr>
              <a:t>sole</a:t>
            </a:r>
            <a:r>
              <a:rPr sz="1550" spc="325" dirty="0">
                <a:latin typeface="Times New Roman" panose="02020603050405020304"/>
                <a:cs typeface="Times New Roman" panose="02020603050405020304"/>
              </a:rPr>
              <a:t> </a:t>
            </a:r>
            <a:r>
              <a:rPr sz="1550" dirty="0">
                <a:latin typeface="Times New Roman" panose="02020603050405020304"/>
                <a:cs typeface="Times New Roman" panose="02020603050405020304"/>
              </a:rPr>
              <a:t>purpose</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is</a:t>
            </a:r>
            <a:r>
              <a:rPr sz="1550" spc="33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310" dirty="0">
                <a:latin typeface="Times New Roman" panose="02020603050405020304"/>
                <a:cs typeface="Times New Roman" panose="02020603050405020304"/>
              </a:rPr>
              <a:t> </a:t>
            </a:r>
            <a:r>
              <a:rPr sz="1550" dirty="0">
                <a:latin typeface="Times New Roman" panose="02020603050405020304"/>
                <a:cs typeface="Times New Roman" panose="02020603050405020304"/>
              </a:rPr>
              <a:t>make</a:t>
            </a:r>
            <a:r>
              <a:rPr sz="1550" spc="240" dirty="0">
                <a:latin typeface="Times New Roman" panose="02020603050405020304"/>
                <a:cs typeface="Times New Roman" panose="02020603050405020304"/>
              </a:rPr>
              <a:t> </a:t>
            </a:r>
            <a:r>
              <a:rPr sz="1550" dirty="0">
                <a:latin typeface="Times New Roman" panose="02020603050405020304"/>
                <a:cs typeface="Times New Roman" panose="02020603050405020304"/>
              </a:rPr>
              <a:t>it</a:t>
            </a:r>
            <a:r>
              <a:rPr sz="1550" spc="360" dirty="0">
                <a:latin typeface="Times New Roman" panose="02020603050405020304"/>
                <a:cs typeface="Times New Roman" panose="02020603050405020304"/>
              </a:rPr>
              <a:t> </a:t>
            </a:r>
            <a:r>
              <a:rPr sz="1550" dirty="0">
                <a:latin typeface="Times New Roman" panose="02020603050405020304"/>
                <a:cs typeface="Times New Roman" panose="02020603050405020304"/>
              </a:rPr>
              <a:t>much</a:t>
            </a:r>
            <a:r>
              <a:rPr sz="1550" spc="229" dirty="0">
                <a:latin typeface="Times New Roman" panose="02020603050405020304"/>
                <a:cs typeface="Times New Roman" panose="02020603050405020304"/>
              </a:rPr>
              <a:t> </a:t>
            </a:r>
            <a:r>
              <a:rPr sz="1550" dirty="0">
                <a:latin typeface="Times New Roman" panose="02020603050405020304"/>
                <a:cs typeface="Times New Roman" panose="02020603050405020304"/>
              </a:rPr>
              <a:t>easier</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30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use</a:t>
            </a:r>
            <a:endParaRPr sz="1550">
              <a:latin typeface="Times New Roman" panose="02020603050405020304"/>
              <a:cs typeface="Times New Roman" panose="02020603050405020304"/>
            </a:endParaRPr>
          </a:p>
          <a:p>
            <a:pPr marL="12700" algn="just">
              <a:lnSpc>
                <a:spcPct val="100000"/>
              </a:lnSpc>
              <a:spcBef>
                <a:spcPts val="90"/>
              </a:spcBef>
            </a:pPr>
            <a:r>
              <a:rPr sz="1550" dirty="0">
                <a:latin typeface="Times New Roman" panose="02020603050405020304"/>
                <a:cs typeface="Times New Roman" panose="02020603050405020304"/>
              </a:rPr>
              <a:t>Javascript</a:t>
            </a:r>
            <a:r>
              <a:rPr sz="1550" spc="245" dirty="0">
                <a:latin typeface="Times New Roman" panose="02020603050405020304"/>
                <a:cs typeface="Times New Roman" panose="02020603050405020304"/>
              </a:rPr>
              <a:t> </a:t>
            </a:r>
            <a:r>
              <a:rPr sz="1550" dirty="0">
                <a:latin typeface="Times New Roman" panose="02020603050405020304"/>
                <a:cs typeface="Times New Roman" panose="02020603050405020304"/>
              </a:rPr>
              <a:t>on</a:t>
            </a:r>
            <a:r>
              <a:rPr sz="1550" spc="-5" dirty="0">
                <a:latin typeface="Times New Roman" panose="02020603050405020304"/>
                <a:cs typeface="Times New Roman" panose="02020603050405020304"/>
              </a:rPr>
              <a:t> </a:t>
            </a:r>
            <a:r>
              <a:rPr sz="1550" dirty="0">
                <a:latin typeface="Times New Roman" panose="02020603050405020304"/>
                <a:cs typeface="Times New Roman" panose="02020603050405020304"/>
              </a:rPr>
              <a:t>your</a:t>
            </a:r>
            <a:r>
              <a:rPr sz="1550" spc="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website.</a:t>
            </a:r>
            <a:endParaRPr sz="1550">
              <a:latin typeface="Times New Roman" panose="02020603050405020304"/>
              <a:cs typeface="Times New Roman" panose="02020603050405020304"/>
            </a:endParaRPr>
          </a:p>
          <a:p>
            <a:pPr marL="12700" marR="5080" indent="76835" algn="just">
              <a:lnSpc>
                <a:spcPts val="1950"/>
              </a:lnSpc>
              <a:spcBef>
                <a:spcPts val="10"/>
              </a:spcBef>
              <a:buSzPct val="94000"/>
              <a:buFont typeface="Arial" panose="020B0604020202020204"/>
              <a:buChar char="•"/>
              <a:tabLst>
                <a:tab pos="89535" algn="l"/>
              </a:tabLst>
            </a:pPr>
            <a:r>
              <a:rPr sz="1550" b="1" dirty="0">
                <a:latin typeface="Times New Roman" panose="02020603050405020304"/>
                <a:cs typeface="Times New Roman" panose="02020603050405020304"/>
              </a:rPr>
              <a:t>Linking</a:t>
            </a:r>
            <a:r>
              <a:rPr sz="1550" b="1" spc="1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to</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other</a:t>
            </a:r>
            <a:r>
              <a:rPr sz="1550" spc="210" dirty="0">
                <a:latin typeface="Times New Roman" panose="02020603050405020304"/>
                <a:cs typeface="Times New Roman" panose="02020603050405020304"/>
              </a:rPr>
              <a:t> </a:t>
            </a:r>
            <a:r>
              <a:rPr sz="1550" dirty="0">
                <a:latin typeface="Times New Roman" panose="02020603050405020304"/>
                <a:cs typeface="Times New Roman" panose="02020603050405020304"/>
              </a:rPr>
              <a:t>relevant</a:t>
            </a:r>
            <a:r>
              <a:rPr sz="1550" spc="215" dirty="0">
                <a:latin typeface="Times New Roman" panose="02020603050405020304"/>
                <a:cs typeface="Times New Roman" panose="02020603050405020304"/>
              </a:rPr>
              <a:t> </a:t>
            </a:r>
            <a:r>
              <a:rPr sz="1550" dirty="0">
                <a:latin typeface="Times New Roman" panose="02020603050405020304"/>
                <a:cs typeface="Times New Roman" panose="02020603050405020304"/>
              </a:rPr>
              <a:t>pages</a:t>
            </a:r>
            <a:r>
              <a:rPr sz="1550" spc="195" dirty="0">
                <a:latin typeface="Times New Roman" panose="02020603050405020304"/>
                <a:cs typeface="Times New Roman" panose="02020603050405020304"/>
              </a:rPr>
              <a:t> </a:t>
            </a:r>
            <a:r>
              <a:rPr sz="1550" dirty="0">
                <a:latin typeface="Times New Roman" panose="02020603050405020304"/>
                <a:cs typeface="Times New Roman" panose="02020603050405020304"/>
              </a:rPr>
              <a:t>on</a:t>
            </a:r>
            <a:r>
              <a:rPr sz="1550" spc="245" dirty="0">
                <a:latin typeface="Times New Roman" panose="02020603050405020304"/>
                <a:cs typeface="Times New Roman" panose="02020603050405020304"/>
              </a:rPr>
              <a:t> </a:t>
            </a:r>
            <a:r>
              <a:rPr sz="1550" dirty="0">
                <a:latin typeface="Times New Roman" panose="02020603050405020304"/>
                <a:cs typeface="Times New Roman" panose="02020603050405020304"/>
              </a:rPr>
              <a:t>your</a:t>
            </a:r>
            <a:r>
              <a:rPr sz="1550" spc="204" dirty="0">
                <a:latin typeface="Times New Roman" panose="02020603050405020304"/>
                <a:cs typeface="Times New Roman" panose="02020603050405020304"/>
              </a:rPr>
              <a:t> </a:t>
            </a:r>
            <a:r>
              <a:rPr sz="1550" dirty="0">
                <a:latin typeface="Times New Roman" panose="02020603050405020304"/>
                <a:cs typeface="Times New Roman" panose="02020603050405020304"/>
              </a:rPr>
              <a:t>site</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can</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help</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search</a:t>
            </a:r>
            <a:r>
              <a:rPr sz="1550" spc="160" dirty="0">
                <a:latin typeface="Times New Roman" panose="02020603050405020304"/>
                <a:cs typeface="Times New Roman" panose="02020603050405020304"/>
              </a:rPr>
              <a:t> </a:t>
            </a:r>
            <a:r>
              <a:rPr sz="1550" dirty="0">
                <a:latin typeface="Times New Roman" panose="02020603050405020304"/>
                <a:cs typeface="Times New Roman" panose="02020603050405020304"/>
              </a:rPr>
              <a:t>engines</a:t>
            </a:r>
            <a:r>
              <a:rPr sz="1550" spc="185" dirty="0">
                <a:latin typeface="Times New Roman" panose="02020603050405020304"/>
                <a:cs typeface="Times New Roman" panose="02020603050405020304"/>
              </a:rPr>
              <a:t> </a:t>
            </a:r>
            <a:r>
              <a:rPr sz="1550" dirty="0">
                <a:latin typeface="Times New Roman" panose="02020603050405020304"/>
                <a:cs typeface="Times New Roman" panose="02020603050405020304"/>
              </a:rPr>
              <a:t>understand</a:t>
            </a:r>
            <a:r>
              <a:rPr sz="1550" spc="7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270"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context</a:t>
            </a:r>
            <a:r>
              <a:rPr sz="1550" spc="229"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of </a:t>
            </a:r>
            <a:r>
              <a:rPr sz="1550" dirty="0">
                <a:latin typeface="Times New Roman" panose="02020603050405020304"/>
                <a:cs typeface="Times New Roman" panose="02020603050405020304"/>
              </a:rPr>
              <a:t>your</a:t>
            </a:r>
            <a:r>
              <a:rPr sz="1550" spc="35" dirty="0">
                <a:latin typeface="Times New Roman" panose="02020603050405020304"/>
                <a:cs typeface="Times New Roman" panose="02020603050405020304"/>
              </a:rPr>
              <a:t> </a:t>
            </a:r>
            <a:r>
              <a:rPr sz="1550" dirty="0">
                <a:latin typeface="Times New Roman" panose="02020603050405020304"/>
                <a:cs typeface="Times New Roman" panose="02020603050405020304"/>
              </a:rPr>
              <a:t>content</a:t>
            </a:r>
            <a:r>
              <a:rPr sz="1550" spc="204" dirty="0">
                <a:latin typeface="Times New Roman" panose="02020603050405020304"/>
                <a:cs typeface="Times New Roman" panose="02020603050405020304"/>
              </a:rPr>
              <a:t> </a:t>
            </a:r>
            <a:r>
              <a:rPr sz="1550" dirty="0">
                <a:latin typeface="Times New Roman" panose="02020603050405020304"/>
                <a:cs typeface="Times New Roman" panose="02020603050405020304"/>
              </a:rPr>
              <a:t>and</a:t>
            </a:r>
            <a:r>
              <a:rPr sz="1550" spc="75" dirty="0">
                <a:latin typeface="Times New Roman" panose="02020603050405020304"/>
                <a:cs typeface="Times New Roman" panose="02020603050405020304"/>
              </a:rPr>
              <a:t> </a:t>
            </a:r>
            <a:r>
              <a:rPr sz="1550" dirty="0">
                <a:latin typeface="Times New Roman" panose="02020603050405020304"/>
                <a:cs typeface="Times New Roman" panose="02020603050405020304"/>
              </a:rPr>
              <a:t>improve</a:t>
            </a:r>
            <a:r>
              <a:rPr sz="1550" spc="165" dirty="0">
                <a:latin typeface="Times New Roman" panose="02020603050405020304"/>
                <a:cs typeface="Times New Roman" panose="02020603050405020304"/>
              </a:rPr>
              <a:t> </a:t>
            </a:r>
            <a:r>
              <a:rPr sz="1550" dirty="0">
                <a:latin typeface="Times New Roman" panose="02020603050405020304"/>
                <a:cs typeface="Times New Roman" panose="02020603050405020304"/>
              </a:rPr>
              <a:t>the</a:t>
            </a:r>
            <a:r>
              <a:rPr sz="1550" spc="15" dirty="0">
                <a:latin typeface="Times New Roman" panose="02020603050405020304"/>
                <a:cs typeface="Times New Roman" panose="02020603050405020304"/>
              </a:rPr>
              <a:t> </a:t>
            </a:r>
            <a:r>
              <a:rPr sz="1550" dirty="0">
                <a:latin typeface="Times New Roman" panose="02020603050405020304"/>
                <a:cs typeface="Times New Roman" panose="02020603050405020304"/>
              </a:rPr>
              <a:t>user</a:t>
            </a:r>
            <a:r>
              <a:rPr sz="1550" spc="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experience.</a:t>
            </a:r>
            <a:endParaRPr sz="155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dirty="0"/>
              <a:t>Key</a:t>
            </a:r>
            <a:r>
              <a:rPr spc="30" dirty="0"/>
              <a:t> </a:t>
            </a:r>
            <a:r>
              <a:rPr spc="-10" dirty="0"/>
              <a:t>Features</a:t>
            </a:r>
            <a:endParaRPr spc="-10" dirty="0"/>
          </a:p>
        </p:txBody>
      </p:sp>
      <p:sp>
        <p:nvSpPr>
          <p:cNvPr id="4" name="object 4"/>
          <p:cNvSpPr txBox="1">
            <a:spLocks noGrp="1"/>
          </p:cNvSpPr>
          <p:nvPr>
            <p:ph type="body" idx="1"/>
          </p:nvPr>
        </p:nvSpPr>
        <p:spPr>
          <a:xfrm>
            <a:off x="1046797" y="1176921"/>
            <a:ext cx="7414895" cy="3485515"/>
          </a:xfrm>
          <a:prstGeom prst="rect">
            <a:avLst/>
          </a:prstGeom>
        </p:spPr>
        <p:txBody>
          <a:bodyPr vert="horz" wrap="square" lIns="0" tIns="12065" rIns="0" bIns="0" rtlCol="0">
            <a:spAutoFit/>
          </a:bodyPr>
          <a:lstStyle/>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1. </a:t>
            </a:r>
            <a:r>
              <a:rPr spc="-10" dirty="0"/>
              <a:t>Home made food</a:t>
            </a:r>
            <a:endParaRPr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2. Daily Menu Change</a:t>
            </a:r>
            <a:endParaRPr lang="en-IN"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3.Easy Ordering</a:t>
            </a:r>
            <a:endParaRPr lang="en-IN"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4.Easy Cancellation</a:t>
            </a:r>
            <a:endParaRPr lang="en-IN"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5.Discount Offer/coupons</a:t>
            </a:r>
            <a:endParaRPr lang="en-IN" spc="-10" dirty="0"/>
          </a:p>
          <a:p>
            <a:pPr marL="127000" marR="5080">
              <a:lnSpc>
                <a:spcPct val="137000"/>
              </a:lnSpc>
              <a:spcBef>
                <a:spcPts val="95"/>
              </a:spcBef>
              <a:tabLst>
                <a:tab pos="460375" algn="l"/>
                <a:tab pos="1127760" algn="l"/>
                <a:tab pos="1547495" algn="l"/>
                <a:tab pos="3311525" algn="l"/>
                <a:tab pos="5123180" algn="l"/>
                <a:tab pos="6362700" algn="l"/>
                <a:tab pos="6981825" algn="l"/>
              </a:tabLst>
            </a:pPr>
            <a:r>
              <a:rPr lang="en-IN" spc="-10" dirty="0"/>
              <a:t>6.Snacks ordering</a:t>
            </a:r>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3625" y="0"/>
            <a:ext cx="3000375" cy="876300"/>
            <a:chOff x="6143625" y="0"/>
            <a:chExt cx="3000375" cy="876300"/>
          </a:xfrm>
        </p:grpSpPr>
        <p:pic>
          <p:nvPicPr>
            <p:cNvPr id="3" name="object 3"/>
            <p:cNvPicPr/>
            <p:nvPr/>
          </p:nvPicPr>
          <p:blipFill>
            <a:blip r:embed="rId1" cstate="print"/>
            <a:stretch>
              <a:fillRect/>
            </a:stretch>
          </p:blipFill>
          <p:spPr>
            <a:xfrm>
              <a:off x="6553200" y="228600"/>
              <a:ext cx="2057400" cy="638175"/>
            </a:xfrm>
            <a:prstGeom prst="rect">
              <a:avLst/>
            </a:prstGeom>
          </p:spPr>
        </p:pic>
        <p:sp>
          <p:nvSpPr>
            <p:cNvPr id="4" name="object 4"/>
            <p:cNvSpPr/>
            <p:nvPr/>
          </p:nvSpPr>
          <p:spPr>
            <a:xfrm>
              <a:off x="6143625" y="0"/>
              <a:ext cx="3000375" cy="838200"/>
            </a:xfrm>
            <a:custGeom>
              <a:avLst/>
              <a:gdLst/>
              <a:ahLst/>
              <a:cxnLst/>
              <a:rect l="l" t="t" r="r" b="b"/>
              <a:pathLst>
                <a:path w="3000375" h="838200">
                  <a:moveTo>
                    <a:pt x="3000375" y="0"/>
                  </a:moveTo>
                  <a:lnTo>
                    <a:pt x="0" y="0"/>
                  </a:lnTo>
                  <a:lnTo>
                    <a:pt x="0" y="838200"/>
                  </a:lnTo>
                  <a:lnTo>
                    <a:pt x="3000375" y="838200"/>
                  </a:lnTo>
                  <a:lnTo>
                    <a:pt x="3000375" y="0"/>
                  </a:lnTo>
                  <a:close/>
                </a:path>
              </a:pathLst>
            </a:custGeom>
            <a:solidFill>
              <a:srgbClr val="FF3300"/>
            </a:solidFill>
          </p:spPr>
          <p:txBody>
            <a:bodyPr wrap="square" lIns="0" tIns="0" rIns="0" bIns="0" rtlCol="0"/>
            <a:lstStyle/>
            <a:p/>
          </p:txBody>
        </p:sp>
        <p:pic>
          <p:nvPicPr>
            <p:cNvPr id="5" name="object 5"/>
            <p:cNvPicPr/>
            <p:nvPr/>
          </p:nvPicPr>
          <p:blipFill>
            <a:blip r:embed="rId1" cstate="print"/>
            <a:stretch>
              <a:fillRect/>
            </a:stretch>
          </p:blipFill>
          <p:spPr>
            <a:xfrm>
              <a:off x="6553200" y="228600"/>
              <a:ext cx="2057400" cy="638175"/>
            </a:xfrm>
            <a:prstGeom prst="rect">
              <a:avLst/>
            </a:prstGeom>
          </p:spPr>
        </p:pic>
        <p:sp>
          <p:nvSpPr>
            <p:cNvPr id="6" name="object 6"/>
            <p:cNvSpPr/>
            <p:nvPr/>
          </p:nvSpPr>
          <p:spPr>
            <a:xfrm>
              <a:off x="6524625"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p:txBody>
        </p:sp>
        <p:pic>
          <p:nvPicPr>
            <p:cNvPr id="7" name="object 7"/>
            <p:cNvPicPr/>
            <p:nvPr/>
          </p:nvPicPr>
          <p:blipFill>
            <a:blip r:embed="rId2" cstate="print"/>
            <a:stretch>
              <a:fillRect/>
            </a:stretch>
          </p:blipFill>
          <p:spPr>
            <a:xfrm>
              <a:off x="6553200" y="228600"/>
              <a:ext cx="1924050" cy="609600"/>
            </a:xfrm>
            <a:prstGeom prst="rect">
              <a:avLst/>
            </a:prstGeom>
          </p:spPr>
        </p:pic>
      </p:grpSp>
      <p:sp>
        <p:nvSpPr>
          <p:cNvPr id="8" name="object 8"/>
          <p:cNvSpPr txBox="1">
            <a:spLocks noGrp="1"/>
          </p:cNvSpPr>
          <p:nvPr>
            <p:ph type="title"/>
          </p:nvPr>
        </p:nvSpPr>
        <p:spPr>
          <a:prstGeom prst="rect">
            <a:avLst/>
          </a:prstGeom>
        </p:spPr>
        <p:txBody>
          <a:bodyPr vert="horz" wrap="square" lIns="0" tIns="16510" rIns="0" bIns="0" rtlCol="0">
            <a:spAutoFit/>
          </a:bodyPr>
          <a:lstStyle/>
          <a:p>
            <a:pPr marL="1300480">
              <a:lnSpc>
                <a:spcPct val="100000"/>
              </a:lnSpc>
              <a:spcBef>
                <a:spcPts val="130"/>
              </a:spcBef>
            </a:pPr>
            <a:r>
              <a:rPr dirty="0"/>
              <a:t>Code</a:t>
            </a:r>
            <a:r>
              <a:rPr spc="55" dirty="0"/>
              <a:t> </a:t>
            </a:r>
            <a:r>
              <a:rPr spc="-10" dirty="0"/>
              <a:t>Highlight</a:t>
            </a:r>
            <a:endParaRPr spc="-10" dirty="0"/>
          </a:p>
        </p:txBody>
      </p:sp>
      <p:pic>
        <p:nvPicPr>
          <p:cNvPr id="11" name="Picture 10" descr="Screenshot 1"/>
          <p:cNvPicPr>
            <a:picLocks noChangeAspect="1"/>
          </p:cNvPicPr>
          <p:nvPr/>
        </p:nvPicPr>
        <p:blipFill>
          <a:blip r:embed="rId3"/>
          <a:stretch>
            <a:fillRect/>
          </a:stretch>
        </p:blipFill>
        <p:spPr>
          <a:xfrm>
            <a:off x="196850" y="973455"/>
            <a:ext cx="8665845" cy="5485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dirty="0"/>
              <a:t>Project</a:t>
            </a:r>
            <a:r>
              <a:rPr spc="5" dirty="0"/>
              <a:t> </a:t>
            </a:r>
            <a:r>
              <a:rPr spc="-10" dirty="0"/>
              <a:t>Highlights</a:t>
            </a:r>
            <a:endParaRPr spc="-10" dirty="0"/>
          </a:p>
        </p:txBody>
      </p:sp>
      <p:pic>
        <p:nvPicPr>
          <p:cNvPr id="4" name="Picture 3" descr="Screenshot 2"/>
          <p:cNvPicPr>
            <a:picLocks noChangeAspect="1"/>
          </p:cNvPicPr>
          <p:nvPr/>
        </p:nvPicPr>
        <p:blipFill>
          <a:blip r:embed="rId1"/>
          <a:stretch>
            <a:fillRect/>
          </a:stretch>
        </p:blipFill>
        <p:spPr>
          <a:xfrm>
            <a:off x="304800" y="1676400"/>
            <a:ext cx="8641715" cy="4316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8216" rIns="0" bIns="0" rtlCol="0">
            <a:spAutoFit/>
          </a:bodyPr>
          <a:lstStyle/>
          <a:p>
            <a:pPr marL="184785">
              <a:lnSpc>
                <a:spcPct val="100000"/>
              </a:lnSpc>
              <a:spcBef>
                <a:spcPts val="130"/>
              </a:spcBef>
            </a:pPr>
            <a:r>
              <a:rPr spc="-10" dirty="0"/>
              <a:t>Conclusion</a:t>
            </a:r>
            <a:endParaRPr spc="-10" dirty="0"/>
          </a:p>
        </p:txBody>
      </p:sp>
      <p:sp>
        <p:nvSpPr>
          <p:cNvPr id="3" name="object 3"/>
          <p:cNvSpPr txBox="1"/>
          <p:nvPr/>
        </p:nvSpPr>
        <p:spPr>
          <a:xfrm>
            <a:off x="546735" y="1717040"/>
            <a:ext cx="8154670" cy="4601845"/>
          </a:xfrm>
          <a:prstGeom prst="rect">
            <a:avLst/>
          </a:prstGeom>
        </p:spPr>
        <p:txBody>
          <a:bodyPr vert="horz" wrap="square" lIns="0" tIns="16510" rIns="0" bIns="0" rtlCol="0">
            <a:noAutofit/>
          </a:bodyPr>
          <a:lstStyle/>
          <a:p>
            <a:pPr marL="12700">
              <a:lnSpc>
                <a:spcPct val="100000"/>
              </a:lnSpc>
              <a:spcBef>
                <a:spcPts val="130"/>
              </a:spcBef>
              <a:tabLst>
                <a:tab pos="946785" algn="l"/>
                <a:tab pos="1585595" algn="l"/>
                <a:tab pos="2062480" algn="l"/>
              </a:tabLst>
            </a:pPr>
            <a:r>
              <a:rPr sz="3200">
                <a:latin typeface="Times New Roman" panose="02020603050405020304"/>
                <a:cs typeface="Times New Roman" panose="02020603050405020304"/>
              </a:rPr>
              <a:t>When trying to decide where to dine‚ either at a local restaurant or at a western restaurant‚ patrons should consider several aspects that concern these dining places. Some of these aspects include the food selection‚ the service provided and the ambience of each restaurant. When we talk about the food selection‚ both the restaurant must have a variety of menus as this is one that captured the quality required to be on every restaurant.</a:t>
            </a:r>
            <a:endParaRPr sz="320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D0D0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3084</Words>
  <Application>WPS Presentation</Application>
  <PresentationFormat>On-screen Show (4:3)</PresentationFormat>
  <Paragraphs>71</Paragraphs>
  <Slides>11</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11</vt:i4>
      </vt:variant>
    </vt:vector>
  </HeadingPairs>
  <TitlesOfParts>
    <vt:vector size="36" baseType="lpstr">
      <vt:lpstr>Arial</vt:lpstr>
      <vt:lpstr>SimSun</vt:lpstr>
      <vt:lpstr>Wingdings</vt:lpstr>
      <vt:lpstr>Times New Roman</vt:lpstr>
      <vt:lpstr>Calibri</vt:lpstr>
      <vt:lpstr>Arial</vt:lpstr>
      <vt:lpstr>Microsoft YaHei</vt:lpstr>
      <vt:lpstr>Arial Unicode MS</vt:lpstr>
      <vt:lpstr>Stencil</vt:lpstr>
      <vt:lpstr>Arial Black</vt:lpstr>
      <vt:lpstr>Arial Narrow</vt:lpstr>
      <vt:lpstr>Amiri Quran</vt:lpstr>
      <vt:lpstr>Gadugi</vt:lpstr>
      <vt:lpstr>Garamond</vt:lpstr>
      <vt:lpstr>Candara</vt:lpstr>
      <vt:lpstr>Carlito</vt:lpstr>
      <vt:lpstr>Papyrus</vt:lpstr>
      <vt:lpstr>Caladea</vt:lpstr>
      <vt:lpstr>Marlett</vt:lpstr>
      <vt:lpstr>Magneto</vt:lpstr>
      <vt:lpstr>KacstBook</vt:lpstr>
      <vt:lpstr>Castellar</vt:lpstr>
      <vt:lpstr>David CLM</vt:lpstr>
      <vt:lpstr>Calibri</vt:lpstr>
      <vt:lpstr>Office Theme</vt:lpstr>
      <vt:lpstr>Project</vt:lpstr>
      <vt:lpstr>SURVEY FORM ON</vt:lpstr>
      <vt:lpstr>Table of Contents</vt:lpstr>
      <vt:lpstr>Introduction</vt:lpstr>
      <vt:lpstr>Technical Details</vt:lpstr>
      <vt:lpstr>Key Features</vt:lpstr>
      <vt:lpstr>Code Highlight</vt:lpstr>
      <vt:lpstr>Project Highlights</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 Project</dc:title>
  <dc:creator>Harshvardhan singh</dc:creator>
  <cp:lastModifiedBy>HP</cp:lastModifiedBy>
  <cp:revision>3</cp:revision>
  <dcterms:created xsi:type="dcterms:W3CDTF">2023-05-25T08:47:00Z</dcterms:created>
  <dcterms:modified xsi:type="dcterms:W3CDTF">2023-10-25T10:06:41Z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2023-05-23T05:30:00Z</vt:filetime>
  </property>
  <property fmtid="{D5CDD505-2E9C-101B-9397-08002B2CF9AE}" pid="3" name="LastSaved">
    <vt:filetime>2023-05-25T05:30:00Z</vt:filetime>
  </property>
  <property fmtid="{D5CDD505-2E9C-101B-9397-08002B2CF9AE}" pid="4" name="ICV">
    <vt:lpwstr>3DD181F93CCB475793E799F71B2B2119_12</vt:lpwstr>
  </property>
  <property fmtid="{D5CDD505-2E9C-101B-9397-08002B2CF9AE}" pid="5" name="KSOProductBuildVer">
    <vt:lpwstr>1033-12.2.0.13266</vt:lpwstr>
  </property>
</Properties>
</file>