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07" r:id="rId2"/>
    <p:sldId id="326" r:id="rId3"/>
    <p:sldId id="327" r:id="rId4"/>
    <p:sldId id="315" r:id="rId5"/>
    <p:sldId id="323" r:id="rId6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BBE1A1-66F9-B161-3093-E06C97C479BB}" name="marc b" initials="mb" userId="16ead063e2ebdd7f" providerId="Windows Live"/>
  <p188:author id="{D066B7A5-D191-24EE-DCA5-EC3D990AEFF3}" name="Marc Russel Birtwistle" initials="MB" userId="S::mbirtwi@clemson.edu::1f6294a7-2204-4ff6-9f30-66a9e6932c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eepraj Sarmah" initials="DS" lastIdx="7" clrIdx="6">
    <p:extLst>
      <p:ext uri="{19B8F6BF-5375-455C-9EA6-DF929625EA0E}">
        <p15:presenceInfo xmlns:p15="http://schemas.microsoft.com/office/powerpoint/2012/main" userId="5b75bc734ec80665" providerId="Windows Live"/>
      </p:ext>
    </p:extLst>
  </p:cmAuthor>
  <p:cmAuthor id="1" name="Marc Birtwistle" initials="MB" lastIdx="44" clrIdx="0"/>
  <p:cmAuthor id="8" name="Deepraj Sarmah" initials="DS [2]" lastIdx="7" clrIdx="7">
    <p:extLst>
      <p:ext uri="{19B8F6BF-5375-455C-9EA6-DF929625EA0E}">
        <p15:presenceInfo xmlns:p15="http://schemas.microsoft.com/office/powerpoint/2012/main" userId="Deepraj Sarmah" providerId="None"/>
      </p:ext>
    </p:extLst>
  </p:cmAuthor>
  <p:cmAuthor id="2" name="Marc" initials="M" lastIdx="8" clrIdx="1"/>
  <p:cmAuthor id="3" name="Marc Birtwistle" initials="MB [2]" lastIdx="24" clrIdx="2"/>
  <p:cmAuthor id="4" name="Greg Smith" initials="GS" lastIdx="18" clrIdx="3"/>
  <p:cmAuthor id="5" name="Mehdi Bouhaddou" initials="MB" lastIdx="11" clrIdx="4"/>
  <p:cmAuthor id="6" name="Mehdi Bouhaddou" initials="MB [2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400"/>
    <a:srgbClr val="0000FF"/>
    <a:srgbClr val="FAC800"/>
    <a:srgbClr val="FF0000"/>
    <a:srgbClr val="E5E5FF"/>
    <a:srgbClr val="FFE5E5"/>
    <a:srgbClr val="FFFFFF"/>
    <a:srgbClr val="52525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3969" autoAdjust="0"/>
  </p:normalViewPr>
  <p:slideViewPr>
    <p:cSldViewPr snapToGrid="0">
      <p:cViewPr>
        <p:scale>
          <a:sx n="70" d="100"/>
          <a:sy n="70" d="100"/>
        </p:scale>
        <p:origin x="1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0C7627-B240-4192-B727-DC62CA98A7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26EE4-ED5B-43DD-B45C-114BE453B4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B7F393-B38B-4661-A2D2-B66665DA459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B353E-898C-45D8-B108-5EA4BB346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28ED2-D0FD-48F0-BB24-5DFCF72AF0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F993E1-21E7-4829-829F-F22BCC2C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0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2BBD5B-3C10-A540-8E08-31FE5D500AC8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C20C2DC-7237-884F-BCD6-B4264C131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5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2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0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68DA-676C-4B90-B128-C30F6B9C42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6C62-9FD8-45E3-8A63-244FC04C2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F0CCB-0947-492A-8556-97CC65E779F1}"/>
              </a:ext>
            </a:extLst>
          </p:cNvPr>
          <p:cNvSpPr txBox="1"/>
          <p:nvPr/>
        </p:nvSpPr>
        <p:spPr>
          <a:xfrm>
            <a:off x="-9647" y="-7401"/>
            <a:ext cx="2677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" charset="0"/>
                <a:ea typeface="Helvetica" charset="0"/>
                <a:cs typeface="Helvetica" charset="0"/>
              </a:rPr>
              <a:t>Sarmah et al., 2024. Figure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8DF766-E3B0-6D6E-D668-86EF2321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2" y="575878"/>
            <a:ext cx="5953956" cy="3093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80FC92-7104-D59E-0229-849BECB19987}"/>
              </a:ext>
            </a:extLst>
          </p:cNvPr>
          <p:cNvSpPr txBox="1"/>
          <p:nvPr/>
        </p:nvSpPr>
        <p:spPr>
          <a:xfrm>
            <a:off x="627547" y="5758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capsids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48211-C589-02D6-BB68-4E93D63C37F5}"/>
              </a:ext>
            </a:extLst>
          </p:cNvPr>
          <p:cNvSpPr txBox="1"/>
          <p:nvPr/>
        </p:nvSpPr>
        <p:spPr>
          <a:xfrm>
            <a:off x="627547" y="33004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Empty capsids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D503B1-94FF-1EE2-9C24-0CA9141EE84B}"/>
              </a:ext>
            </a:extLst>
          </p:cNvPr>
          <p:cNvSpPr txBox="1"/>
          <p:nvPr/>
        </p:nvSpPr>
        <p:spPr>
          <a:xfrm>
            <a:off x="2030495" y="2653396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Mixed and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diluted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69DC8-3BB1-47AD-80F4-CC04223B3BE0}"/>
              </a:ext>
            </a:extLst>
          </p:cNvPr>
          <p:cNvSpPr txBox="1"/>
          <p:nvPr/>
        </p:nvSpPr>
        <p:spPr>
          <a:xfrm>
            <a:off x="3342642" y="25695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Ultrafiltration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4DE23-0654-B6D7-6914-51801B1DFEE8}"/>
              </a:ext>
            </a:extLst>
          </p:cNvPr>
          <p:cNvSpPr txBox="1"/>
          <p:nvPr/>
        </p:nvSpPr>
        <p:spPr>
          <a:xfrm>
            <a:off x="6743581" y="94521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qPCR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C8199-4A0C-F731-CB51-B9B2EB1E1A2D}"/>
              </a:ext>
            </a:extLst>
          </p:cNvPr>
          <p:cNvSpPr txBox="1"/>
          <p:nvPr/>
        </p:nvSpPr>
        <p:spPr>
          <a:xfrm>
            <a:off x="6759858" y="17776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ELISA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A420EE-3D39-9A6F-0BC6-8D84180D0D45}"/>
              </a:ext>
            </a:extLst>
          </p:cNvPr>
          <p:cNvSpPr txBox="1"/>
          <p:nvPr/>
        </p:nvSpPr>
        <p:spPr>
          <a:xfrm>
            <a:off x="6641372" y="268037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7AE89-379A-79A4-19D7-721DCAE1E033}"/>
              </a:ext>
            </a:extLst>
          </p:cNvPr>
          <p:cNvSpPr txBox="1"/>
          <p:nvPr/>
        </p:nvSpPr>
        <p:spPr>
          <a:xfrm>
            <a:off x="2667689" y="311540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Graphical Abstract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E2C2E-AD1A-FEBE-C245-B0ECB8539911}"/>
              </a:ext>
            </a:extLst>
          </p:cNvPr>
          <p:cNvSpPr txBox="1"/>
          <p:nvPr/>
        </p:nvSpPr>
        <p:spPr>
          <a:xfrm>
            <a:off x="2703757" y="3515489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Illustration of Separation</a:t>
            </a:r>
          </a:p>
        </p:txBody>
      </p:sp>
    </p:spTree>
    <p:extLst>
      <p:ext uri="{BB962C8B-B14F-4D97-AF65-F5344CB8AC3E}">
        <p14:creationId xmlns:p14="http://schemas.microsoft.com/office/powerpoint/2010/main" val="42257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AE08D57-5075-F309-97D1-52F4230C5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2" y="1770578"/>
            <a:ext cx="3657600" cy="2834640"/>
          </a:xfrm>
          <a:prstGeom prst="rect">
            <a:avLst/>
          </a:prstGeom>
        </p:spPr>
      </p:pic>
      <p:pic>
        <p:nvPicPr>
          <p:cNvPr id="22" name="Picture 2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CC1000B-8975-1FA7-3112-F260FE6A3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22" y="1770578"/>
            <a:ext cx="3657600" cy="2834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B1725-F6DF-4AA2-A6F1-7461BD4E0F1F}"/>
              </a:ext>
            </a:extLst>
          </p:cNvPr>
          <p:cNvSpPr txBox="1"/>
          <p:nvPr/>
        </p:nvSpPr>
        <p:spPr>
          <a:xfrm>
            <a:off x="-9647" y="-7401"/>
            <a:ext cx="2677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" charset="0"/>
                <a:ea typeface="Helvetica" charset="0"/>
                <a:cs typeface="Helvetica" charset="0"/>
              </a:rPr>
              <a:t>Sarmah et al., 2024. Figure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BABC9-4F6C-212F-0C47-6CE4540E6A17}"/>
              </a:ext>
            </a:extLst>
          </p:cNvPr>
          <p:cNvSpPr txBox="1"/>
          <p:nvPr/>
        </p:nvSpPr>
        <p:spPr>
          <a:xfrm>
            <a:off x="259847" y="17324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5131E-53FE-E5EF-50D0-152ECF8B2279}"/>
              </a:ext>
            </a:extLst>
          </p:cNvPr>
          <p:cNvSpPr txBox="1"/>
          <p:nvPr/>
        </p:nvSpPr>
        <p:spPr>
          <a:xfrm>
            <a:off x="3917447" y="1732478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37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C28146A-7DB5-B314-83AF-5D38423F0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6" y="869240"/>
            <a:ext cx="3657600" cy="2834640"/>
          </a:xfr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B038F80-C50F-A509-B4A9-93521B622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36" y="869240"/>
            <a:ext cx="3657600" cy="2834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1DCC7-8921-36B7-CE62-E793F2E56C81}"/>
              </a:ext>
            </a:extLst>
          </p:cNvPr>
          <p:cNvSpPr txBox="1"/>
          <p:nvPr/>
        </p:nvSpPr>
        <p:spPr>
          <a:xfrm>
            <a:off x="302340" y="7989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83AC7-92E2-5707-63CC-BB35D3ECBEDE}"/>
              </a:ext>
            </a:extLst>
          </p:cNvPr>
          <p:cNvSpPr txBox="1"/>
          <p:nvPr/>
        </p:nvSpPr>
        <p:spPr>
          <a:xfrm>
            <a:off x="3959940" y="798980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45310-C115-D24E-AE3F-CCFCA48E9909}"/>
              </a:ext>
            </a:extLst>
          </p:cNvPr>
          <p:cNvSpPr txBox="1"/>
          <p:nvPr/>
        </p:nvSpPr>
        <p:spPr>
          <a:xfrm>
            <a:off x="-9647" y="-7401"/>
            <a:ext cx="2677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" charset="0"/>
                <a:ea typeface="Helvetica" charset="0"/>
                <a:cs typeface="Helvetica" charset="0"/>
              </a:rPr>
              <a:t>Sarmah et al., 2024. Figure 3</a:t>
            </a:r>
          </a:p>
        </p:txBody>
      </p:sp>
    </p:spTree>
    <p:extLst>
      <p:ext uri="{BB962C8B-B14F-4D97-AF65-F5344CB8AC3E}">
        <p14:creationId xmlns:p14="http://schemas.microsoft.com/office/powerpoint/2010/main" val="33947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C69553-2921-D278-D4C5-476C30D25CAB}"/>
              </a:ext>
            </a:extLst>
          </p:cNvPr>
          <p:cNvSpPr txBox="1"/>
          <p:nvPr/>
        </p:nvSpPr>
        <p:spPr>
          <a:xfrm>
            <a:off x="-9647" y="-7401"/>
            <a:ext cx="2677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" charset="0"/>
                <a:ea typeface="Helvetica" charset="0"/>
                <a:cs typeface="Helvetica" charset="0"/>
              </a:rPr>
              <a:t>Sarmah et al., 2024. Figure 4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7E72B8C-7AE6-2804-0928-78A1CA3AE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17" y="590629"/>
            <a:ext cx="3657600" cy="2743200"/>
          </a:xfrm>
          <a:prstGeom prst="rect">
            <a:avLst/>
          </a:prstGeom>
        </p:spPr>
      </p:pic>
      <p:pic>
        <p:nvPicPr>
          <p:cNvPr id="8" name="Picture 7" descr="A graph of different colored boxes&#10;&#10;Description automatically generated">
            <a:extLst>
              <a:ext uri="{FF2B5EF4-FFF2-40B4-BE49-F238E27FC236}">
                <a16:creationId xmlns:a16="http://schemas.microsoft.com/office/drawing/2014/main" id="{6A57C221-A264-30FF-ECB9-860CC1879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7" y="3333829"/>
            <a:ext cx="3657600" cy="2743200"/>
          </a:xfrm>
          <a:prstGeom prst="rect">
            <a:avLst/>
          </a:prstGeom>
        </p:spPr>
      </p:pic>
      <p:pic>
        <p:nvPicPr>
          <p:cNvPr id="10" name="Picture 9" descr="A graph of different colored boxes&#10;&#10;Description automatically generated">
            <a:extLst>
              <a:ext uri="{FF2B5EF4-FFF2-40B4-BE49-F238E27FC236}">
                <a16:creationId xmlns:a16="http://schemas.microsoft.com/office/drawing/2014/main" id="{20CC7441-658D-663A-DA2E-69292B0B8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17" y="3333829"/>
            <a:ext cx="36576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061F1-906E-7ACC-CF58-41AB481EFD6F}"/>
              </a:ext>
            </a:extLst>
          </p:cNvPr>
          <p:cNvSpPr txBox="1"/>
          <p:nvPr/>
        </p:nvSpPr>
        <p:spPr>
          <a:xfrm>
            <a:off x="92121" y="330439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4AF75-FDA1-4B15-D43B-4713A8F29065}"/>
              </a:ext>
            </a:extLst>
          </p:cNvPr>
          <p:cNvSpPr txBox="1"/>
          <p:nvPr/>
        </p:nvSpPr>
        <p:spPr>
          <a:xfrm>
            <a:off x="3749721" y="3304399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9DC31-EA01-9FB0-105B-D3CA54A28B26}"/>
              </a:ext>
            </a:extLst>
          </p:cNvPr>
          <p:cNvSpPr txBox="1"/>
          <p:nvPr/>
        </p:nvSpPr>
        <p:spPr>
          <a:xfrm>
            <a:off x="1934569" y="5094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065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217A1-BFED-58C9-ED74-608776225CC4}"/>
              </a:ext>
            </a:extLst>
          </p:cNvPr>
          <p:cNvSpPr txBox="1"/>
          <p:nvPr/>
        </p:nvSpPr>
        <p:spPr>
          <a:xfrm>
            <a:off x="0" y="0"/>
            <a:ext cx="2677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Helvetica" charset="0"/>
                <a:ea typeface="Helvetica" charset="0"/>
                <a:cs typeface="Helvetica" charset="0"/>
              </a:rPr>
              <a:t>Sarmah et al., 2024. Figure 5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D4C5374-EAE6-23C2-3266-CDEF2791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16" y="573202"/>
            <a:ext cx="3657600" cy="2743200"/>
          </a:xfrm>
          <a:prstGeom prst="rect">
            <a:avLst/>
          </a:prstGeom>
        </p:spPr>
      </p:pic>
      <p:pic>
        <p:nvPicPr>
          <p:cNvPr id="6" name="Picture 5" descr="A graph of different colored boxes&#10;&#10;Description automatically generated">
            <a:extLst>
              <a:ext uri="{FF2B5EF4-FFF2-40B4-BE49-F238E27FC236}">
                <a16:creationId xmlns:a16="http://schemas.microsoft.com/office/drawing/2014/main" id="{C74E9AE2-39FA-3F94-8C94-F78B37616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6" y="3316402"/>
            <a:ext cx="3657600" cy="2743200"/>
          </a:xfrm>
          <a:prstGeom prst="rect">
            <a:avLst/>
          </a:prstGeom>
        </p:spPr>
      </p:pic>
      <p:pic>
        <p:nvPicPr>
          <p:cNvPr id="8" name="Picture 7" descr="A graph of different colored boxes&#10;&#10;Description automatically generated">
            <a:extLst>
              <a:ext uri="{FF2B5EF4-FFF2-40B4-BE49-F238E27FC236}">
                <a16:creationId xmlns:a16="http://schemas.microsoft.com/office/drawing/2014/main" id="{B6FA89CF-0660-E899-A849-C18B1E2F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16" y="3316402"/>
            <a:ext cx="3657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36112-81C0-CDD4-FB8E-A433BB28EADD}"/>
              </a:ext>
            </a:extLst>
          </p:cNvPr>
          <p:cNvSpPr txBox="1"/>
          <p:nvPr/>
        </p:nvSpPr>
        <p:spPr>
          <a:xfrm>
            <a:off x="92121" y="330439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1E6B5-CDD5-CE37-0309-2ADCBFC71B8E}"/>
              </a:ext>
            </a:extLst>
          </p:cNvPr>
          <p:cNvSpPr txBox="1"/>
          <p:nvPr/>
        </p:nvSpPr>
        <p:spPr>
          <a:xfrm>
            <a:off x="3749721" y="3304399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B63EA4-C656-8934-68BA-C1E6D2A663EA}"/>
              </a:ext>
            </a:extLst>
          </p:cNvPr>
          <p:cNvSpPr txBox="1"/>
          <p:nvPr/>
        </p:nvSpPr>
        <p:spPr>
          <a:xfrm>
            <a:off x="1934569" y="5094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8801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2202</TotalTime>
  <Words>68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Smith</dc:creator>
  <cp:lastModifiedBy>Deepraj Sarmah</cp:lastModifiedBy>
  <cp:revision>32</cp:revision>
  <cp:lastPrinted>2018-04-02T22:29:25Z</cp:lastPrinted>
  <dcterms:created xsi:type="dcterms:W3CDTF">2017-02-15T23:30:57Z</dcterms:created>
  <dcterms:modified xsi:type="dcterms:W3CDTF">2024-08-05T07:38:53Z</dcterms:modified>
</cp:coreProperties>
</file>