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90" r:id="rId4"/>
    <p:sldId id="258" r:id="rId5"/>
    <p:sldId id="259" r:id="rId6"/>
    <p:sldId id="267" r:id="rId7"/>
    <p:sldId id="291" r:id="rId8"/>
    <p:sldId id="260" r:id="rId9"/>
    <p:sldId id="265" r:id="rId10"/>
    <p:sldId id="272" r:id="rId11"/>
    <p:sldId id="276" r:id="rId12"/>
    <p:sldId id="269" r:id="rId13"/>
    <p:sldId id="266" r:id="rId14"/>
    <p:sldId id="292" r:id="rId15"/>
    <p:sldId id="273" r:id="rId16"/>
    <p:sldId id="274" r:id="rId17"/>
    <p:sldId id="275" r:id="rId18"/>
    <p:sldId id="278" r:id="rId19"/>
    <p:sldId id="277" r:id="rId20"/>
    <p:sldId id="281" r:id="rId21"/>
    <p:sldId id="279" r:id="rId22"/>
    <p:sldId id="283" r:id="rId23"/>
    <p:sldId id="280" r:id="rId24"/>
    <p:sldId id="282" r:id="rId25"/>
    <p:sldId id="284" r:id="rId26"/>
    <p:sldId id="289" r:id="rId27"/>
    <p:sldId id="293" r:id="rId28"/>
    <p:sldId id="285" r:id="rId29"/>
    <p:sldId id="286" r:id="rId30"/>
    <p:sldId id="287" r:id="rId31"/>
    <p:sldId id="288" r:id="rId32"/>
    <p:sldId id="262" r:id="rId33"/>
  </p:sldIdLst>
  <p:sldSz cx="12192000" cy="6858000"/>
  <p:notesSz cx="6858000" cy="9144000"/>
  <p:embeddedFontLst>
    <p:embeddedFont>
      <p:font typeface="210 옴니고딕 030" panose="02020603020101020101" pitchFamily="18" charset="-127"/>
      <p:regular r:id="rId34"/>
    </p:embeddedFont>
    <p:embeddedFont>
      <p:font typeface="KoPubWorld돋움체 Light" panose="00000300000000000000" pitchFamily="2" charset="-127"/>
      <p:regular r:id="rId35"/>
    </p:embeddedFont>
    <p:embeddedFont>
      <p:font typeface="KoPubWorld돋움체 Medium" panose="00000600000000000000" pitchFamily="2" charset="-127"/>
      <p:regular r:id="rId36"/>
    </p:embeddedFont>
    <p:embeddedFont>
      <p:font typeface="맑은 고딕" panose="020B0503020000020004" pitchFamily="50" charset="-127"/>
      <p:regular r:id="rId3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용성" initials="이용" lastIdx="2" clrIdx="0">
    <p:extLst>
      <p:ext uri="{19B8F6BF-5375-455C-9EA6-DF929625EA0E}">
        <p15:presenceInfo xmlns:p15="http://schemas.microsoft.com/office/powerpoint/2012/main" userId="ab5c75127c2046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AD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5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6:37:05.40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1,'0'2,"0"0,1 0,-1 0,1 0,0 0,0 0,-1-1,1 1,0 0,0 0,1-1,-1 1,0-1,1 1,-1-1,1 1,-1-1,1 0,2 2,2 1,1 0,0 0,12 4,2-1,0-1,1-1,-1-1,43 3,93-7,-97-2,58 2,82-3,-85-9,42-3,-1 17,66-4,-206 1,-1-1,1-1,-1 0,21-8,-10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5T11:46:31.356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1 159,'4'5,"7"1,5-1,5 0,3-2,7-1,3-1,-5-5,-2-11,-7-21,-5-9,-6-2,-5 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5T12:12:58.980"/>
    </inkml:context>
    <inkml:brush xml:id="br0">
      <inkml:brushProperty name="width" value="0.1" units="cm"/>
      <inkml:brushProperty name="height" value="0.1" units="cm"/>
      <inkml:brushProperty name="color" value="#DBDFE1"/>
      <inkml:brushProperty name="ignorePressure" value="1"/>
    </inkml:brush>
  </inkml:definitions>
  <inkml:trace contextRef="#ctx0" brushRef="#br0">1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5T12:12:59.499"/>
    </inkml:context>
    <inkml:brush xml:id="br0">
      <inkml:brushProperty name="width" value="0.1" units="cm"/>
      <inkml:brushProperty name="height" value="0.1" units="cm"/>
      <inkml:brushProperty name="color" value="#DBDFE1"/>
      <inkml:brushProperty name="ignorePressure" value="1"/>
    </inkml:brush>
  </inkml:definitions>
  <inkml:trace contextRef="#ctx0" brushRef="#br0">1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5T12:12:59.835"/>
    </inkml:context>
    <inkml:brush xml:id="br0">
      <inkml:brushProperty name="width" value="0.1" units="cm"/>
      <inkml:brushProperty name="height" value="0.1" units="cm"/>
      <inkml:brushProperty name="color" value="#DBDFE1"/>
      <inkml:brushProperty name="ignorePressure" value="1"/>
    </inkml:brush>
  </inkml:definitions>
  <inkml:trace contextRef="#ctx0" brushRef="#br0">1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5:03:32.355"/>
    </inkml:context>
    <inkml:brush xml:id="br0">
      <inkml:brushProperty name="width" value="0.1" units="cm"/>
      <inkml:brushProperty name="height" value="0.1" units="cm"/>
      <inkml:brushProperty name="color" value="#DBDFE1"/>
      <inkml:brushProperty name="ignorePressure" value="1"/>
    </inkml:brush>
  </inkml:definitions>
  <inkml:trace contextRef="#ctx0" brushRef="#br0">811 814,'-16'-9,"-1"0,0 1,0 0,-33-8,13 4,-283-84,69 22,245 73,-3-2,-1 0,1-1,-1 0,1 0,-11-8,19 12,0-1,0 0,0 1,0-1,1 0,-1 0,0 0,0 0,1 0,-1 1,1-1,-1 0,1 0,-1-1,1 1,0 0,-1 0,1 0,0 0,0 0,0-2,0 1,1 0,0 0,0 0,0 0,0 0,0 0,0 1,0-1,0 0,1 1,-1-1,1 1,-1 0,1-1,0 1,2-2,10-5,0-1,1 2,-1 0,25-8,74-15,6 8,175-11,127 19,-360 13,302-2,-4 20,-347-16,70 9,-73-9,0 1,0 0,0 1,0 0,14 7,-23-10,1 1,-1-1,1 0,-1 0,0 0,1 1,-1-1,0 0,1 1,-1-1,0 0,1 0,-1 1,0-1,0 1,1-1,-1 0,0 1,0-1,0 1,1-1,-1 0,0 1,0 0,-1-1,1 1,0-1,-1 1,1-1,0 1,-1-1,1 1,-1-1,1 0,-1 1,1-1,0 0,-1 1,0-1,1 0,-1 0,1 0,-1 1,0-1,-15 4,0-1,-28 2,-131 4,0-8,-238-29,270 11,1-6,-257-78,374 93,-6-2,-35-16,58 22,-1-1,1 0,0 0,0 0,1-1,-1-1,1 1,-8-11,13 15,0 0,1 0,-1 0,1-1,-1 1,1 0,0-1,0 1,0-1,1 1,-1-1,0 0,1 1,0-1,0-5,0 5,1 1,0-1,-1 1,1-1,1 1,-1 0,0-1,1 1,-1 0,1 0,-1 0,1 0,0 0,0 0,0 0,0 0,0 1,3-2,7-4,0 1,0 0,0 1,1 1,21-6,30-3,0 2,1 3,1 3,-1 2,1 4,73 10,-20 5,-1 6,171 54,-210-50,-1 2,79 43,-132-58,27 20,-44-27,0 1,0-1,-1 1,0 1,0-1,6 10,-11-15,0 1,-1-1,1 1,-1 0,1-1,-1 1,0 0,0 0,0 0,0 0,-1 0,1 0,-1 0,0 0,0 0,0 0,0 0,0 0,-1 0,1 0,-1 0,-1 3,0-3,0 1,-1-1,1 0,-1 0,1 1,-1-2,0 1,-1 0,1-1,0 1,-1-1,1 0,-1 0,0 0,0-1,-4 2,-13 4,0-1,0-1,0-1,-24 1,-89 0,89-5,0 1,-264 0,208-5,-106-18,199 20,-22-3,28 4,1 1,0 0,-1-1,1 1,0-1,-1 1,1-1,0 0,0 1,0-1,-1 0,1 0,0 0,0 0,-1-1,2 1,0 1,0 0,0 0,0-1,0 1,0 0,1-1,-1 1,0 0,0-1,0 1,0 0,0 0,0-1,1 1,-1 0,0 0,0-1,0 1,1 0,-1 0,0-1,0 1,1 0,-1 0,0 0,0 0,1 0,-1-1,0 1,1 0,-1 0,0 0,0 0,1 0,-1 0,0 0,1 0,13-3,0 1,27-2,-37 4,38-2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5:03:39.033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11 11,'-5'-4,"-1"-2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5:03:51.30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3728 802,'-94'-5,"1"-4,-100-22,128 19,4 1,37 4,24 7,0 0,0-1,0 1,0 0,0 0,0 0,0 0,0 0,0 0,0 0,0 0,0 0,-1 0,1 0,0 0,0-1,0 1,0 0,0 0,0 0,0 0,1 0,-1 0,0 0,0 0,0 0,0 0,0 0,0-1,0 1,0 0,0 0,0 0,0 0,0 0,0 0,0 0,0 0,0 0,0 0,0 0,0 0,1 0,-1 0,0 0,0 0,0 0,0 0,0 0,0 0,0 0,0-1,0 1,0 0,0 1,1-1,-1 0,0 0,0 0,0 0,0 0,0 0,17-3,46 1,96 7,69 20,-125-13,-91-10,92 9,158 38,-246-44,0 0,25 11,-40-15,0-1,1 1,-1-1,0 1,-1 0,1-1,0 1,0 0,0 0,0 0,0 0,-1 0,2 1,-2-1,0-1,0 0,0 1,0-1,0 1,0-1,0 0,0 1,0-1,0 1,0-1,-1 0,1 1,0-1,0 1,0-1,-1 0,1 1,0-1,0 0,-1 1,1-1,0 0,0 0,-1 1,1-1,0 0,-1 0,1 1,-1-1,1 0,-9 4,0-1,0 0,0-1,0 0,-19 2,-311 14,333-18,-373-1,281-4,-181-34,261 35,0 0,1-1,0-1,0-1,1 0,-30-18,41 22,0-1,0 0,0 0,1-1,0 1,-1-1,2 0,-1 0,0 0,1-1,0 1,0-1,1 0,0 0,0 0,0 0,1 0,-1 0,1-1,1 1,-1 0,2-9,-1 8,1 1,0 0,0-1,1 1,-1 0,2-1,-1 1,0 0,1 1,0-1,1 0,7-8,-3 4,1 0,1 1,0 0,0 1,22-13,3 1,2 2,0 1,0 2,1 2,58-12,210-23,285 20,-461 32,0 6,196 41,-269-38,0 2,81 33,-121-41,-1 1,0 0,0 1,-1 1,0 1,0 0,-1 1,-1 0,0 1,-1 1,21 29,-28-35,0 1,-1 0,1 0,-2 0,0 1,0-1,0 1,0 12,-2-17,-1 0,0 1,0-1,0 0,-1 1,0-1,0 0,0 0,-1 1,1-1,-1 0,-1-1,1 1,-1 0,1 0,-6 5,1-2,-1-1,0 0,-1 0,1 0,-1-1,-1-1,1 1,-1-2,0 1,0-1,0-1,-1 0,-10 2,-19 3,0-3,-45 1,-255-10,339 4,-17-1,1-1,-1 0,-19-7,34 8,-1 1,1-1,0-1,0 1,-1 0,1-1,0 0,0 0,1 0,-1 0,0 0,1 0,-1-1,1 1,0-1,-1 0,1 0,1 0,-1 0,0 0,1 0,-3-6,4 6,-1 1,1-1,0 1,0-1,0 0,0 1,1-1,-1 1,1-1,-1 0,1 1,0-1,0 1,0 0,0-1,0 1,1 0,1-3,1 0,1 0,-1 1,1 0,0-1,0 2,0-1,8-3,8-4,0 1,2 1,-1 0,1 2,38-6,125-10,-182 23,437-15,-412 14,-1 2,1 1,-1 1,0 2,0 1,0 0,-1 3,0 0,0 2,40 21,-38-14,0 0,0 3,-2 0,-1 1,0 2,26 32,-23-16,-28-37,1-1,-1 1,1 0,-1 0,0 0,0 0,-1 0,1 0,0 0,-1 0,0 0,0 4,0-6,0 0,0-1,0 1,0-1,0 1,0 0,0-1,0 1,0-1,0 1,-1 0,1-1,0 1,-1-1,1 1,0-1,-1 1,1-1,0 1,-1-1,1 1,-1-1,1 0,-1 1,1-1,-1 1,1-1,-1 0,1 0,-1 1,0-1,1 0,-1 0,1 0,-2 0,1 0,-1 0,1-1,0 1,-1-1,1 1,0-1,0 0,-1 1,1-1,0 0,0 0,0 0,0 0,0 0,0 0,-1-2,-4-5,0 0,1 0,1-1,-1 0,1 0,1 0,-1-1,2 1,-1-1,1 1,-1-14,3 16,-1 1,1 0,0-1,1 1,0 0,-1 0,2-1,-1 1,1 0,0 0,0 1,1-1,0 0,0 1,0-1,0 1,1 0,0 0,5-5,0 4,1-1,-1 1,1 1,1 0,-1 0,1 1,-1 0,1 1,0 0,1 1,-1 0,0 1,1 0,-1 0,1 2,13 1,8 7,-32-9,0 0,0 1,0-1,0 1,0-1,0 1,0 0,0-1,-1 1,1 0,0-1,0 1,-1 0,1 0,0 0,-1 0,1 0,-1-1,1 1,-1 0,1 0,-1 0,0 1,0-1,1 0,-1 0,0 1,0-1,-1 0,1-1,0 1,-1 0,1 0,-1-1,1 1,-1 0,1-1,-1 1,1 0,-1-1,0 1,1-1,-1 1,0-1,1 0,-1 1,0-1,0 0,1 1,-1-1,0 0,0 0,0 1,1-1,-1 0,0 0,0 0,0 0,0 0,1-1,-1 1,0 0,0 0,0 0,-1-1,-29-10,31 12,1-1,0 0,0 0,-1 0,1 0,0 0,-1 0,1 0,0-1,-1 1,1 0,0 0,-1 0,1-1,0 1,-1 0,1-1,0 1,-1 0,1-1,-1 1,1-1,-1 1,1-1,-1 1,0-1,1 0,-1 1,1-1,-1 1,0-1,0 0,1 1,-1-1,0 0,0 1,0-1,0 0,0 0,0 1,0-1,0 0,0 1,0-1,0 0,0 1,0-1,0 0,-1 1,1-1,0 0,-1 1,1-1,0 1,-1-1,1 0,-1 1,1-1,-1 1,1-1,-1 1,1 0,-1-1,0 1,1-1,-1 1,0-1,6 2,0 0,0 0,0 1,-1-1,1 1,0 0,0 1,-1-1,0 1,1 0,-1 0,0 0,0 0,6 8,-1-1,-1 0,1 0,-2 1,12 22,-11-17,-2 1,0 0,-1 0,0 1,2 28,-3-3,-2 52,-1-89,-2-1,1 1,-1 0,1 0,-2-1,1 1,-1 0,1-1,-1 0,-6 10,7-12,-1-1,0 0,0 0,0 0,-1 0,1 0,0 0,-1 0,1-1,-1 1,0-1,1 0,-1 0,0 0,0 0,0 0,1-1,-1 1,0-1,0 0,0 0,-5 0,0-1,1 0,-1-1,1 0,-1 0,1-1,0 0,0 0,0 0,0-1,-10-8,2 1,0-1,1 0,-16-19,23 22,1 0,-1 0,2 0,-1-1,1 1,1-1,0-1,0 1,1-1,1 1,-2-12,3 17,0-1,-1 1,1 0,-1 0,0 0,-1-1,-2-4,3 8,0-1,0 1,0-1,-1 1,1 0,-1 0,1 0,-1 0,0 1,1-1,-1 1,0-1,0 1,-4-1,-13-3,-1 1,1 0,-37 0,-69 4,72 1,-721 42,676-36,30 0,-1 2,-73 21,111-23,1-1,-61 2,-68-10,65 0,33 2,-93 1,145-1,0 1,0 1,0 0,-11 3,19-4,0 0,-1 0,1 0,0 0,0 0,0 0,0 1,0-1,0 1,-2 1,4-2,-1 0,0 0,1 0,-1 0,1 0,-1 0,1 0,0 0,-1 0,1 1,0-1,0 0,0 0,0 0,0 0,0 0,0 0,0 1,0-1,0 0,1 0,0 2,0-1,0 1,0-1,1 1,-1-1,1 0,0 1,-1-1,1 0,0 0,1 0,-1-1,0 1,4 2,35 17,-31-17,13 6,1-1,-1-1,1-1,1-1,-1-1,1-1,0-1,34-1,1025-5,-1020 8,-44-3,30 0,-43-2,0-1,0 0,0 0,0 0,0-1,-1 0,1-1,7-3,31-20,-35 19,-1 1,1 0,1 1,-1 0,1 1,0 0,0 0,21-3,41 6,-14 1,-58 0,1 0,-1 0,0 0,1 0,-1 0,1-1,-1 1,0 0,1-1,-1 1,1-1,-1 0,0 1,0-1,1 0,-1 0,0 0,0 0,0 0,0 0,0 0,0 0,0 0,1-2,-2 1,1-1,-1 1,1 0,-1 0,0-1,0 1,0 0,0-1,-1 1,1 0,0 0,-1-1,-1-3,-4-7,0-1,-1 2,-14-22,20 32,-14-17,0-1,-1 2,-1 0,-1 1,0 0,-32-20,5 8,-94-44,76 42,-81-52,103 59,32 20,0-1,0 0,0 0,0-1,1-1,0 1,1-1,-1 0,-11-16,14 14,0-1,0 1,1-1,0 0,1 0,0-1,1 1,0-1,0 1,1-1,1 1,0-1,0 0,1 1,0-1,1 1,0-1,1 1,0 0,1 0,0 0,5-10,9-9,0 1,31-35,-36 49,0 0,0 1,1 1,1 0,29-17,-40 26,1 1,-1 0,1 0,-1 0,1 1,0-1,0 1,-1 0,1 1,0-1,0 1,6 0,-8 1,-1-1,1 1,-1-1,1 1,-1 0,1 0,-1 1,0-1,0 0,1 1,-1-1,0 1,0 0,0 0,-1 0,1 0,0 0,-1 0,1 0,-1 0,0 1,0-1,0 0,1 4,-1-3,0 0,0-1,0 1,-1 0,1-1,-1 1,0 0,0 0,0-1,0 1,0 0,-1 0,1-1,-1 1,0 0,0-1,0 1,0-1,0 1,-1-1,1 1,-1-1,1 0,-1 0,0 0,0 0,0 0,0 0,0 0,0-1,0 1,-1-1,1 1,-4 0,-6 4,0-1,-1-1,1 0,-1 0,0-1,-13 1,-53 2,-154-6,94-4,114 2,0-1,0 0,1-2,-1-1,-37-15,9 4,27 10,-1 1,1 1,-37-1,-83 4,102 2,-77 4,-1 6,1 5,1 5,-117 36,201-46,0 0,2 3,-40 19,71-31,1 0,0 0,0 1,0-1,0 0,0 1,0-1,1 1,-1 0,0-1,1 1,-2 3,2-5,1 1,0-1,0 0,0 1,0-1,0 0,0 1,0-1,0 1,0-1,1 0,-1 1,0-1,0 0,0 1,0-1,0 0,1 1,-1-1,0 0,0 0,0 1,1-1,-1 0,0 1,1-1,-1 0,20 8,5-2,1-2,-1-1,28 0,82-6,-92 1,219-9,409-8,-671 19,12-1,-1 2,1-1,-1 1,17 5,-24-5,-1 0,0 0,0 1,0-1,0 1,0 0,0 0,0 0,0 0,-1 1,1-1,-1 1,0-1,0 1,0 0,0 0,0 0,2 6,0 3,0 0,-1 1,0-1,-1 1,-1 0,0 0,-1 0,0 0,-1 0,0-1,-1 1,-6 21,6-28,-1-1,0 0,0 0,0 0,0-1,-1 1,1-1,-1 0,0 0,-1 0,1 0,0-1,-1 0,0 0,0 0,0 0,-6 1,-11 4,0 0,-42 7,50-12,-58 9,-126 4,134-13,32 1,32-4,1 0,-1 1,0-1,0 0,0 0,0 0,0 0,1 0,-1 0,0 0,0 1,0-1,0 0,0 0,0 0,0 0,0 1,1-1,-1 0,0 0,0 0,0 1,0-1,0 0,0 0,0 0,0 0,0 1,0-1,0 0,0 0,0 0,-1 0,1 1,0-1,0 0,0 0,0 0,0 0,0 1,0-1,0 0,0 0,-1 0,1 0,0 0,0 1,0-1,0 0,0 0,-1 0,1 0,0 0,0 0,0 0,-1 0,1 0,0 0,0 0,0 0,-1 0,21 8,41 7,117 14,-75-15,-45-5,24 5,90 3,-158-17,0 0,20-4,-29 3,0 0,-1 0,1 0,0-1,-1 0,1 0,-1 0,1 0,4-4,-8 5,0 0,0 1,0-1,0 0,0 0,0 0,-1 0,1 0,0 0,-1 0,1 0,0 0,-1 0,1 0,-1 0,0-1,1 1,-1 0,0 0,0-1,1 1,-1 0,0 0,0 0,-1-1,1 1,0 0,0 0,-1-1,1 1,0 0,-1 0,1 0,-1 0,0 0,1 0,-1 0,-1-1,-1-3,-1 1,0 0,0 1,0-1,0 1,-1 0,-5-3,-5-2,0 2,-25-9,24 10,0-1,-15-7,30 12,0 1,0-1,0 1,0-1,0 1,0-1,0 0,0 1,0-1,0 0,0 0,1 0,-1 1,0-1,1 0,-1 0,0 0,1 0,-1 0,1 0,0-1,-1 1,1 0,0 0,-1 0,1 0,0 0,0-1,0 1,0 0,0 0,0 0,1 0,-1 0,1-2,1-1,0 0,1 0,0 0,0 1,0-1,0 1,0-1,1 1,4-3,18-13,0 2,2 1,0 1,0 1,2 1,42-12,198-41,-217 55,369-86,-224 49,-174 42,6-2,1 2,34-3,-64 9,1 0,-1 0,0 0,1 0,-1 0,1 0,-1 0,0 0,1 0,-1 1,1-1,-1 1,0-1,2 2,-3-2,0 0,0 1,0-1,0 0,1 1,-1-1,0 0,0 1,0-1,0 0,0 1,-1-1,1 0,0 1,0-1,0 0,0 1,0-1,0 0,0 1,-1-1,1 0,0 1,0-1,-1 0,1 0,0 1,0-1,-1 0,1 0,0 0,0 1,-1-1,-5 5,0-1,-1 0,-12 6,-68 27,-1-4,-95 22,142-47,-1-1,0-2,-1-2,-68-4,50 1,-33-1,-685 13,345 0,370-11,-121 19,136-8,1 1,-66 27,62-20,10-5,-28 10,-120 61,184-83,1 0,0 1,1 0,-1 0,0 0,1 0,0 1,0 0,1 0,-1 0,1 0,0 0,0 1,1 0,0-1,0 1,0 0,1 0,-1 0,1 0,1 0,-1 0,1 0,0 1,1-1,-1 0,1 0,1 0,-1 0,1 0,0 0,0-1,0 1,1 0,0-1,7 10,5 2,0 0,0-2,2 0,0 0,1-2,30 19,42 32,-87-62,0 1,0-1,-1 1,1 0,-1 0,0 0,0 0,0 0,0 0,0 1,-1-1,2 5,-2-5,-1-1,0 0,0 0,0 1,0-1,0 0,0 0,-1 0,1 1,-1-1,1 0,-1 0,0 0,0 0,0 0,0 0,0 0,0 0,-1 0,1-1,-1 1,-1 2,-7 4,-1 0,1 0,-1-1,-1 0,1 0,-1-2,0 1,0-2,-1 1,1-2,-1 0,-15 2,-14 1,0-3,-63-2,-316-5,367 4,54 0,-7 0,0 0,0 0,1-1,-12-2,17 2,0 1,0 0,1 0,-1 0,0-1,0 1,1 0,-1-1,0 1,1-1,-1 1,0-1,1 1,-1-1,0 1,1-1,-1 0,1 1,-1-1,1 0,0 1,-1-1,1 0,0 0,-1 1,1-1,0 0,0 0,0 0,0 0,0 1,0-1,0 0,0 0,0 0,0 1,0-1,0 0,0 0,1 0,-1 1,0-1,1 0,-1 0,1 1,-1-1,0 0,1 1,0-2,3-3,0 0,0 0,1 0,0 1,-1-1,1 1,1 1,9-7,53-23,-52 26,44-17,-41 17,0-1,0-1,24-14,-33 16,1 1,-1 0,1 1,1 0,-1 1,20-5,-9 6,-1 0,40 0,59 6,-189 0,0-3,0-3,-104-19,135 13,0-3,-53-23,-36-11,89 35,0 3,-1 1,0 1,-62 0,-976 8,1064-1,0 1,0 0,1 1,-1 0,0 1,-16 7,13-5,0-1,0 0,-21 3,-34-2,-122-6,78-3,-17 3,524 0,-401 0,-1 0,1-1,0-1,-1 0,1 0,0-1,0 0,0 0,0-1,1 0,-1-1,1 0,0 0,1 0,-1-1,1-1,0 1,1-1,-1 0,2-1,-11-15,14 20,1 0,-1 0,1 0,0-1,0 1,1 0,-1 0,1-1,-1 1,1 0,0-1,1 1,-1-1,0 1,1 0,0 0,-1-1,1 1,1 0,-1 0,0 0,1 0,0 0,-1 0,1 0,0 1,1-1,-1 1,0-1,1 1,-1 0,1 0,0 0,-1 0,1 1,0-1,0 1,1-1,-1 1,0 0,0 0,0 1,1-1,-1 1,0-1,1 1,-1 0,6 1,5 1,0 1,0 0,-1 1,1 1,14 6,64 38,-47-24,-26-15,209 101,-197-99,1-1,0-2,1-1,0-1,54 3,-43-7,84-8,-127 5,0 0,0 0,0 0,0 0,-1 0,1 0,0 0,0-1,0 1,-1 0,1-1,0 1,-1 0,1-1,0 1,0-1,-1 1,1-1,0-1,-1 2,0-1,0 1,0-1,0 1,0-1,0 1,0-1,0 1,0-1,0 1,0 0,0-1,0 1,-1-1,1 1,0-1,0 1,0-1,-1 1,1 0,0-1,-1 1,0-1,-2-2,-1-1,0 1,0 0,0 1,-8-5,-22-7,-2 2,1 1,-55-10,23 6,-250-59,313 72,4 1,11-1,19 1,134 2,253-33,-146 11,-2 21,-129 2,-631-23,488 21,-389-42,-1 22,358 20,-84 2,114-2,1 1,-1 0,1 0,0 0,-1 1,1-1,0 1,0 0,0 0,0 0,1 1,-7 4,9-6,0 0,0 0,0 1,0-1,0 0,0 0,0 1,1-1,-1 0,0 1,1-1,-1 1,1-1,0 0,-1 1,1-1,0 1,0-1,0 1,0 0,0-1,0 1,1-1,-1 0,0 1,1-1,-1 1,1-1,-1 1,1-1,0 0,0 1,0-1,0 0,-1 0,1 0,1 0,-1 0,0 0,2 2,4 2,0-1,0 1,1-1,-1-1,1 1,0-1,0 0,0-1,1 0,-1 0,13 0,215 18,8-20,-127 0,24-1,288 4,-2 31,9 39,-341-62,19 4,-112-14,0-1,0 0,0 1,0-1,0 1,0 0,0 0,0 0,-1 0,4 1,-5-1,0-1,0 0,0 0,0 1,1-1,-1 0,0 0,0 1,0-1,0 0,0 0,0 1,0-1,0 0,0 1,0-1,0 0,0 0,0 1,0-1,0 0,0 0,0 1,0-1,0 0,0 1,-1-1,1 0,0 0,0 0,0 1,0-1,-1 0,1 0,0 1,0-1,0 0,-1 0,1 0,-4 3,0-1,0 0,0 0,0-1,0 1,-1-1,1 0,-6 1,-67 7,0-3,-107-6,95-1,-897-1,966 2,-2-1,0 2,-32 4,52-4,0-1,-1 1,1 0,-1-1,1 1,0 0,-1 0,-2 2,5-2,0-1,-1 0,1 1,-1-1,1 0,0 1,-1-1,1 1,0-1,0 0,-1 1,1-1,0 1,0-1,0 1,-1-1,1 1,0-1,0 1,0-1,0 1,0-1,0 1,0-1,0 1,2 2,-1 0,1 0,-1 0,1-1,0 1,0-1,0 1,0-1,4 3,12 16,-17-20,-1 0,1 0,-1 0,1 0,-1 0,1 0,-1 0,0 0,0 0,1 0,-1 0,0 0,0 0,0 0,0 0,0 0,-1 0,1 0,0 0,0 0,-1 0,1 0,0 0,-1 0,1 0,-1 0,0 0,1 0,-2 1,-1 1,-1 0,1 0,-1 0,0 0,-8 4,-1 0,-1-1,0 0,-1-1,-22 5,-71 9,-276 12,-7-26,187-3,181-2,10-1,-1 1,1 1,0 0,-18 4,30-2,10-1,17 0,0-1,0-1,0-1,0-1,37-9,135-42,157-65,233-67,-533 172,66-6,-90 15,8-4,-38 8,-1 0,1 0,0-1,-1 1,1 0,-1 0,1-1,0 1,-1 0,1 0,-1-1,1 1,-1-1,1 1,-1 0,1-1,-1 1,1-1,-1 1,0-1,1 0,-1 1,0-1,1 1,-1-1,0 0,0 1,0-1,1 0,-2-1,1 1,-1 0,1 0,-1 0,1 0,-1 0,0 0,1 0,-1 0,0 0,0 0,0 1,0-1,-2-1,-12-8,-1 1,-1 1,0 1,0 0,0 1,-37-8,22 6,-76-16,0 4,-1 5,-1 4,-180 7,286 4,-18 2,21-2,1 0,0 0,0 0,0 0,-1 0,1 0,0 0,0 1,-1-1,1 0,0 0,0 0,0 0,-1 0,1 0,0 1,0-1,0 0,0 0,0 0,-1 0,1 1,0-1,0 0,0 0,0 0,0 1,0-1,0 0,0 0,0 1,0-1,-1 0,1 0,0 1,0-1,1 0,-1 0,0 0,0 1,0-1,0 0,0 0,0 1,0-1,0 0,0 0,0 0,1 1,-1-1,0 0,0 0,0 0,0 0,0 1,1-1,-1 0,0 0,0 0,0 0,1 0,-1 0,0 0,0 0,1 1,-1-1,0 0,1 0,8 6,0 0,1 0,0-1,0 0,22 6,61 14,-65-18,-11-3,-9-3,0 0,0 1,-1 0,1 1,-1 0,0 0,0 1,8 4,-15-7,1-1,-1 0,1 0,-1 1,0-1,1 0,-1 1,0-1,0 1,1-1,-1 0,0 1,0-1,1 1,-1-1,0 1,0-1,0 0,0 1,0-1,0 1,0-1,0 1,0-1,0 1,0-1,0 1,0-1,0 1,0-1,0 0,-1 1,1-1,0 1,0-1,0 0,-1 1,1-1,0 1,-1-1,1 0,0 1,-1-1,1 0,0 0,-1 1,1-1,-1 0,1 0,0 1,-1-1,-29 11,25-9,-71 18,-120 16,-85-8,-195-12,464-16,-4-1,46-1,99-4,881-33,970 30,-1898 9,-60 0,0-2,0-1,-1 0,1-2,-1 0,0-2,0 0,34-18,-4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5:04:25.06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472 335,'3'3,"-1"0,0 0,0 0,0 0,-1 1,1-1,-1 1,0-1,0 1,0-1,0 1,0 6,0-1,-1 1,0-1,-2 17,1-21,-1 0,1-1,-1 1,0 0,-1-1,1 1,-1-1,0 0,0 0,0 0,0 0,-1 0,0-1,0 0,0 1,-6 2,8-4,1-1,-1 0,0 0,0 0,0 0,0 0,0 0,0-1,0 1,0-1,0 1,0-1,0 0,0 0,-1 0,1 0,0 0,0-1,0 1,0 0,0-1,0 0,0 1,0-1,0 0,0 0,0 0,0 0,1-1,-1 1,0 0,1-1,-1 1,1-1,-1 1,1-1,0 0,0 0,0 1,-2-5,-1-4,0 0,0-1,1 0,0 1,1-1,0 0,1 0,0 0,1-1,0 1,1 0,0 0,1 0,4-15,-2 11,1 0,1 0,0 0,1 1,0 0,1 0,1 1,0 0,16-17,-8 13,1 1,0 1,1 1,0 0,35-17,-38 23,0 1,0 0,1 1,0 1,0 1,0 0,1 1,21 0,-36 2,0 1,0 0,0 0,0 0,0 0,0 1,0-1,0 1,0 0,-1 0,1 0,0 0,0 0,-1 1,1-1,0 1,-1-1,0 1,1 0,-1 0,0 0,0 1,0-1,0 0,-1 1,1-1,-1 1,1 0,-1-1,0 1,0 0,0 0,0 0,-1 0,1 0,-1-1,1 1,-1 4,0 3,1 0,-2 0,1 0,-1 0,-1 0,0 0,0-1,-1 1,0-1,-1 1,0-1,-6 11,6-15,1 1,-1-1,0 1,0-1,-1 0,0-1,0 1,0-1,0 0,0 0,-1 0,0-1,0 0,0 0,0-1,0 0,-1 0,1 0,-10 1,-1-2,1-1,0 0,-18-4,-30 0,52 5,1 1,-1 1,0-1,1 2,-19 8,-24 6,25-13,-1-1,1-1,-36-2,61-1,0 0,0 1,-1 0,1 0,0 0,0 0,0 0,0 1,0 0,1 0,-1 0,0 0,1 1,0-1,-5 5,-3 5,0-1,-16 26,-6 6,16-24,-28 40,40-53,1 0,1 1,-1-1,1 1,0 0,1 0,0 1,0-1,0 0,-1 15,3-19,0 0,1-1,-1 1,0 0,1-1,0 1,-1 0,1-1,0 1,0-1,1 1,-1-1,0 0,1 1,-1-1,1 0,0 0,0 0,0 0,0-1,0 1,0 0,0-1,1 1,-1-1,1 0,-1 0,1 0,-1 0,6 1,-1-1,1 0,-1 0,1 0,-1-1,1 0,-1-1,1 1,-1-2,15-3,10-7,-1-1,56-34,-4 2,33-23,-2 1,-85 52,-16 8,1 0,18-6,-29 12,1-1,0 1,0 1,0-1,1 0,-1 1,0 0,0 0,0 0,0 1,0-1,0 1,4 1,-7-2,1 1,-1-1,0 0,0 0,0 0,0 0,1-1,-1 1,0 0,0 0,0-1,0 1,1-1,-1 1,0-1,0 1,0-1,0 0,0 1,0-1,-1 0,1 0,0 0,0 0,0 0,-1 0,1 0,-1 0,1 0,-1 0,1 0,0-2,3-3,16-25,-6 7,20-23,-30 41,1 1,-1 1,1-1,0 0,0 1,0 0,1 0,-1 1,1 0,6-3,-11 5,0 1,0 0,-1-1,1 1,0 0,0 0,-1-1,1 1,0 0,0 0,0 0,0 0,-1 0,1 0,0 0,0 0,0 1,-1-1,1 0,0 0,0 1,-1-1,1 1,0-1,-1 0,1 1,1 0,-2 0,1 0,0 1,-1-1,1 0,-1 1,1-1,-1 0,0 1,1-1,-1 1,0-1,0 0,0 1,0 1,-1 3,0 1,0-1,0 0,-1 0,0 0,-3 7,-3 1,-18 25,19-30,0 1,0 0,1 0,-4 12,8-18,1 0,-1 1,1-1,0 1,1-1,-1 1,1 0,0-1,0 1,1-1,-1 1,1 0,0-1,2 7,8 20,-5-13,0 0,-1 1,5 34,-8-36,0 1,0 0,-2 1,0-1,0 0,-2 1,-4 17,6-35,0-1,0 1,0-1,0 0,0 1,-1-1,1 1,0-1,0 0,-1 1,1-1,0 0,0 1,-1-1,1 0,0 0,-1 1,1-1,-1 0,1 0,0 1,-1-1,1 0,-1 0,1 0,0 0,-1 0,1 0,-1 0,1 0,-1 0,1 0,0 0,-1 0,1 0,-1 0,1 0,0 0,-1 0,1 0,-1-1,1 1,0 0,-1 0,1-1,-1 1,1 0,0 0,0-1,-1 1,1 0,0-1,-1 1,1 0,0-1,-19-23,18 23,-22-31,7 7,-1 1,-2 1,-23-24,19 27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5T11:45:01.18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89 0,'0'5,"0"6,0 10,0 6,0 3,0 6,0 0,0 0,-5-2,0-3,-6 3,-4 5,-5-4,2-4,3-8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5T12:12:58.980"/>
    </inkml:context>
    <inkml:brush xml:id="br0">
      <inkml:brushProperty name="width" value="0.1" units="cm"/>
      <inkml:brushProperty name="height" value="0.1" units="cm"/>
      <inkml:brushProperty name="color" value="#DBDFE1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5T12:12:59.499"/>
    </inkml:context>
    <inkml:brush xml:id="br0">
      <inkml:brushProperty name="width" value="0.1" units="cm"/>
      <inkml:brushProperty name="height" value="0.1" units="cm"/>
      <inkml:brushProperty name="color" value="#DBDFE1"/>
      <inkml:brushProperty name="ignorePressure" value="1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5T12:12:59.835"/>
    </inkml:context>
    <inkml:brush xml:id="br0">
      <inkml:brushProperty name="width" value="0.1" units="cm"/>
      <inkml:brushProperty name="height" value="0.1" units="cm"/>
      <inkml:brushProperty name="color" value="#DBDFE1"/>
      <inkml:brushProperty name="ignorePressure" value="1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5T11:42:31.22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18 1,'-5'0,"-1"5,0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5T11:42:41.87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325 310,'2'3,"1"0,-1 0,0 1,-1-1,1 0,-1 1,1-1,-1 1,0-1,0 1,-1 0,1 5,0 0,0 0,-1 0,-2 17,-10 20,11-44,0 1,0 0,0-1,0 1,-1-1,1 0,-1 1,0-1,1 0,-1 0,0 0,0 0,-1 0,-1 1,3-3,1 0,-1 1,1-1,-1 0,1 0,-1 0,1 0,-1 0,1 0,-1 0,1 0,-1 0,1 0,-1 0,1 0,-1 0,1 0,-1-1,1 1,-1 0,1 0,-1 0,1-1,0 1,-1 0,1-1,-1 1,1 0,0-1,-1 1,1-1,-1 0,-7-17,6 7,0 0,1-1,0 1,1 0,0-1,1 1,0 0,4-16,2-17,-7 39,0-1,-1 0,1 1,-1-1,0 0,0 1,-1-1,0 1,0-1,0 1,-4-6,-10-31,16 40,0 0,0 0,0 0,0 0,0 0,0 0,1 0,-1 0,1 0,0 0,-1 0,1 0,0 0,0 0,0 1,1-1,-1 0,0 1,1-1,-1 1,0-1,1 1,0 0,2-2,0 0,-1 0,-1 1,1-1,0 0,-1 0,1-1,2-4,1-14,0 1,4-44,-9 54,0 10,-1 3,-4 63,-3 1,-2-1,-32 109,28-119,-13 38,17-67,2 0,0 0,2 1,0-1,-1 52,-10 154,7-146,-35 240,20-202,10-60,3 1,-4 81,14 15,-7 140,-18-75,21-192,5-28,4-7,1-7,0 0,-1 0,0 0,0 0,-1-1,0 1,2-11,0 3,68-250,-51 181,-6 16,11-101,-26 158,1-1,0 0,5-13,-6 22,0 1,1 0,-1-1,1 1,0 0,0 0,0 0,0 0,0 0,1 1,-1-1,1 1,0-1,0 1,5-4,13-3,-18 8,1 0,-1 0,1-1,-1 0,1 0,-1 0,0 0,0 0,0-1,0 1,0-1,-1 0,1 0,2-4,1-5,-1 0,0 1,-1-1,-1-1,0 1,3-21,2-71,-8 102,-6 795,7-469,-16-41,5-163,-20 269,7-243,6-44,-23 143,-13 113,52-344,0-25,0-4,-22-1074,23 1059,0 27,0 5,0 16,1 1197,1-1178,2 1,16 67,-1-6,11 131,2 375,-31-583,2-25,2-13,10-37,-2-1,7-77,-2-117,-12 16,-4 86,-2 128,1-1,1 1,6-28,-7 43,0-1,0 1,0-1,0 1,0 0,1-1,0 1,-1 0,1 0,0 0,1 0,-1 0,0 1,1-1,0 1,-1-1,1 1,0 0,0 0,0 0,1 1,-1-1,0 1,7-2,-9 3,1-1,0 1,-1 1,1-1,0 0,0 0,-1 0,1 1,-1-1,1 1,0 0,-1-1,1 1,-1 0,1 0,-1 0,0 0,1 0,-1 0,0 0,0 0,0 1,0-1,0 0,0 1,0-1,0 1,0-1,-1 1,1-1,0 3,2 5,0 0,0 0,-1 1,1 11,2 51,-6 121,-2-84,3-41,-26 520,-29-131,29-100,25-2,1-338,0 0,-1 0,-1 0,0 0,-1 0,-1-1,-1 1,-9 21,-6 11,1 0,-18 77,36-121,-1 0,1 0,-1 0,0 0,-1 0,-5 8,8-12,-1 0,1 0,-1-1,0 1,1 0,-1-1,0 1,1-1,-1 1,0-1,0 1,1-1,-1 1,0-1,0 0,0 1,0-1,0 0,-1 0,1 0,0 0,0-1,0 1,0 0,0-1,0 1,0-1,0 0,0 1,0-1,0 0,0 0,0 1,1-1,-1 0,0 0,1 0,-1 0,0 0,0-1,-5-13,0 0,1 0,0 0,2 0,0-1,-2-20,-16-208,15 144,-20-112,-30-17,47 208,9 21,0 0,0 0,0 0,0 0,0 0,0 0,0-1,0 1,0 0,-1 0,1 0,0 0,0 0,0 0,0 0,0 0,0 0,0 0,-1 0,1-1,0 1,0 0,0 0,0 0,0 0,-1 0,1 0,0 0,0 0,0 0,0 0,0 0,0 0,-1 0,1 0,0 1,0-1,0 0,0 0,0 0,0 0,-1 0,1 0,0 0,0 0,0 0,0 0,0 0,0 1,0-1,0 0,0 0,-1 0,1 0,0 0,0 1,-1 3,0 1,0-1,0 1,0 0,1 8,1 137,24 170,0-36,-18-40,19-1151,-27 1061,2-79,-1-75,0 0,0 0,0 0,0 0,0 0,0 0,0 0,0 0,0 0,0 0,0 0,1 0,-1 0,0 0,0 0,0 0,0 0,0 0,0 0,0 0,0 0,0 0,0 0,0 0,0 0,0 0,0 0,0 0,4-14,6-37,11-99,51-486,-6 52,-57 518,-6 58,0 16,0 194,-5-117,-45 899,-52-191,97-778,-65 403,1-16,46-112,22-8,-2-272,1-353,31-15,-25 307,-3 19,1 0,2 0,0 0,3 1,17-40,9-1,66-97,-94 158,0 0,1 0,11-9,-17 17,0 1,-1-1,1 1,0 0,0 0,1 0,-1 0,0 1,1-1,-1 1,1 0,-1 0,1 0,-1 0,1 1,4-1,-6 2,0-1,-1 1,1-1,-1 1,1 0,-1 0,1 0,-1 0,1 0,-1 0,0 0,1 0,-1 0,0 1,0-1,0 0,0 1,0-1,0 1,-1-1,1 1,0 0,-1-1,1 1,-1-1,0 1,1 3,1 8,-1-1,1 22,-2-23,-1 338,-2-142,2-189,0 1,-2 0,0-1,-1 0,-7 20,-38 87,6-19,32-73,2 1,2 0,-5 50,3 104,8-131,-10 136,-1 17,11-30,1-174,-1 1,-1-1,1 1,-1-1,-3 9,4-13,0 0,0 0,0-1,0 1,0 0,0-1,-1 1,1-1,0 1,-2 0,2-1,0-1,1 0,-1 1,0-1,0 0,0 1,1-1,-1 0,0 0,0 0,0 0,1 1,-1-1,0 0,0-1,0 1,0 0,1 0,-1 0,0 0,0-1,1 1,-1 0,-1-1,1 0,-1 0,1 0,0 0,0 0,0 0,0 0,0-1,0 1,0 0,0-1,0 1,1 0,-1-1,0 1,0-4,-5-27,5 24,-8-74,5-155,5 185,-1 31,0 1,1-1,2 0,0 1,1-1,1 1,1 0,11-26,-8 26,-6 13,-1 1,1-1,0 1,1 0,0 0,0 0,0 1,0-1,1 1,7-6,-11 10,-1 1,1-1,-1 1,1 0,0-1,-1 1,1 0,0 0,-1-1,1 1,0 0,-1 0,1 0,0 0,-1 0,1 0,0 0,0 0,-1 0,1 0,0 0,-1 0,1 1,0-1,-1 0,1 0,0 1,0 0,0 0,0 0,0 0,0 1,0-1,0 0,0 1,0-1,0 1,-1-1,1 1,0 2,2 7,-1 0,1 21,-3-28,5 114,-4-63,2-1,15 78,-12-106,0 0,2-1,1 0,17 33,-21-45,1 0,-1 1,-1-1,-1 1,0 0,0-1,-2 1,0 1,0-1,-2 18,-4 15,-18 79,9-60,-27 175,19-121,-7 69,23 271,8-260,-1-138,1-25,-2-1,-2 1,-10 59,-2-21,11-135,4-195,-2 282,0-16,1 0,0 0,0 0,1 0,0 0,1-1,4 12,-6-20,0-1,1 0,-1 1,1-1,0 0,-1 0,1 0,0 1,0-1,0 0,0 0,0 0,0 0,0 0,0-1,0 1,0 0,0 0,1-1,-1 1,0-1,0 1,1-1,-1 1,1-1,-1 0,0 0,1 0,-1 1,0-1,1-1,-1 1,1 0,-1 0,0 0,1-1,-1 1,0-1,1 1,-1-1,0 1,0-1,1 0,0-1,5-2,0-1,-1-1,0 1,0-1,0 0,9-12,-2-2,0 1,-2-2,16-36,18-71,-33 92,85-315,-68 240,-23 92,1 0,0 0,2 0,18-30,-22 41,-2 3,0 1,-1-1,1-1,-1 1,0 0,0-1,1-7,-3 13,0 0,-1 0,1 1,0-1,0 0,0 0,-1 0,1 1,0-1,0 0,-1 0,1 0,0 0,-1 0,1 1,0-1,-1 0,1 0,0 0,0 0,-1 0,1 0,0 0,-1 0,1 0,0 0,-1 0,1 0,0 0,-1-1,1 1,0 0,0 0,-1 0,1 0,0-1,0 1,-1 0,1 0,0 0,0-1,-1 1,1 0,0 0,0-1,0 1,0 0,0 0,-1-1,1 1,0 0,0-1,0 1,0 0,0-1,0 1,0 0,0 0,0-1,0 1,0 0,0-1,0 1,0 0,0-1,0 1,0 0,1 0,-1-1,-19 19,-4 12,2 1,2 1,0 1,-14 37,-49 144,82-214,-8 32,0 1,2 0,2 1,1-1,1 35,-10 85,-1-82,4-21,-5 73,12 294,4-203,-2-173,2-14,-2 0,-1 0,-2 1,0-1,-13 46,-28 97,37-156,3-21,4-27,18-46,-7 39,-11 39,1-1,0 1,-1 0,0-1,0 1,1-1,-2 1,1-1,0 1,0-1,-1 1,1-1,-1 1,-1-5,0 6,1-1,0 1,0-1,-1 1,1-1,-1 1,1 0,-1 0,1 0,-1 0,0 0,1 0,-1 0,0 1,0-1,0 0,0 1,0 0,-2-1,-49-4,32 3,1 0,-20-5,34 5,1 1,-1-1,0 0,1-1,0 0,-1 1,1-2,0 1,0 0,1-1,-6-5,9 7,-1 1,1 0,0-1,0 1,0-1,0 0,0 1,0-1,0 0,1 1,-1-1,1 0,-1 0,1 1,-1-1,1 0,0 0,0 0,0 0,0 0,1 1,-1-1,0 0,2-3,0-1,1 0,1-1,-1 2,1-1,7-8,2-5,-3 6,-1 0,-1-1,-1 0,0-1,0 0,-2 0,7-26,-9 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5T11:45:01.18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89 0,'0'5,"0"6,0 10,0 6,0 3,0 6,0 0,0 0,-5-2,0-3,-6 3,-4 5,-5-4,2-4,3-8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21" Type="http://schemas.openxmlformats.org/officeDocument/2006/relationships/customXml" Target="../ink/ink5.xml"/><Relationship Id="rId2" Type="http://schemas.openxmlformats.org/officeDocument/2006/relationships/customXml" Target="../ink/ink3.xml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23" Type="http://schemas.openxmlformats.org/officeDocument/2006/relationships/image" Target="../media/image1.png"/><Relationship Id="rId9" Type="http://schemas.openxmlformats.org/officeDocument/2006/relationships/customXml" Target="../ink/ink4.xml"/><Relationship Id="rId22" Type="http://schemas.openxmlformats.org/officeDocument/2006/relationships/customXml" Target="../ink/ink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customXml" Target="../ink/ink12.xml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5" Type="http://schemas.openxmlformats.org/officeDocument/2006/relationships/image" Target="../media/image1.png"/><Relationship Id="rId10" Type="http://schemas.openxmlformats.org/officeDocument/2006/relationships/image" Target="../media/image35.png"/><Relationship Id="rId4" Type="http://schemas.openxmlformats.org/officeDocument/2006/relationships/image" Target="../media/image26.png"/><Relationship Id="rId9" Type="http://schemas.openxmlformats.org/officeDocument/2006/relationships/customXml" Target="../ink/ink10.xml"/><Relationship Id="rId14" Type="http://schemas.openxmlformats.org/officeDocument/2006/relationships/customXml" Target="../ink/ink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image" Target="../media/image30.png"/><Relationship Id="rId7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.xml"/><Relationship Id="rId5" Type="http://schemas.openxmlformats.org/officeDocument/2006/relationships/image" Target="../media/image47.png"/><Relationship Id="rId4" Type="http://schemas.openxmlformats.org/officeDocument/2006/relationships/customXml" Target="../ink/ink14.xml"/><Relationship Id="rId9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45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3417018" y="2214160"/>
            <a:ext cx="52264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Finger Slave</a:t>
            </a:r>
          </a:p>
          <a:p>
            <a:pPr algn="ctr"/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ko-KR" altLang="en-US" sz="3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에브리타임</a:t>
            </a:r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질문 카테고리 분류 모델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5051596" y="5525075"/>
            <a:ext cx="425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산업데이터사이언스학부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201484039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이용성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2020 KNU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졸업작품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PROJECT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185B82-6388-4EA4-AC1A-F2B026D07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068" y="0"/>
            <a:ext cx="1547931" cy="154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데이터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시각화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Picture 6">
            <a:extLst>
              <a:ext uri="{FF2B5EF4-FFF2-40B4-BE49-F238E27FC236}">
                <a16:creationId xmlns:a16="http://schemas.microsoft.com/office/drawing/2014/main" id="{77FA9D72-2029-455D-8A2B-AB15AC3B3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33" y="1557269"/>
            <a:ext cx="5174002" cy="40310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9BD9FDB2-45AF-40CB-9DAB-8B850FB8B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448" y="1779226"/>
            <a:ext cx="5097535" cy="35871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604653-1C81-443D-A68E-BC18012C7059}"/>
              </a:ext>
            </a:extLst>
          </p:cNvPr>
          <p:cNvSpPr txBox="1"/>
          <p:nvPr/>
        </p:nvSpPr>
        <p:spPr>
          <a:xfrm>
            <a:off x="2265145" y="406916"/>
            <a:ext cx="6734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에브리타임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월별 </a:t>
            </a:r>
            <a:r>
              <a:rPr lang="ko-KR" altLang="en-US" sz="2400" b="1" dirty="0" err="1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이용량과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400" b="1" dirty="0" err="1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요일별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400" b="1" dirty="0" err="1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이용량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0615BC-A903-4AB9-98DF-B8F720A57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068" y="0"/>
            <a:ext cx="1547931" cy="154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643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데이터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시각화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2">
            <a:extLst>
              <a:ext uri="{FF2B5EF4-FFF2-40B4-BE49-F238E27FC236}">
                <a16:creationId xmlns:a16="http://schemas.microsoft.com/office/drawing/2014/main" id="{EE2D1487-CFA3-40F5-9B6F-73B20F52A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39" y="1726590"/>
            <a:ext cx="10462240" cy="4063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67176C-CA02-4309-A4CC-6ADB9642199F}"/>
              </a:ext>
            </a:extLst>
          </p:cNvPr>
          <p:cNvSpPr txBox="1"/>
          <p:nvPr/>
        </p:nvSpPr>
        <p:spPr>
          <a:xfrm>
            <a:off x="2283595" y="406916"/>
            <a:ext cx="4369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에브리타임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시간별 </a:t>
            </a:r>
            <a:r>
              <a:rPr lang="ko-KR" altLang="en-US" sz="2400" b="1" dirty="0" err="1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이용량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A58073-DC0E-4998-9BD4-52DF84F31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068" y="0"/>
            <a:ext cx="1547931" cy="154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782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데이터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시각화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100" name="Picture 4">
            <a:extLst>
              <a:ext uri="{FF2B5EF4-FFF2-40B4-BE49-F238E27FC236}">
                <a16:creationId xmlns:a16="http://schemas.microsoft.com/office/drawing/2014/main" id="{487ED756-BCBA-47B3-9F6E-FDD03D97C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918" y="1216649"/>
            <a:ext cx="8113985" cy="5448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1DF77A-9458-4FF9-80AE-FBD42056D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068" y="0"/>
            <a:ext cx="1547931" cy="154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82EA65-14C2-40E5-B423-C12F03FAE4DF}"/>
              </a:ext>
            </a:extLst>
          </p:cNvPr>
          <p:cNvSpPr txBox="1"/>
          <p:nvPr/>
        </p:nvSpPr>
        <p:spPr>
          <a:xfrm>
            <a:off x="2265145" y="406916"/>
            <a:ext cx="6734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WordCloud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843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데이터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시각화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18A101-9018-4676-96FD-6542D2365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90865"/>
            <a:ext cx="12192000" cy="333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AB08BC2-E602-4F3C-9E50-9DE3C2833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068" y="0"/>
            <a:ext cx="1547931" cy="154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11799D-E990-4F39-843D-034191784177}"/>
              </a:ext>
            </a:extLst>
          </p:cNvPr>
          <p:cNvSpPr txBox="1"/>
          <p:nvPr/>
        </p:nvSpPr>
        <p:spPr>
          <a:xfrm>
            <a:off x="2265145" y="406916"/>
            <a:ext cx="6734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학기 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– 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방학 단어 빈도수</a:t>
            </a:r>
          </a:p>
        </p:txBody>
      </p:sp>
    </p:spTree>
    <p:extLst>
      <p:ext uri="{BB962C8B-B14F-4D97-AF65-F5344CB8AC3E}">
        <p14:creationId xmlns:p14="http://schemas.microsoft.com/office/powerpoint/2010/main" val="1103214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304D92-19FB-4F32-9F59-E1FD25015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068" y="0"/>
            <a:ext cx="1547931" cy="154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F9C3BC-2AB9-4235-B3ED-C1F5587FDF08}"/>
              </a:ext>
            </a:extLst>
          </p:cNvPr>
          <p:cNvSpPr txBox="1"/>
          <p:nvPr/>
        </p:nvSpPr>
        <p:spPr>
          <a:xfrm>
            <a:off x="3699309" y="2685446"/>
            <a:ext cx="454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</a:t>
            </a:r>
            <a:r>
              <a:rPr lang="ko-KR" altLang="en-US" sz="3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전처리</a:t>
            </a:r>
            <a:r>
              <a:rPr lang="ko-KR" altLang="en-US" sz="3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및 모델링 </a:t>
            </a:r>
          </a:p>
        </p:txBody>
      </p:sp>
    </p:spTree>
    <p:extLst>
      <p:ext uri="{BB962C8B-B14F-4D97-AF65-F5344CB8AC3E}">
        <p14:creationId xmlns:p14="http://schemas.microsoft.com/office/powerpoint/2010/main" val="945804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데이터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레이블링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1718FCA-983A-486E-BFD7-CD5C7B940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98" y="2835450"/>
            <a:ext cx="945350" cy="2993608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CE46D6D-969D-4B23-8F4D-F54CEBF59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259" y="3435396"/>
            <a:ext cx="1084837" cy="1743112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C14B66D-6E6C-46F2-8FA0-4E476DCF5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650" y="3025960"/>
            <a:ext cx="1084837" cy="2451096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D4B4CD7A-A4B7-40F1-9474-DBCCD76C60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264" y="3151088"/>
            <a:ext cx="1097993" cy="2579751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A9BE3230-4E24-4E80-B3CD-6DD93EE57E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708" y="3281275"/>
            <a:ext cx="1204498" cy="2086863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58997DEE-528C-4BC2-A460-B617AC6B26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41" y="3014015"/>
            <a:ext cx="1319762" cy="25858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EB1D89D-12D0-4DEF-BB36-A5F9AFBD67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657" y="3175306"/>
            <a:ext cx="1266285" cy="2313895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26D5FB81-7729-4534-BDC0-0D2BF0BE6D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383" y="3194203"/>
            <a:ext cx="1257301" cy="223660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32FA161-D2B7-4995-8740-F723D3CDBC6E}"/>
              </a:ext>
            </a:extLst>
          </p:cNvPr>
          <p:cNvSpPr txBox="1"/>
          <p:nvPr/>
        </p:nvSpPr>
        <p:spPr>
          <a:xfrm>
            <a:off x="2420191" y="1020619"/>
            <a:ext cx="495717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ea typeface="KoPub돋움체 Light" panose="02020603020101020101"/>
              </a:rPr>
              <a:t>과목</a:t>
            </a: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ea typeface="KoPub돋움체 Light" panose="02020603020101020101"/>
              </a:rPr>
              <a:t>, 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ea typeface="KoPub돋움체 Light" panose="02020603020101020101"/>
              </a:rPr>
              <a:t>교수이름</a:t>
            </a: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ea typeface="KoPub돋움체 Light" panose="02020603020101020101"/>
              </a:rPr>
              <a:t>, 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ea typeface="KoPub돋움체 Light" panose="02020603020101020101"/>
              </a:rPr>
              <a:t>학교건물 등의 강남대학교에 관한 각각의 주제로 이루어진 총 </a:t>
            </a: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ea typeface="KoPub돋움체 Light" panose="02020603020101020101"/>
              </a:rPr>
              <a:t>8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ea typeface="KoPub돋움체 Light" panose="02020603020101020101"/>
              </a:rPr>
              <a:t>개 단어사전을 제작</a:t>
            </a:r>
            <a:endParaRPr lang="en-US" altLang="ko-KR" dirty="0">
              <a:ea typeface="KoPub돋움체 Light" panose="02020603020101020101"/>
            </a:endParaRPr>
          </a:p>
          <a:p>
            <a:endParaRPr lang="en-US" altLang="ko-KR" sz="1400" dirty="0">
              <a:ea typeface="KoPub돋움체 Light" panose="02020603020101020101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4EADC85-52C7-4200-AB3F-A4A63527E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068" y="0"/>
            <a:ext cx="1547931" cy="154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E04842-E29B-4900-8625-F1B3B6665DC4}"/>
              </a:ext>
            </a:extLst>
          </p:cNvPr>
          <p:cNvSpPr txBox="1"/>
          <p:nvPr/>
        </p:nvSpPr>
        <p:spPr>
          <a:xfrm>
            <a:off x="2265145" y="406916"/>
            <a:ext cx="6734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강남대학교 단어사전 구축</a:t>
            </a:r>
          </a:p>
        </p:txBody>
      </p:sp>
    </p:spTree>
    <p:extLst>
      <p:ext uri="{BB962C8B-B14F-4D97-AF65-F5344CB8AC3E}">
        <p14:creationId xmlns:p14="http://schemas.microsoft.com/office/powerpoint/2010/main" val="498471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데이터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레이블링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F0DD244-D8DD-45EB-9F7C-72C744491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043" y="1203158"/>
            <a:ext cx="4369871" cy="22408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6F56750-92B2-4481-9650-20555F5BA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608" y="3729789"/>
            <a:ext cx="3969306" cy="26713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E10630-EF5E-4906-882F-AB7289118776}"/>
              </a:ext>
            </a:extLst>
          </p:cNvPr>
          <p:cNvSpPr txBox="1"/>
          <p:nvPr/>
        </p:nvSpPr>
        <p:spPr>
          <a:xfrm>
            <a:off x="7536581" y="1705141"/>
            <a:ext cx="384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좋아요를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많이 받은 게시글은 공감을 불러오는 게시글임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좋아요를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많이 받은 게시글은 질문이 아닐 가능성이 높음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BD8B98-F17D-4F5F-83A8-35AE68FAFE9E}"/>
              </a:ext>
            </a:extLst>
          </p:cNvPr>
          <p:cNvSpPr txBox="1"/>
          <p:nvPr/>
        </p:nvSpPr>
        <p:spPr>
          <a:xfrm>
            <a:off x="7536581" y="3403475"/>
            <a:ext cx="234337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게시글의 최대 길이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en-US" altLang="ko-KR" sz="24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348</a:t>
            </a: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게시글의 평균 길이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en-US" altLang="ko-KR" sz="24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45.766</a:t>
            </a:r>
            <a:endParaRPr lang="ko-KR" altLang="en-US" sz="2400" b="1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4869F7-FEA4-4587-8F53-3F303785EB95}"/>
              </a:ext>
            </a:extLst>
          </p:cNvPr>
          <p:cNvSpPr txBox="1"/>
          <p:nvPr/>
        </p:nvSpPr>
        <p:spPr>
          <a:xfrm>
            <a:off x="7536581" y="5331676"/>
            <a:ext cx="3937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문장의 길이가 평균보다 훨씬 많을 경우 질문일 가능성이 적음</a:t>
            </a: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1DCE8D47-04B0-410E-B19B-5753393EC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068" y="0"/>
            <a:ext cx="1547931" cy="154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7E1295C-97F9-47C1-BF1A-928882C0AB5E}"/>
              </a:ext>
            </a:extLst>
          </p:cNvPr>
          <p:cNvSpPr txBox="1"/>
          <p:nvPr/>
        </p:nvSpPr>
        <p:spPr>
          <a:xfrm>
            <a:off x="2265145" y="406916"/>
            <a:ext cx="6734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레이블링 과정</a:t>
            </a:r>
          </a:p>
        </p:txBody>
      </p:sp>
    </p:spTree>
    <p:extLst>
      <p:ext uri="{BB962C8B-B14F-4D97-AF65-F5344CB8AC3E}">
        <p14:creationId xmlns:p14="http://schemas.microsoft.com/office/powerpoint/2010/main" val="3045123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데이터 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레이블링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D8A5B244-A138-44D2-966C-1D169A8EF2BB}"/>
                  </a:ext>
                </a:extLst>
              </p14:cNvPr>
              <p14:cNvContentPartPr/>
              <p14:nvPr/>
            </p14:nvContentPartPr>
            <p14:xfrm>
              <a:off x="3028661" y="2338352"/>
              <a:ext cx="32040" cy="15480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D8A5B244-A138-44D2-966C-1D169A8EF2B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5661" y="2275352"/>
                <a:ext cx="157680" cy="28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그룹 37">
            <a:extLst>
              <a:ext uri="{FF2B5EF4-FFF2-40B4-BE49-F238E27FC236}">
                <a16:creationId xmlns:a16="http://schemas.microsoft.com/office/drawing/2014/main" id="{550E71FB-2562-4C46-B541-93A979046069}"/>
              </a:ext>
            </a:extLst>
          </p:cNvPr>
          <p:cNvGrpSpPr/>
          <p:nvPr/>
        </p:nvGrpSpPr>
        <p:grpSpPr>
          <a:xfrm>
            <a:off x="2665781" y="1539512"/>
            <a:ext cx="360" cy="96840"/>
            <a:chOff x="2665781" y="1539512"/>
            <a:chExt cx="360" cy="9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2756CCEE-2C77-47D3-9121-62E3FA09420B}"/>
                    </a:ext>
                  </a:extLst>
                </p14:cNvPr>
                <p14:cNvContentPartPr/>
                <p14:nvPr/>
              </p14:nvContentPartPr>
              <p14:xfrm>
                <a:off x="2665781" y="1635992"/>
                <a:ext cx="360" cy="36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2756CCEE-2C77-47D3-9121-62E3FA09420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648141" y="161835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3CFBA041-D197-4114-BE14-B6C70BECCA59}"/>
                    </a:ext>
                  </a:extLst>
                </p14:cNvPr>
                <p14:cNvContentPartPr/>
                <p14:nvPr/>
              </p14:nvContentPartPr>
              <p14:xfrm>
                <a:off x="2665781" y="1568312"/>
                <a:ext cx="360" cy="36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3CFBA041-D197-4114-BE14-B6C70BECCA5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648141" y="155067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9E40262E-D5AB-4304-B156-1EFDA9C089CC}"/>
                    </a:ext>
                  </a:extLst>
                </p14:cNvPr>
                <p14:cNvContentPartPr/>
                <p14:nvPr/>
              </p14:nvContentPartPr>
              <p14:xfrm>
                <a:off x="2665781" y="1539512"/>
                <a:ext cx="360" cy="36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9E40262E-D5AB-4304-B156-1EFDA9C089C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648141" y="152151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42" name="표 42">
            <a:extLst>
              <a:ext uri="{FF2B5EF4-FFF2-40B4-BE49-F238E27FC236}">
                <a16:creationId xmlns:a16="http://schemas.microsoft.com/office/drawing/2014/main" id="{1F7E99A1-40C4-4A91-88D6-CA73B65EB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394449"/>
              </p:ext>
            </p:extLst>
          </p:nvPr>
        </p:nvGraphicFramePr>
        <p:xfrm>
          <a:off x="207430" y="2238401"/>
          <a:ext cx="11654151" cy="1584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13804">
                  <a:extLst>
                    <a:ext uri="{9D8B030D-6E8A-4147-A177-3AD203B41FA5}">
                      <a16:colId xmlns:a16="http://schemas.microsoft.com/office/drawing/2014/main" val="1111998664"/>
                    </a:ext>
                  </a:extLst>
                </a:gridCol>
                <a:gridCol w="2332261">
                  <a:extLst>
                    <a:ext uri="{9D8B030D-6E8A-4147-A177-3AD203B41FA5}">
                      <a16:colId xmlns:a16="http://schemas.microsoft.com/office/drawing/2014/main" val="3194542386"/>
                    </a:ext>
                  </a:extLst>
                </a:gridCol>
                <a:gridCol w="2326367">
                  <a:extLst>
                    <a:ext uri="{9D8B030D-6E8A-4147-A177-3AD203B41FA5}">
                      <a16:colId xmlns:a16="http://schemas.microsoft.com/office/drawing/2014/main" val="3890589652"/>
                    </a:ext>
                  </a:extLst>
                </a:gridCol>
                <a:gridCol w="3481719">
                  <a:extLst>
                    <a:ext uri="{9D8B030D-6E8A-4147-A177-3AD203B41FA5}">
                      <a16:colId xmlns:a16="http://schemas.microsoft.com/office/drawing/2014/main" val="4220946833"/>
                    </a:ext>
                  </a:extLst>
                </a:gridCol>
              </a:tblGrid>
              <a:tr h="3279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    사전 단어가 </a:t>
                      </a:r>
                      <a:r>
                        <a:rPr lang="en-US" altLang="ko-KR" sz="2000" b="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</a:t>
                      </a:r>
                      <a:r>
                        <a:rPr lang="ko-KR" altLang="en-US" sz="2000" b="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개</a:t>
                      </a:r>
                      <a:r>
                        <a:rPr lang="en-US" altLang="ko-KR" sz="2000" b="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 </a:t>
                      </a:r>
                      <a:r>
                        <a:rPr lang="ko-KR" altLang="en-US" sz="2000" b="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이상</a:t>
                      </a:r>
                      <a:endParaRPr lang="ko-KR" altLang="en-US" sz="2000" b="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  글자수 </a:t>
                      </a:r>
                      <a:r>
                        <a:rPr lang="en-US" altLang="ko-KR" sz="2000" b="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140 </a:t>
                      </a:r>
                      <a:r>
                        <a:rPr lang="ko-KR" altLang="en-US" sz="2000" b="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미만</a:t>
                      </a:r>
                      <a:endParaRPr lang="ko-KR" altLang="en-US" sz="2000" b="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  </a:t>
                      </a:r>
                      <a:r>
                        <a:rPr lang="ko-KR" altLang="en-US" sz="2000" b="0" dirty="0" err="1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공감수</a:t>
                      </a:r>
                      <a:r>
                        <a:rPr lang="ko-KR" altLang="en-US" sz="2000" b="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 </a:t>
                      </a:r>
                      <a:r>
                        <a:rPr lang="en-US" altLang="ko-KR" sz="2000" b="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</a:t>
                      </a:r>
                      <a:r>
                        <a:rPr lang="ko-KR" altLang="en-US" sz="2000" b="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개 미만</a:t>
                      </a:r>
                      <a:endParaRPr lang="ko-KR" altLang="en-US" sz="2000" b="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     문장 안에 </a:t>
                      </a:r>
                      <a:r>
                        <a:rPr lang="en-US" altLang="ko-KR" sz="2000" b="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‘?’ 1</a:t>
                      </a:r>
                      <a:r>
                        <a:rPr lang="ko-KR" altLang="en-US" sz="2000" b="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개 이상</a:t>
                      </a:r>
                      <a:endParaRPr lang="ko-KR" altLang="en-US" sz="2000" b="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405225"/>
                  </a:ext>
                </a:extLst>
              </a:tr>
              <a:tr h="1033349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7200" dirty="0"/>
                        <a:t>           </a:t>
                      </a:r>
                      <a:r>
                        <a:rPr lang="en-US" altLang="ko-KR" sz="5400" b="0" dirty="0"/>
                        <a:t>5</a:t>
                      </a:r>
                      <a:r>
                        <a:rPr lang="ko-KR" altLang="en-US" sz="5400" b="0" dirty="0"/>
                        <a:t>점</a:t>
                      </a:r>
                      <a:endParaRPr lang="ko-KR" altLang="en-US" sz="5400" b="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200" dirty="0"/>
                        <a:t>   </a:t>
                      </a:r>
                      <a:r>
                        <a:rPr lang="en-US" altLang="ko-KR" sz="5400" dirty="0"/>
                        <a:t>5</a:t>
                      </a:r>
                      <a:r>
                        <a:rPr lang="ko-KR" altLang="en-US" sz="5400" dirty="0"/>
                        <a:t>점</a:t>
                      </a:r>
                      <a:endParaRPr lang="ko-KR" altLang="en-US" sz="5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54287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83732DC0-8CCF-45E7-9787-2F61B44CDBE6}"/>
              </a:ext>
            </a:extLst>
          </p:cNvPr>
          <p:cNvSpPr txBox="1"/>
          <p:nvPr/>
        </p:nvSpPr>
        <p:spPr>
          <a:xfrm>
            <a:off x="4041431" y="4635490"/>
            <a:ext cx="55249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en-US" altLang="ko-KR" sz="2400" b="1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KoPubWorld돋움체 Light" panose="00000300000000000000" pitchFamily="2" charset="-127"/>
              </a:rPr>
              <a:t>10</a:t>
            </a:r>
            <a:r>
              <a:rPr lang="ko-KR" altLang="en-US" sz="2400" b="1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KoPubWorld돋움체 Light" panose="00000300000000000000" pitchFamily="2" charset="-127"/>
              </a:rPr>
              <a:t>점</a:t>
            </a:r>
            <a:r>
              <a:rPr lang="ko-KR" altLang="en-US" sz="2000" b="1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KoPubWorld돋움체 Light" panose="00000300000000000000" pitchFamily="2" charset="-127"/>
              </a:rPr>
              <a:t>이 됐을 때 질문이라 판단하고</a:t>
            </a:r>
            <a:r>
              <a:rPr lang="en-US" altLang="ko-KR" sz="2000" b="1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KoPubWorld돋움체 Light" panose="00000300000000000000" pitchFamily="2" charset="-127"/>
              </a:rPr>
              <a:t>,              </a:t>
            </a:r>
          </a:p>
          <a:p>
            <a:endParaRPr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  <a:cs typeface="KoPubWorld돋움체 Light" panose="00000300000000000000" pitchFamily="2" charset="-127"/>
            </a:endParaRPr>
          </a:p>
          <a:p>
            <a:r>
              <a:rPr lang="ko-KR" altLang="en-US" sz="2000" b="1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KoPubWorld돋움체 Light" panose="00000300000000000000" pitchFamily="2" charset="-127"/>
              </a:rPr>
              <a:t>   해당 카테고리로 분류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692161-0724-44EE-AD88-8CA5DD8CA613}"/>
              </a:ext>
            </a:extLst>
          </p:cNvPr>
          <p:cNvSpPr txBox="1"/>
          <p:nvPr/>
        </p:nvSpPr>
        <p:spPr>
          <a:xfrm>
            <a:off x="3396539" y="1683901"/>
            <a:ext cx="340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가지 조건을 만족했을 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7A21214-5F37-4146-B741-FB3BDB37BFEC}"/>
              </a:ext>
            </a:extLst>
          </p:cNvPr>
          <p:cNvSpPr txBox="1"/>
          <p:nvPr/>
        </p:nvSpPr>
        <p:spPr>
          <a:xfrm>
            <a:off x="8884118" y="1683901"/>
            <a:ext cx="186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해당 조건 판단</a:t>
            </a: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25387479-791B-426B-A484-D8ABFA735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068" y="0"/>
            <a:ext cx="1547931" cy="154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EB24920-3214-4FD4-8E9C-1573E9CC51B7}"/>
              </a:ext>
            </a:extLst>
          </p:cNvPr>
          <p:cNvSpPr txBox="1"/>
          <p:nvPr/>
        </p:nvSpPr>
        <p:spPr>
          <a:xfrm>
            <a:off x="2265145" y="406916"/>
            <a:ext cx="6734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레이블링 조건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8348622-FF52-4814-B7E7-A03D2308EA69}"/>
              </a:ext>
            </a:extLst>
          </p:cNvPr>
          <p:cNvCxnSpPr/>
          <p:nvPr/>
        </p:nvCxnSpPr>
        <p:spPr>
          <a:xfrm>
            <a:off x="6352674" y="1838425"/>
            <a:ext cx="2184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화살표: 줄무늬가 있는 오른쪽 57">
            <a:extLst>
              <a:ext uri="{FF2B5EF4-FFF2-40B4-BE49-F238E27FC236}">
                <a16:creationId xmlns:a16="http://schemas.microsoft.com/office/drawing/2014/main" id="{5D24232D-5902-4907-B26C-2E8A922A4932}"/>
              </a:ext>
            </a:extLst>
          </p:cNvPr>
          <p:cNvSpPr/>
          <p:nvPr/>
        </p:nvSpPr>
        <p:spPr>
          <a:xfrm>
            <a:off x="1018465" y="4521890"/>
            <a:ext cx="2493360" cy="995289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75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데이터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ctr"/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라벨링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Rectangle 1">
            <a:extLst>
              <a:ext uri="{FF2B5EF4-FFF2-40B4-BE49-F238E27FC236}">
                <a16:creationId xmlns:a16="http://schemas.microsoft.com/office/drawing/2014/main" id="{80F04319-9D92-4657-BB04-E952B0CDE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312566-D0FA-45CF-AC60-4208A2DA027F}"/>
              </a:ext>
            </a:extLst>
          </p:cNvPr>
          <p:cNvSpPr txBox="1"/>
          <p:nvPr/>
        </p:nvSpPr>
        <p:spPr>
          <a:xfrm>
            <a:off x="1929062" y="1401892"/>
            <a:ext cx="1001027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sz="40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KoPubWorld돋움체 Medium" panose="00000600000000000000" pitchFamily="2" charset="-127"/>
              </a:rPr>
              <a:t>1</a:t>
            </a:r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KoPubWorld돋움체 Medium" panose="00000600000000000000" pitchFamily="2" charset="-127"/>
              </a:rPr>
              <a:t>.   </a:t>
            </a:r>
            <a:r>
              <a:rPr lang="ko-KR" altLang="en-US" b="1" dirty="0" err="1">
                <a:solidFill>
                  <a:schemeClr val="accent1">
                    <a:lumMod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KoPubWorld돋움체 Medium" panose="00000600000000000000" pitchFamily="2" charset="-127"/>
              </a:rPr>
              <a:t>데이터사이언스</a:t>
            </a:r>
            <a:r>
              <a:rPr lang="ko-KR" altLang="en-US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KoPubWorld돋움체 Medium" panose="00000600000000000000" pitchFamily="2" charset="-127"/>
              </a:rPr>
              <a:t>학과에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KoPubWorld돋움체 Medium" panose="00000600000000000000" pitchFamily="2" charset="-127"/>
              </a:rPr>
              <a:t> 무슨 과목을 들을까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KoPubWorld돋움체 Medium" panose="00000600000000000000" pitchFamily="2" charset="-127"/>
              </a:rPr>
              <a:t>?</a:t>
            </a:r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KoPubWorld돋움체 Medium" panose="00000600000000000000" pitchFamily="2" charset="-127"/>
              </a:rPr>
              <a:t> - </a:t>
            </a:r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Class </a:t>
            </a:r>
            <a:r>
              <a:rPr lang="en-US" altLang="ko-KR" sz="20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7</a:t>
            </a:r>
          </a:p>
          <a:p>
            <a:endParaRPr lang="en-US" altLang="ko-KR" dirty="0">
              <a:latin typeface="210 옴니고딕 030" panose="02020603020101020101" pitchFamily="18" charset="-127"/>
              <a:ea typeface="210 옴니고딕 030" panose="02020603020101020101" pitchFamily="18" charset="-127"/>
              <a:cs typeface="KoPubWorld돋움체 Medium" panose="00000600000000000000" pitchFamily="2" charset="-127"/>
            </a:endParaRPr>
          </a:p>
          <a:p>
            <a:r>
              <a:rPr lang="en-US" altLang="ko-KR" sz="40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KoPubWorld돋움체 Medium" panose="00000600000000000000" pitchFamily="2" charset="-127"/>
              </a:rPr>
              <a:t>2</a:t>
            </a:r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KoPubWorld돋움체 Medium" panose="00000600000000000000" pitchFamily="2" charset="-127"/>
              </a:rPr>
              <a:t>.  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KoPubWorld돋움체 Medium" panose="00000600000000000000" pitchFamily="2" charset="-127"/>
              </a:rPr>
              <a:t>수강신청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KoPubWorld돋움체 Medium" panose="00000600000000000000" pitchFamily="2" charset="-127"/>
              </a:rPr>
              <a:t> 언제부터 </a:t>
            </a:r>
            <a:r>
              <a:rPr lang="ko-KR" altLang="en-US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KoPubWorld돋움체 Medium" panose="00000600000000000000" pitchFamily="2" charset="-127"/>
              </a:rPr>
              <a:t>하는거에요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KoPubWorld돋움체 Medium" panose="00000600000000000000" pitchFamily="2" charset="-127"/>
              </a:rPr>
              <a:t>?</a:t>
            </a:r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KoPubWorld돋움체 Medium" panose="00000600000000000000" pitchFamily="2" charset="-127"/>
              </a:rPr>
              <a:t> –  </a:t>
            </a:r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Class </a:t>
            </a:r>
            <a:r>
              <a:rPr lang="en-US" altLang="ko-KR" sz="20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</a:p>
          <a:p>
            <a:endParaRPr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  <a:cs typeface="KoPubWorld돋움체 Medium" panose="00000600000000000000" pitchFamily="2" charset="-127"/>
            </a:endParaRPr>
          </a:p>
          <a:p>
            <a:r>
              <a:rPr lang="en-US" altLang="ko-KR" sz="40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KoPubWorld돋움체 Medium" panose="00000600000000000000" pitchFamily="2" charset="-127"/>
              </a:rPr>
              <a:t>3</a:t>
            </a:r>
            <a:r>
              <a:rPr lang="en-US" altLang="ko-KR" sz="2000" b="1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KoPubWorld돋움체 Medium" panose="00000600000000000000" pitchFamily="2" charset="-127"/>
              </a:rPr>
              <a:t>.   </a:t>
            </a:r>
            <a:r>
              <a:rPr lang="ko-KR" altLang="en-US" sz="2000" b="1" dirty="0" err="1">
                <a:solidFill>
                  <a:schemeClr val="accent1">
                    <a:lumMod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KoPubWorld돋움체 Medium" panose="00000600000000000000" pitchFamily="2" charset="-127"/>
              </a:rPr>
              <a:t>샬롬관</a:t>
            </a:r>
            <a:r>
              <a:rPr lang="ko-KR" altLang="en-US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KoPubWorld돋움체 Medium" panose="00000600000000000000" pitchFamily="2" charset="-127"/>
              </a:rPr>
              <a:t>에</a:t>
            </a:r>
            <a:r>
              <a:rPr lang="ko-KR" altLang="en-US" sz="20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KoPubWorld돋움체 Medium" panose="00000600000000000000" pitchFamily="2" charset="-127"/>
              </a:rPr>
              <a:t>와이파이</a:t>
            </a:r>
            <a:r>
              <a:rPr lang="ko-KR" altLang="en-US" sz="20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KoPubWorld돋움체 Medium" panose="00000600000000000000" pitchFamily="2" charset="-127"/>
              </a:rPr>
              <a:t> 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KoPubWorld돋움체 Medium" panose="00000600000000000000" pitchFamily="2" charset="-127"/>
              </a:rPr>
              <a:t>비밀번호이 </a:t>
            </a:r>
            <a:r>
              <a:rPr lang="ko-KR" altLang="en-US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KoPubWorld돋움체 Medium" panose="00000600000000000000" pitchFamily="2" charset="-127"/>
              </a:rPr>
              <a:t>뭐에요</a:t>
            </a:r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KoPubWorld돋움체 Medium" panose="00000600000000000000" pitchFamily="2" charset="-127"/>
              </a:rPr>
              <a:t>?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0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KoPubWorld돋움체 Medium" panose="00000600000000000000" pitchFamily="2" charset="-127"/>
              </a:rPr>
              <a:t>– </a:t>
            </a:r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Class </a:t>
            </a:r>
            <a:r>
              <a:rPr lang="en-US" altLang="ko-KR" sz="20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</a:p>
          <a:p>
            <a:endParaRPr lang="en-US" altLang="ko-KR" dirty="0">
              <a:latin typeface="210 옴니고딕 030" panose="02020603020101020101" pitchFamily="18" charset="-127"/>
              <a:ea typeface="210 옴니고딕 030" panose="02020603020101020101" pitchFamily="18" charset="-127"/>
              <a:cs typeface="KoPubWorld돋움체 Medium" panose="00000600000000000000" pitchFamily="2" charset="-127"/>
            </a:endParaRPr>
          </a:p>
          <a:p>
            <a:r>
              <a:rPr lang="en-US" altLang="ko-KR" sz="40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KoPubWorld돋움체 Medium" panose="00000600000000000000" pitchFamily="2" charset="-127"/>
              </a:rPr>
              <a:t>4</a:t>
            </a:r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KoPubWorld돋움체 Medium" panose="00000600000000000000" pitchFamily="2" charset="-127"/>
              </a:rPr>
              <a:t>.   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KoPubWorld돋움체 Medium" panose="00000600000000000000" pitchFamily="2" charset="-127"/>
              </a:rPr>
              <a:t>오늘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KoPubWorld돋움체 Medium" panose="00000600000000000000" pitchFamily="2" charset="-127"/>
              </a:rPr>
              <a:t>수강신청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KoPubWorld돋움체 Medium" panose="00000600000000000000" pitchFamily="2" charset="-127"/>
              </a:rPr>
              <a:t> 하는 날인데 컴퓨터가 </a:t>
            </a:r>
            <a:r>
              <a:rPr lang="ko-KR" altLang="en-US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KoPubWorld돋움체 Medium" panose="00000600000000000000" pitchFamily="2" charset="-127"/>
              </a:rPr>
              <a:t>고장나서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KoPubWorld돋움체 Medium" panose="00000600000000000000" pitchFamily="2" charset="-127"/>
              </a:rPr>
              <a:t> </a:t>
            </a:r>
            <a:endParaRPr lang="en-US" altLang="ko-KR" dirty="0">
              <a:latin typeface="210 옴니고딕 030" panose="02020603020101020101" pitchFamily="18" charset="-127"/>
              <a:ea typeface="210 옴니고딕 030" panose="02020603020101020101" pitchFamily="18" charset="-127"/>
              <a:cs typeface="KoPubWorld돋움체 Medium" panose="00000600000000000000" pitchFamily="2" charset="-127"/>
            </a:endParaRPr>
          </a:p>
          <a:p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KoPubWorld돋움체 Medium" panose="00000600000000000000" pitchFamily="2" charset="-127"/>
              </a:rPr>
              <a:t>        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KoPubWorld돋움체 Medium" panose="00000600000000000000" pitchFamily="2" charset="-127"/>
              </a:rPr>
              <a:t>어디에서 할까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KoPubWorld돋움체 Medium" panose="00000600000000000000" pitchFamily="2" charset="-127"/>
              </a:rPr>
              <a:t>?? </a:t>
            </a:r>
            <a:r>
              <a:rPr lang="ko-KR" altLang="en-US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KoPubWorld돋움체 Medium" panose="00000600000000000000" pitchFamily="2" charset="-127"/>
              </a:rPr>
              <a:t>피시방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KoPubWorld돋움체 Medium" panose="00000600000000000000" pitchFamily="2" charset="-127"/>
              </a:rPr>
              <a:t> 가기 너무 귀찮은데 </a:t>
            </a:r>
            <a:r>
              <a:rPr lang="ko-KR" altLang="en-US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KoPubWorld돋움체 Medium" panose="00000600000000000000" pitchFamily="2" charset="-127"/>
              </a:rPr>
              <a:t>ㅠㅠ</a:t>
            </a:r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KoPubWorld돋움체 Medium" panose="00000600000000000000" pitchFamily="2" charset="-127"/>
              </a:rPr>
              <a:t>…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KoPubWorld돋움체 Medium" panose="00000600000000000000" pitchFamily="2" charset="-127"/>
              </a:rPr>
              <a:t> </a:t>
            </a:r>
            <a:endParaRPr lang="en-US" altLang="ko-KR" dirty="0">
              <a:latin typeface="210 옴니고딕 030" panose="02020603020101020101" pitchFamily="18" charset="-127"/>
              <a:ea typeface="210 옴니고딕 030" panose="02020603020101020101" pitchFamily="18" charset="-127"/>
              <a:cs typeface="KoPubWorld돋움체 Medium" panose="00000600000000000000" pitchFamily="2" charset="-127"/>
            </a:endParaRPr>
          </a:p>
          <a:p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KoPubWorld돋움체 Medium" panose="00000600000000000000" pitchFamily="2" charset="-127"/>
              </a:rPr>
              <a:t>        </a:t>
            </a:r>
            <a:r>
              <a:rPr lang="ko-KR" altLang="en-US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KoPubWorld돋움체 Medium" panose="00000600000000000000" pitchFamily="2" charset="-127"/>
              </a:rPr>
              <a:t>말말말말말말말말말말말말말말말말말말말말</a:t>
            </a:r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KoPubWorld돋움체 Medium" panose="00000600000000000000" pitchFamily="2" charset="-127"/>
              </a:rPr>
              <a:t>……………………………………………… -  </a:t>
            </a:r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Class </a:t>
            </a:r>
            <a:r>
              <a:rPr lang="en-US" altLang="ko-KR" sz="20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D4C7F2C9-5A88-488E-BE70-7CF0F4747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068" y="0"/>
            <a:ext cx="1547931" cy="154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BD248DA-37AC-46AA-9796-315529928B02}"/>
              </a:ext>
            </a:extLst>
          </p:cNvPr>
          <p:cNvSpPr txBox="1"/>
          <p:nvPr/>
        </p:nvSpPr>
        <p:spPr>
          <a:xfrm>
            <a:off x="2265145" y="406916"/>
            <a:ext cx="6734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레이블링 예시</a:t>
            </a:r>
          </a:p>
        </p:txBody>
      </p:sp>
    </p:spTree>
    <p:extLst>
      <p:ext uri="{BB962C8B-B14F-4D97-AF65-F5344CB8AC3E}">
        <p14:creationId xmlns:p14="http://schemas.microsoft.com/office/powerpoint/2010/main" val="1810072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데이터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ctr"/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라벨링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EB9E53C-C722-49E2-915F-F501B9C6F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499" y="1071208"/>
            <a:ext cx="8125800" cy="53312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6330A20D-5119-42F1-9417-BB64D5C41D9E}"/>
                  </a:ext>
                </a:extLst>
              </p14:cNvPr>
              <p14:cNvContentPartPr/>
              <p14:nvPr/>
            </p14:nvContentPartPr>
            <p14:xfrm>
              <a:off x="3035141" y="1491272"/>
              <a:ext cx="6480" cy="43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6330A20D-5119-42F1-9417-BB64D5C41D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72141" y="1428272"/>
                <a:ext cx="13212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AA5257E0-4545-486F-BCE4-97B385E0AF22}"/>
                  </a:ext>
                </a:extLst>
              </p14:cNvPr>
              <p14:cNvContentPartPr/>
              <p14:nvPr/>
            </p14:nvContentPartPr>
            <p14:xfrm>
              <a:off x="2972501" y="1427912"/>
              <a:ext cx="227880" cy="43588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AA5257E0-4545-486F-BCE4-97B385E0AF2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09401" y="1364912"/>
                <a:ext cx="353719" cy="44845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ED4CE87-141A-4C2A-B08F-12E055CF83E9}"/>
              </a:ext>
            </a:extLst>
          </p:cNvPr>
          <p:cNvSpPr txBox="1"/>
          <p:nvPr/>
        </p:nvSpPr>
        <p:spPr>
          <a:xfrm>
            <a:off x="1998618" y="1845051"/>
            <a:ext cx="123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행정관련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5B107-9183-438B-BC66-D3B0BC9E6DC3}"/>
              </a:ext>
            </a:extLst>
          </p:cNvPr>
          <p:cNvSpPr txBox="1"/>
          <p:nvPr/>
        </p:nvSpPr>
        <p:spPr>
          <a:xfrm>
            <a:off x="1559829" y="2879285"/>
            <a:ext cx="165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필수교양관련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0EFCB2-8D3C-422A-8C3E-AC00D5EEE933}"/>
              </a:ext>
            </a:extLst>
          </p:cNvPr>
          <p:cNvSpPr txBox="1"/>
          <p:nvPr/>
        </p:nvSpPr>
        <p:spPr>
          <a:xfrm>
            <a:off x="2011680" y="3387566"/>
            <a:ext cx="123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경영대학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1CB198-689D-488E-9AC5-AD4FE01A10C3}"/>
              </a:ext>
            </a:extLst>
          </p:cNvPr>
          <p:cNvSpPr txBox="1"/>
          <p:nvPr/>
        </p:nvSpPr>
        <p:spPr>
          <a:xfrm>
            <a:off x="2011680" y="3908838"/>
            <a:ext cx="123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복지대학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77958C-6036-4F6B-8438-38614D479A30}"/>
              </a:ext>
            </a:extLst>
          </p:cNvPr>
          <p:cNvSpPr txBox="1"/>
          <p:nvPr/>
        </p:nvSpPr>
        <p:spPr>
          <a:xfrm>
            <a:off x="2059446" y="4968764"/>
            <a:ext cx="123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ICT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대학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3F3A24-8A97-411C-9C01-06074DAD3643}"/>
              </a:ext>
            </a:extLst>
          </p:cNvPr>
          <p:cNvSpPr txBox="1"/>
          <p:nvPr/>
        </p:nvSpPr>
        <p:spPr>
          <a:xfrm>
            <a:off x="1789940" y="4434903"/>
            <a:ext cx="15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글로벌대학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D81350-BB2F-484D-BB66-04B6B5911F9F}"/>
              </a:ext>
            </a:extLst>
          </p:cNvPr>
          <p:cNvSpPr txBox="1"/>
          <p:nvPr/>
        </p:nvSpPr>
        <p:spPr>
          <a:xfrm>
            <a:off x="1992758" y="5464456"/>
            <a:ext cx="123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사범대학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D8A5B244-A138-44D2-966C-1D169A8EF2BB}"/>
                  </a:ext>
                </a:extLst>
              </p14:cNvPr>
              <p14:cNvContentPartPr/>
              <p14:nvPr/>
            </p14:nvContentPartPr>
            <p14:xfrm>
              <a:off x="3028661" y="2338352"/>
              <a:ext cx="32040" cy="15480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D8A5B244-A138-44D2-966C-1D169A8EF2B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6361" y="2275352"/>
                <a:ext cx="156284" cy="28044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6D35182-73FB-4ECA-BD8F-A5E7B39F2180}"/>
              </a:ext>
            </a:extLst>
          </p:cNvPr>
          <p:cNvSpPr txBox="1"/>
          <p:nvPr/>
        </p:nvSpPr>
        <p:spPr>
          <a:xfrm>
            <a:off x="1979905" y="2364785"/>
            <a:ext cx="123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교양관련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26EA373A-F2F2-4541-B8D1-E26CE320EE42}"/>
                  </a:ext>
                </a:extLst>
              </p14:cNvPr>
              <p14:cNvContentPartPr/>
              <p14:nvPr/>
            </p14:nvContentPartPr>
            <p14:xfrm>
              <a:off x="2964221" y="1367072"/>
              <a:ext cx="88560" cy="6732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26EA373A-F2F2-4541-B8D1-E26CE320EE4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01221" y="1304072"/>
                <a:ext cx="214200" cy="19296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4B5AE66-1B8F-4DBB-9271-89AFE39B8E65}"/>
              </a:ext>
            </a:extLst>
          </p:cNvPr>
          <p:cNvSpPr txBox="1"/>
          <p:nvPr/>
        </p:nvSpPr>
        <p:spPr>
          <a:xfrm>
            <a:off x="2347010" y="1327934"/>
            <a:ext cx="123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기타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50E71FB-2562-4C46-B541-93A979046069}"/>
              </a:ext>
            </a:extLst>
          </p:cNvPr>
          <p:cNvGrpSpPr/>
          <p:nvPr/>
        </p:nvGrpSpPr>
        <p:grpSpPr>
          <a:xfrm>
            <a:off x="2665781" y="1539512"/>
            <a:ext cx="360" cy="96840"/>
            <a:chOff x="2665781" y="1539512"/>
            <a:chExt cx="360" cy="9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2756CCEE-2C77-47D3-9121-62E3FA09420B}"/>
                    </a:ext>
                  </a:extLst>
                </p14:cNvPr>
                <p14:cNvContentPartPr/>
                <p14:nvPr/>
              </p14:nvContentPartPr>
              <p14:xfrm>
                <a:off x="2665781" y="1635992"/>
                <a:ext cx="360" cy="36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2756CCEE-2C77-47D3-9121-62E3FA09420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47781" y="161799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3CFBA041-D197-4114-BE14-B6C70BECCA59}"/>
                    </a:ext>
                  </a:extLst>
                </p14:cNvPr>
                <p14:cNvContentPartPr/>
                <p14:nvPr/>
              </p14:nvContentPartPr>
              <p14:xfrm>
                <a:off x="2665781" y="1568312"/>
                <a:ext cx="360" cy="36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3CFBA041-D197-4114-BE14-B6C70BECCA5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47781" y="155031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9E40262E-D5AB-4304-B156-1EFDA9C089CC}"/>
                    </a:ext>
                  </a:extLst>
                </p14:cNvPr>
                <p14:cNvContentPartPr/>
                <p14:nvPr/>
              </p14:nvContentPartPr>
              <p14:xfrm>
                <a:off x="2665781" y="1539512"/>
                <a:ext cx="360" cy="36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9E40262E-D5AB-4304-B156-1EFDA9C089C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47781" y="152151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9" name="Picture 2">
            <a:extLst>
              <a:ext uri="{FF2B5EF4-FFF2-40B4-BE49-F238E27FC236}">
                <a16:creationId xmlns:a16="http://schemas.microsoft.com/office/drawing/2014/main" id="{94C781E1-9512-462C-86D5-F2A684A3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068" y="0"/>
            <a:ext cx="1547931" cy="154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2F5067-D125-4ECA-AB5B-3505E8E91A58}"/>
              </a:ext>
            </a:extLst>
          </p:cNvPr>
          <p:cNvSpPr txBox="1"/>
          <p:nvPr/>
        </p:nvSpPr>
        <p:spPr>
          <a:xfrm>
            <a:off x="2265145" y="406916"/>
            <a:ext cx="6734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레이블링 결과</a:t>
            </a:r>
          </a:p>
        </p:txBody>
      </p:sp>
    </p:spTree>
    <p:extLst>
      <p:ext uri="{BB962C8B-B14F-4D97-AF65-F5344CB8AC3E}">
        <p14:creationId xmlns:p14="http://schemas.microsoft.com/office/powerpoint/2010/main" val="134301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464165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539343" y="1531620"/>
            <a:ext cx="2367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주제 선정 배경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4539344" y="2512277"/>
            <a:ext cx="3181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수집 및 시각화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4539343" y="3429000"/>
            <a:ext cx="2775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3.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전처리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및 모델링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4553771" y="4345723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4.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결론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304D92-19FB-4F32-9F59-E1FD25015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068" y="0"/>
            <a:ext cx="1547931" cy="154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데이터 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ctr"/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전처리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70471F2E-4F50-42B2-ACE5-A3399A518E59}"/>
              </a:ext>
            </a:extLst>
          </p:cNvPr>
          <p:cNvSpPr/>
          <p:nvPr/>
        </p:nvSpPr>
        <p:spPr>
          <a:xfrm>
            <a:off x="3060834" y="1607418"/>
            <a:ext cx="1828800" cy="1203158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a typeface="KoPub돋움체 Light" panose="02020603020101020101"/>
              </a:rPr>
              <a:t>모음 자음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26BC522-EE0A-4F0D-BA02-8464FC993C1C}"/>
              </a:ext>
            </a:extLst>
          </p:cNvPr>
          <p:cNvSpPr/>
          <p:nvPr/>
        </p:nvSpPr>
        <p:spPr>
          <a:xfrm>
            <a:off x="5287478" y="1607418"/>
            <a:ext cx="1828800" cy="1203158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210 옴니고딕 030" panose="02020603020101020101" pitchFamily="18" charset="-127"/>
                <a:ea typeface="KoPub돋움체 Light" panose="02020603020101020101"/>
              </a:rPr>
              <a:t>특수기호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5CC8801-3C44-495A-8F5F-622192D10306}"/>
              </a:ext>
            </a:extLst>
          </p:cNvPr>
          <p:cNvSpPr/>
          <p:nvPr/>
        </p:nvSpPr>
        <p:spPr>
          <a:xfrm>
            <a:off x="2499360" y="3162299"/>
            <a:ext cx="1828800" cy="1203158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a typeface="KoPub돋움체 Light" panose="02020603020101020101"/>
              </a:rPr>
              <a:t>영어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2D23903-75F8-4A43-8B36-DAED02525BC0}"/>
              </a:ext>
            </a:extLst>
          </p:cNvPr>
          <p:cNvSpPr/>
          <p:nvPr/>
        </p:nvSpPr>
        <p:spPr>
          <a:xfrm>
            <a:off x="6035042" y="3162299"/>
            <a:ext cx="1828800" cy="1203158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a typeface="KoPub돋움체 Light" panose="02020603020101020101"/>
              </a:rPr>
              <a:t>숫자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A0A2E92-FB16-4B8F-A7D9-46F21DE603C9}"/>
              </a:ext>
            </a:extLst>
          </p:cNvPr>
          <p:cNvSpPr/>
          <p:nvPr/>
        </p:nvSpPr>
        <p:spPr>
          <a:xfrm>
            <a:off x="3060834" y="4501414"/>
            <a:ext cx="1828800" cy="1203158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a typeface="KoPub돋움체 Light" panose="02020603020101020101"/>
              </a:rPr>
              <a:t>중복 내용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8CC9057-7ED4-4672-B9B6-1FCD9DB4125C}"/>
              </a:ext>
            </a:extLst>
          </p:cNvPr>
          <p:cNvSpPr/>
          <p:nvPr/>
        </p:nvSpPr>
        <p:spPr>
          <a:xfrm>
            <a:off x="5386869" y="4501414"/>
            <a:ext cx="1828800" cy="1203158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a typeface="KoPub돋움체 Light" panose="02020603020101020101"/>
              </a:rPr>
              <a:t>공백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30AB9E-4BA7-46B4-91EB-2C6D7CE7B823}"/>
              </a:ext>
            </a:extLst>
          </p:cNvPr>
          <p:cNvSpPr txBox="1"/>
          <p:nvPr/>
        </p:nvSpPr>
        <p:spPr>
          <a:xfrm>
            <a:off x="8075596" y="3052978"/>
            <a:ext cx="3837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모델이 학습하는데 이상이 없도록 모든 문장에서 </a:t>
            </a:r>
            <a:r>
              <a:rPr lang="ko-KR" altLang="en-US" sz="2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제거</a:t>
            </a:r>
          </a:p>
        </p:txBody>
      </p:sp>
      <p:pic>
        <p:nvPicPr>
          <p:cNvPr id="24" name="그래픽 23" descr="닫기">
            <a:extLst>
              <a:ext uri="{FF2B5EF4-FFF2-40B4-BE49-F238E27FC236}">
                <a16:creationId xmlns:a16="http://schemas.microsoft.com/office/drawing/2014/main" id="{8A35CFCD-5026-48F1-8D3B-DC4E06FB0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1777" y="95941"/>
            <a:ext cx="7391401" cy="73914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732C16-EF91-4F39-A53D-8C8340282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068" y="0"/>
            <a:ext cx="1547931" cy="154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F1C441-F1FF-4A52-88A0-469D0585F924}"/>
              </a:ext>
            </a:extLst>
          </p:cNvPr>
          <p:cNvSpPr txBox="1"/>
          <p:nvPr/>
        </p:nvSpPr>
        <p:spPr>
          <a:xfrm>
            <a:off x="2265145" y="406916"/>
            <a:ext cx="6734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정규화</a:t>
            </a:r>
          </a:p>
        </p:txBody>
      </p:sp>
    </p:spTree>
    <p:extLst>
      <p:ext uri="{BB962C8B-B14F-4D97-AF65-F5344CB8AC3E}">
        <p14:creationId xmlns:p14="http://schemas.microsoft.com/office/powerpoint/2010/main" val="142830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데이터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ctr"/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전처리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Rectangle 1">
            <a:extLst>
              <a:ext uri="{FF2B5EF4-FFF2-40B4-BE49-F238E27FC236}">
                <a16:creationId xmlns:a16="http://schemas.microsoft.com/office/drawing/2014/main" id="{80F04319-9D92-4657-BB04-E952B0CDE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KoNLPy (코엔엘파이)">
            <a:extLst>
              <a:ext uri="{FF2B5EF4-FFF2-40B4-BE49-F238E27FC236}">
                <a16:creationId xmlns:a16="http://schemas.microsoft.com/office/drawing/2014/main" id="{F723096F-25C1-46A3-B51D-7EBF6C352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410" y="1757898"/>
            <a:ext cx="4749653" cy="203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B435D5-AE4B-4BF0-85DA-5CA485F24A51}"/>
              </a:ext>
            </a:extLst>
          </p:cNvPr>
          <p:cNvSpPr txBox="1"/>
          <p:nvPr/>
        </p:nvSpPr>
        <p:spPr>
          <a:xfrm>
            <a:off x="932749" y="4408630"/>
            <a:ext cx="6867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파이썬 </a:t>
            </a:r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Konlpy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이용한 한글 형태소 분석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짧은 글에 특화되어 있는 </a:t>
            </a:r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Okt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(twitter-Korean)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사용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dirty="0"/>
          </a:p>
        </p:txBody>
      </p:sp>
      <p:pic>
        <p:nvPicPr>
          <p:cNvPr id="3076" name="Picture 4" descr="TF*IDF&#10;Introduction to Topic&#10;Modeling for SEO&#10;24 Hours of SEO&#10;Prepared for&#10;January 25, 2018&#10;Nick Eubanks&#10;Presented by&#10;@nic...">
            <a:extLst>
              <a:ext uri="{FF2B5EF4-FFF2-40B4-BE49-F238E27FC236}">
                <a16:creationId xmlns:a16="http://schemas.microsoft.com/office/drawing/2014/main" id="{7556F707-7C93-4EDC-BC81-9CD584E61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82" y="1757361"/>
            <a:ext cx="4325051" cy="243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ADBDB1-4E44-4FE1-95A6-8459BA095A34}"/>
              </a:ext>
            </a:extLst>
          </p:cNvPr>
          <p:cNvSpPr txBox="1"/>
          <p:nvPr/>
        </p:nvSpPr>
        <p:spPr>
          <a:xfrm>
            <a:off x="6934200" y="4444090"/>
            <a:ext cx="4325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0" i="0" dirty="0">
                <a:solidFill>
                  <a:srgbClr val="202124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여러 문서로 이루어진 문서군이 있을 때              어떤 단어가 특정 문서 내에서 얼마나 중요한 것인지를 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나타내주는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라이브러리</a:t>
            </a:r>
            <a:endParaRPr lang="en-US" altLang="ko-KR" b="0" i="0" dirty="0">
              <a:solidFill>
                <a:srgbClr val="202124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2726F6-A51C-498A-9E46-B3EC36A40528}"/>
              </a:ext>
            </a:extLst>
          </p:cNvPr>
          <p:cNvSpPr txBox="1"/>
          <p:nvPr/>
        </p:nvSpPr>
        <p:spPr>
          <a:xfrm>
            <a:off x="5640404" y="297420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A6B44-09F6-41F0-87BE-E3FDEC526E9F}"/>
              </a:ext>
            </a:extLst>
          </p:cNvPr>
          <p:cNvSpPr txBox="1"/>
          <p:nvPr/>
        </p:nvSpPr>
        <p:spPr>
          <a:xfrm>
            <a:off x="2675823" y="5204283"/>
            <a:ext cx="551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5A70418-019E-4220-96E1-C89D4F933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068" y="0"/>
            <a:ext cx="1547931" cy="154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1A3A64-0CAA-4407-9A9D-147A6BDF9786}"/>
              </a:ext>
            </a:extLst>
          </p:cNvPr>
          <p:cNvSpPr txBox="1"/>
          <p:nvPr/>
        </p:nvSpPr>
        <p:spPr>
          <a:xfrm>
            <a:off x="2265145" y="406916"/>
            <a:ext cx="6734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형태소 분석 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– 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워드 벡터화</a:t>
            </a:r>
          </a:p>
        </p:txBody>
      </p:sp>
    </p:spTree>
    <p:extLst>
      <p:ext uri="{BB962C8B-B14F-4D97-AF65-F5344CB8AC3E}">
        <p14:creationId xmlns:p14="http://schemas.microsoft.com/office/powerpoint/2010/main" val="3615778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데이터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ctr"/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전처리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Rectangle 1">
            <a:extLst>
              <a:ext uri="{FF2B5EF4-FFF2-40B4-BE49-F238E27FC236}">
                <a16:creationId xmlns:a16="http://schemas.microsoft.com/office/drawing/2014/main" id="{80F04319-9D92-4657-BB04-E952B0CDE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3" name="Picture 3" descr="dropout">
            <a:extLst>
              <a:ext uri="{FF2B5EF4-FFF2-40B4-BE49-F238E27FC236}">
                <a16:creationId xmlns:a16="http://schemas.microsoft.com/office/drawing/2014/main" id="{16C7F49A-E6BB-4093-B495-93BC3CA3F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92" y="1837074"/>
            <a:ext cx="11569601" cy="339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0D63ECE8-C7DA-41A4-9312-5BCE137D184B}"/>
              </a:ext>
            </a:extLst>
          </p:cNvPr>
          <p:cNvSpPr/>
          <p:nvPr/>
        </p:nvSpPr>
        <p:spPr>
          <a:xfrm>
            <a:off x="7950468" y="5459417"/>
            <a:ext cx="2435191" cy="1153385"/>
          </a:xfrm>
          <a:prstGeom prst="up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41C0166-D596-4DDD-B9C2-21B0CE12C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068" y="0"/>
            <a:ext cx="1547931" cy="154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913BD3-2E16-4899-9174-E4D83B1CF647}"/>
              </a:ext>
            </a:extLst>
          </p:cNvPr>
          <p:cNvSpPr txBox="1"/>
          <p:nvPr/>
        </p:nvSpPr>
        <p:spPr>
          <a:xfrm>
            <a:off x="2265145" y="406916"/>
            <a:ext cx="6734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클래스 균형을 위한 </a:t>
            </a:r>
            <a:r>
              <a:rPr lang="en-US" altLang="ko-KR" sz="2400" b="1" dirty="0" err="1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OverSampling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0A2024-0BD5-4F50-A878-C121C5CB48CD}"/>
              </a:ext>
            </a:extLst>
          </p:cNvPr>
          <p:cNvSpPr txBox="1"/>
          <p:nvPr/>
        </p:nvSpPr>
        <p:spPr>
          <a:xfrm>
            <a:off x="5640404" y="297420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7C885C-CD2B-4C17-BDB1-A2E4E5F1309C}"/>
              </a:ext>
            </a:extLst>
          </p:cNvPr>
          <p:cNvSpPr txBox="1"/>
          <p:nvPr/>
        </p:nvSpPr>
        <p:spPr>
          <a:xfrm>
            <a:off x="2338940" y="5689472"/>
            <a:ext cx="5611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SMOTE 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알고리즘 사용</a:t>
            </a:r>
            <a:endParaRPr lang="en-US" altLang="ko-KR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오버샘플링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기법 중 합성데이터를 생성하는 방식</a:t>
            </a:r>
            <a:endParaRPr lang="en-US" altLang="ko-KR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8626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데이터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모델링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Rectangle 1">
            <a:extLst>
              <a:ext uri="{FF2B5EF4-FFF2-40B4-BE49-F238E27FC236}">
                <a16:creationId xmlns:a16="http://schemas.microsoft.com/office/drawing/2014/main" id="{80F04319-9D92-4657-BB04-E952B0CDE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D30B0E7-7220-4F55-8DE1-DE3A7F53E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80585"/>
            <a:ext cx="5679741" cy="393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B8AB76-A4AE-48EB-BA79-54A08588A7DE}"/>
              </a:ext>
            </a:extLst>
          </p:cNvPr>
          <p:cNvSpPr txBox="1"/>
          <p:nvPr/>
        </p:nvSpPr>
        <p:spPr>
          <a:xfrm>
            <a:off x="6725115" y="2723361"/>
            <a:ext cx="6374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label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분포가 각 클래스별로 불균형을 이룰 때</a:t>
            </a:r>
            <a:endParaRPr lang="en-US" altLang="ko-KR" b="0" i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사용되는 </a:t>
            </a:r>
            <a:r>
              <a:rPr lang="en-US" altLang="ko-KR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K-Fold </a:t>
            </a:r>
            <a:r>
              <a:rPr lang="ko-KR" altLang="en-US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교차검증 </a:t>
            </a:r>
            <a:r>
              <a:rPr lang="en-US" altLang="ko-KR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</a:t>
            </a:r>
            <a:r>
              <a:rPr lang="ko-KR" altLang="en-US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 진행</a:t>
            </a:r>
            <a:endParaRPr lang="en-US" altLang="ko-KR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GridSearchCV</a:t>
            </a:r>
            <a:r>
              <a:rPr lang="ko-KR" altLang="en-US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통한 최적의 파라미터 찾기</a:t>
            </a:r>
            <a:endParaRPr lang="en-US" altLang="ko-KR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D30D4F1-1B7F-4AD8-B639-7CB3853C7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068" y="0"/>
            <a:ext cx="1547931" cy="154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0FE5B7-C4E0-49DE-B36B-5982908257DD}"/>
              </a:ext>
            </a:extLst>
          </p:cNvPr>
          <p:cNvSpPr txBox="1"/>
          <p:nvPr/>
        </p:nvSpPr>
        <p:spPr>
          <a:xfrm>
            <a:off x="2265145" y="406916"/>
            <a:ext cx="6734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K-Fold 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교차검증</a:t>
            </a:r>
          </a:p>
        </p:txBody>
      </p:sp>
    </p:spTree>
    <p:extLst>
      <p:ext uri="{BB962C8B-B14F-4D97-AF65-F5344CB8AC3E}">
        <p14:creationId xmlns:p14="http://schemas.microsoft.com/office/powerpoint/2010/main" val="545981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데이터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모델링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Rectangle 1">
            <a:extLst>
              <a:ext uri="{FF2B5EF4-FFF2-40B4-BE49-F238E27FC236}">
                <a16:creationId xmlns:a16="http://schemas.microsoft.com/office/drawing/2014/main" id="{80F04319-9D92-4657-BB04-E952B0CDE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B8741E7-F024-4662-9EF4-F02495627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266258"/>
              </p:ext>
            </p:extLst>
          </p:nvPr>
        </p:nvGraphicFramePr>
        <p:xfrm>
          <a:off x="1965960" y="2015608"/>
          <a:ext cx="8421036" cy="169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012">
                  <a:extLst>
                    <a:ext uri="{9D8B030D-6E8A-4147-A177-3AD203B41FA5}">
                      <a16:colId xmlns:a16="http://schemas.microsoft.com/office/drawing/2014/main" val="357916851"/>
                    </a:ext>
                  </a:extLst>
                </a:gridCol>
                <a:gridCol w="2807012">
                  <a:extLst>
                    <a:ext uri="{9D8B030D-6E8A-4147-A177-3AD203B41FA5}">
                      <a16:colId xmlns:a16="http://schemas.microsoft.com/office/drawing/2014/main" val="664377812"/>
                    </a:ext>
                  </a:extLst>
                </a:gridCol>
                <a:gridCol w="2807012">
                  <a:extLst>
                    <a:ext uri="{9D8B030D-6E8A-4147-A177-3AD203B41FA5}">
                      <a16:colId xmlns:a16="http://schemas.microsoft.com/office/drawing/2014/main" val="1024183704"/>
                    </a:ext>
                  </a:extLst>
                </a:gridCol>
              </a:tblGrid>
              <a:tr h="689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DecisionTree</a:t>
                      </a:r>
                      <a:endParaRPr lang="en-US" altLang="ko-KR" sz="24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Classifier</a:t>
                      </a:r>
                      <a:endParaRPr lang="ko-KR" altLang="en-US" sz="24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RandomForest</a:t>
                      </a:r>
                      <a:endParaRPr lang="ko-KR" altLang="en-US" sz="24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XGBoost</a:t>
                      </a:r>
                      <a:endParaRPr lang="ko-KR" altLang="en-US" sz="24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867099"/>
                  </a:ext>
                </a:extLst>
              </a:tr>
              <a:tr h="87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chemeClr val="bg1"/>
                          </a:solidFill>
                        </a:rPr>
                        <a:t>0.75</a:t>
                      </a:r>
                      <a:endParaRPr lang="ko-KR" alt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chemeClr val="bg1"/>
                          </a:solidFill>
                        </a:rPr>
                        <a:t>0.84</a:t>
                      </a:r>
                      <a:endParaRPr lang="ko-KR" alt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/>
                        <a:t>0.96</a:t>
                      </a:r>
                      <a:endParaRPr lang="ko-KR" altLang="en-US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485534"/>
                  </a:ext>
                </a:extLst>
              </a:tr>
            </a:tbl>
          </a:graphicData>
        </a:graphic>
      </p:graphicFrame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6F57F14-E288-4970-910B-E66D9CF7C950}"/>
              </a:ext>
            </a:extLst>
          </p:cNvPr>
          <p:cNvSpPr/>
          <p:nvPr/>
        </p:nvSpPr>
        <p:spPr>
          <a:xfrm>
            <a:off x="1130968" y="4844693"/>
            <a:ext cx="1761423" cy="750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9610A1B-CA0F-4393-970B-F3D19C250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068" y="0"/>
            <a:ext cx="1547931" cy="154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67A9DB-9BC1-4B0B-A767-EC6555334922}"/>
              </a:ext>
            </a:extLst>
          </p:cNvPr>
          <p:cNvSpPr txBox="1"/>
          <p:nvPr/>
        </p:nvSpPr>
        <p:spPr>
          <a:xfrm>
            <a:off x="3416967" y="4441294"/>
            <a:ext cx="46586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kaggle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에서 자주 사용하는 모델</a:t>
            </a:r>
            <a:endParaRPr lang="en-US" altLang="ko-KR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RandomForest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보다 학습이 빠름</a:t>
            </a:r>
            <a:endParaRPr lang="en-US" altLang="ko-KR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과적합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방지가 가능한 규제 포함</a:t>
            </a:r>
            <a:endParaRPr lang="en-US" altLang="ko-KR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Early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stopping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제공</a:t>
            </a:r>
            <a:endParaRPr lang="en-US" altLang="ko-KR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579D4D-A261-4C41-B1DB-7AB3FFF9C32D}"/>
              </a:ext>
            </a:extLst>
          </p:cNvPr>
          <p:cNvSpPr txBox="1"/>
          <p:nvPr/>
        </p:nvSpPr>
        <p:spPr>
          <a:xfrm>
            <a:off x="2265145" y="406916"/>
            <a:ext cx="6734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모델 선택</a:t>
            </a:r>
          </a:p>
        </p:txBody>
      </p:sp>
    </p:spTree>
    <p:extLst>
      <p:ext uri="{BB962C8B-B14F-4D97-AF65-F5344CB8AC3E}">
        <p14:creationId xmlns:p14="http://schemas.microsoft.com/office/powerpoint/2010/main" val="3797325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데이터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모델링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Rectangle 1">
            <a:extLst>
              <a:ext uri="{FF2B5EF4-FFF2-40B4-BE49-F238E27FC236}">
                <a16:creationId xmlns:a16="http://schemas.microsoft.com/office/drawing/2014/main" id="{80F04319-9D92-4657-BB04-E952B0CDE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1BA4EF51-A8A8-429F-925E-4CA4FF605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656586"/>
              </p:ext>
            </p:extLst>
          </p:nvPr>
        </p:nvGraphicFramePr>
        <p:xfrm>
          <a:off x="1127125" y="1786762"/>
          <a:ext cx="9516942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836">
                  <a:extLst>
                    <a:ext uri="{9D8B030D-6E8A-4147-A177-3AD203B41FA5}">
                      <a16:colId xmlns:a16="http://schemas.microsoft.com/office/drawing/2014/main" val="2539459299"/>
                    </a:ext>
                  </a:extLst>
                </a:gridCol>
                <a:gridCol w="780554">
                  <a:extLst>
                    <a:ext uri="{9D8B030D-6E8A-4147-A177-3AD203B41FA5}">
                      <a16:colId xmlns:a16="http://schemas.microsoft.com/office/drawing/2014/main" val="3963676897"/>
                    </a:ext>
                  </a:extLst>
                </a:gridCol>
                <a:gridCol w="951694">
                  <a:extLst>
                    <a:ext uri="{9D8B030D-6E8A-4147-A177-3AD203B41FA5}">
                      <a16:colId xmlns:a16="http://schemas.microsoft.com/office/drawing/2014/main" val="3944269322"/>
                    </a:ext>
                  </a:extLst>
                </a:gridCol>
                <a:gridCol w="951694">
                  <a:extLst>
                    <a:ext uri="{9D8B030D-6E8A-4147-A177-3AD203B41FA5}">
                      <a16:colId xmlns:a16="http://schemas.microsoft.com/office/drawing/2014/main" val="3177390480"/>
                    </a:ext>
                  </a:extLst>
                </a:gridCol>
                <a:gridCol w="951694">
                  <a:extLst>
                    <a:ext uri="{9D8B030D-6E8A-4147-A177-3AD203B41FA5}">
                      <a16:colId xmlns:a16="http://schemas.microsoft.com/office/drawing/2014/main" val="198380887"/>
                    </a:ext>
                  </a:extLst>
                </a:gridCol>
                <a:gridCol w="951694">
                  <a:extLst>
                    <a:ext uri="{9D8B030D-6E8A-4147-A177-3AD203B41FA5}">
                      <a16:colId xmlns:a16="http://schemas.microsoft.com/office/drawing/2014/main" val="1795721436"/>
                    </a:ext>
                  </a:extLst>
                </a:gridCol>
                <a:gridCol w="951694">
                  <a:extLst>
                    <a:ext uri="{9D8B030D-6E8A-4147-A177-3AD203B41FA5}">
                      <a16:colId xmlns:a16="http://schemas.microsoft.com/office/drawing/2014/main" val="2626231871"/>
                    </a:ext>
                  </a:extLst>
                </a:gridCol>
                <a:gridCol w="951694">
                  <a:extLst>
                    <a:ext uri="{9D8B030D-6E8A-4147-A177-3AD203B41FA5}">
                      <a16:colId xmlns:a16="http://schemas.microsoft.com/office/drawing/2014/main" val="3848378391"/>
                    </a:ext>
                  </a:extLst>
                </a:gridCol>
                <a:gridCol w="951694">
                  <a:extLst>
                    <a:ext uri="{9D8B030D-6E8A-4147-A177-3AD203B41FA5}">
                      <a16:colId xmlns:a16="http://schemas.microsoft.com/office/drawing/2014/main" val="1225784038"/>
                    </a:ext>
                  </a:extLst>
                </a:gridCol>
                <a:gridCol w="951694">
                  <a:extLst>
                    <a:ext uri="{9D8B030D-6E8A-4147-A177-3AD203B41FA5}">
                      <a16:colId xmlns:a16="http://schemas.microsoft.com/office/drawing/2014/main" val="1582168010"/>
                    </a:ext>
                  </a:extLst>
                </a:gridCol>
              </a:tblGrid>
              <a:tr h="5052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행정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교양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교양필수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경영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복지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글로벌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ICT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사범대학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802105"/>
                  </a:ext>
                </a:extLst>
              </a:tr>
              <a:tr h="3430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기타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6942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921548"/>
                  </a:ext>
                </a:extLst>
              </a:tr>
              <a:tr h="3055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행정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6810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161312"/>
                  </a:ext>
                </a:extLst>
              </a:tr>
              <a:tr h="3430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교양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7498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666908"/>
                  </a:ext>
                </a:extLst>
              </a:tr>
              <a:tr h="3055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교양필수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7462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835276"/>
                  </a:ext>
                </a:extLst>
              </a:tr>
              <a:tr h="319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경영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7525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918375"/>
                  </a:ext>
                </a:extLst>
              </a:tr>
              <a:tr h="3430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복지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7500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94491"/>
                  </a:ext>
                </a:extLst>
              </a:tr>
              <a:tr h="3305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글로벌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7527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013877"/>
                  </a:ext>
                </a:extLst>
              </a:tr>
              <a:tr h="3055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ICT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7463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564005"/>
                  </a:ext>
                </a:extLst>
              </a:tr>
              <a:tr h="3294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사범대학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7678</a:t>
                      </a:r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10719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32A4801-A453-4ACA-9EE8-F1942EFA563A}"/>
              </a:ext>
            </a:extLst>
          </p:cNvPr>
          <p:cNvSpPr txBox="1"/>
          <p:nvPr/>
        </p:nvSpPr>
        <p:spPr>
          <a:xfrm>
            <a:off x="2390274" y="1175745"/>
            <a:ext cx="58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Predicted Class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CA6D22-61A6-4DCC-82B7-787102F9F750}"/>
              </a:ext>
            </a:extLst>
          </p:cNvPr>
          <p:cNvSpPr txBox="1"/>
          <p:nvPr/>
        </p:nvSpPr>
        <p:spPr>
          <a:xfrm>
            <a:off x="452729" y="2495654"/>
            <a:ext cx="461665" cy="29453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Actual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80F09C2-C754-48D4-83B9-FF0E4F626650}"/>
              </a:ext>
            </a:extLst>
          </p:cNvPr>
          <p:cNvCxnSpPr>
            <a:cxnSpLocks/>
          </p:cNvCxnSpPr>
          <p:nvPr/>
        </p:nvCxnSpPr>
        <p:spPr>
          <a:xfrm>
            <a:off x="5139890" y="1360701"/>
            <a:ext cx="33880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F0AEA7C-13F4-46F1-9DFC-1B061F994E8C}"/>
              </a:ext>
            </a:extLst>
          </p:cNvPr>
          <p:cNvCxnSpPr>
            <a:cxnSpLocks/>
          </p:cNvCxnSpPr>
          <p:nvPr/>
        </p:nvCxnSpPr>
        <p:spPr>
          <a:xfrm>
            <a:off x="596766" y="3968319"/>
            <a:ext cx="0" cy="1681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Picture 2">
            <a:extLst>
              <a:ext uri="{FF2B5EF4-FFF2-40B4-BE49-F238E27FC236}">
                <a16:creationId xmlns:a16="http://schemas.microsoft.com/office/drawing/2014/main" id="{DC55A1DB-2AD4-49BA-BD9D-27AD2D9A5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068" y="0"/>
            <a:ext cx="1547931" cy="154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7206CCE-AA2D-4A58-9DEB-67A73EC44B44}"/>
              </a:ext>
            </a:extLst>
          </p:cNvPr>
          <p:cNvSpPr txBox="1"/>
          <p:nvPr/>
        </p:nvSpPr>
        <p:spPr>
          <a:xfrm>
            <a:off x="2265145" y="406916"/>
            <a:ext cx="6734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Confusion Matrix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통한 모델평가</a:t>
            </a:r>
          </a:p>
        </p:txBody>
      </p:sp>
    </p:spTree>
    <p:extLst>
      <p:ext uri="{BB962C8B-B14F-4D97-AF65-F5344CB8AC3E}">
        <p14:creationId xmlns:p14="http://schemas.microsoft.com/office/powerpoint/2010/main" val="3654743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데이터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모델링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Rectangle 1">
            <a:extLst>
              <a:ext uri="{FF2B5EF4-FFF2-40B4-BE49-F238E27FC236}">
                <a16:creationId xmlns:a16="http://schemas.microsoft.com/office/drawing/2014/main" id="{80F04319-9D92-4657-BB04-E952B0CDE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DC55A1DB-2AD4-49BA-BD9D-27AD2D9A5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068" y="0"/>
            <a:ext cx="1547931" cy="154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7206CCE-AA2D-4A58-9DEB-67A73EC44B44}"/>
              </a:ext>
            </a:extLst>
          </p:cNvPr>
          <p:cNvSpPr txBox="1"/>
          <p:nvPr/>
        </p:nvSpPr>
        <p:spPr>
          <a:xfrm>
            <a:off x="2265145" y="406916"/>
            <a:ext cx="6734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Confusion Matrix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통한 모델평가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C6F5FA8D-B812-4B1C-A294-68CA06044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927784"/>
              </p:ext>
            </p:extLst>
          </p:nvPr>
        </p:nvGraphicFramePr>
        <p:xfrm>
          <a:off x="4032986" y="1876926"/>
          <a:ext cx="65024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937298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763445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475968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912495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정밀도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재현율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F1 Score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21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기타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80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행정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381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교양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37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교양필수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33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경영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75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복지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717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글로벌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0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ICT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94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사범대학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70367"/>
                  </a:ext>
                </a:extLst>
              </a:tr>
            </a:tbl>
          </a:graphicData>
        </a:graphic>
      </p:graphicFrame>
      <p:pic>
        <p:nvPicPr>
          <p:cNvPr id="8196" name="Picture 4" descr="5G 융합 미디어 기술 특집">
            <a:extLst>
              <a:ext uri="{FF2B5EF4-FFF2-40B4-BE49-F238E27FC236}">
                <a16:creationId xmlns:a16="http://schemas.microsoft.com/office/drawing/2014/main" id="{91106626-3C6B-4080-81BE-32330C596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62" y="1876926"/>
            <a:ext cx="3330341" cy="248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4D348913-B0C5-4C80-A0B9-17A3CF62581C}"/>
                  </a:ext>
                </a:extLst>
              </p14:cNvPr>
              <p14:cNvContentPartPr/>
              <p14:nvPr/>
            </p14:nvContentPartPr>
            <p14:xfrm>
              <a:off x="2104579" y="2170952"/>
              <a:ext cx="726840" cy="2934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4D348913-B0C5-4C80-A0B9-17A3CF6258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86939" y="2152952"/>
                <a:ext cx="76248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AF8AC625-AB12-4DFA-A026-8DB2A36B68FC}"/>
                  </a:ext>
                </a:extLst>
              </p14:cNvPr>
              <p14:cNvContentPartPr/>
              <p14:nvPr/>
            </p14:nvContentPartPr>
            <p14:xfrm>
              <a:off x="2267659" y="2594672"/>
              <a:ext cx="4320" cy="43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AF8AC625-AB12-4DFA-A026-8DB2A36B68F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04659" y="2532032"/>
                <a:ext cx="1299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161C31C-6C6C-46E7-A3AD-20DE620F0848}"/>
                  </a:ext>
                </a:extLst>
              </p14:cNvPr>
              <p14:cNvContentPartPr/>
              <p14:nvPr/>
            </p14:nvContentPartPr>
            <p14:xfrm>
              <a:off x="919819" y="2146472"/>
              <a:ext cx="2220480" cy="4312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161C31C-6C6C-46E7-A3AD-20DE620F08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6819" y="2083832"/>
                <a:ext cx="2346120" cy="55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4456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304D92-19FB-4F32-9F59-E1FD25015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068" y="0"/>
            <a:ext cx="1547931" cy="154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F9C3BC-2AB9-4235-B3ED-C1F5587FDF08}"/>
              </a:ext>
            </a:extLst>
          </p:cNvPr>
          <p:cNvSpPr txBox="1"/>
          <p:nvPr/>
        </p:nvSpPr>
        <p:spPr>
          <a:xfrm>
            <a:off x="3699309" y="2685446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4. </a:t>
            </a:r>
            <a:r>
              <a:rPr lang="ko-KR" altLang="en-US" sz="3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활용방안 및 한계점</a:t>
            </a:r>
          </a:p>
        </p:txBody>
      </p:sp>
    </p:spTree>
    <p:extLst>
      <p:ext uri="{BB962C8B-B14F-4D97-AF65-F5344CB8AC3E}">
        <p14:creationId xmlns:p14="http://schemas.microsoft.com/office/powerpoint/2010/main" val="3446343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활용방안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Rectangle 1">
            <a:extLst>
              <a:ext uri="{FF2B5EF4-FFF2-40B4-BE49-F238E27FC236}">
                <a16:creationId xmlns:a16="http://schemas.microsoft.com/office/drawing/2014/main" id="{80F04319-9D92-4657-BB04-E952B0CDE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62AF08-D5EF-4BFD-8C82-5030332C30EE}"/>
              </a:ext>
            </a:extLst>
          </p:cNvPr>
          <p:cNvSpPr txBox="1"/>
          <p:nvPr/>
        </p:nvSpPr>
        <p:spPr>
          <a:xfrm>
            <a:off x="462013" y="2330871"/>
            <a:ext cx="104241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28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에브리타임</a:t>
            </a:r>
            <a:r>
              <a:rPr lang="ko-KR" altLang="en-US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질문에 직접 답을 달아주는 봇을 제작</a:t>
            </a:r>
            <a:endParaRPr lang="en-US" altLang="ko-KR" sz="28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sz="28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sz="28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28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에브리타임</a:t>
            </a:r>
            <a:r>
              <a:rPr lang="ko-KR" altLang="en-US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질문 분류모델을 이용한 </a:t>
            </a:r>
            <a:r>
              <a:rPr lang="ko-KR" altLang="en-US" sz="28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챗봇</a:t>
            </a:r>
            <a:r>
              <a:rPr lang="ko-KR" altLang="en-US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어플을 제작</a:t>
            </a:r>
          </a:p>
        </p:txBody>
      </p:sp>
      <p:sp>
        <p:nvSpPr>
          <p:cNvPr id="3" name="화살표: 왼쪽 2">
            <a:extLst>
              <a:ext uri="{FF2B5EF4-FFF2-40B4-BE49-F238E27FC236}">
                <a16:creationId xmlns:a16="http://schemas.microsoft.com/office/drawing/2014/main" id="{E15DC101-1AE1-4B69-864C-DEB6BD599AD8}"/>
              </a:ext>
            </a:extLst>
          </p:cNvPr>
          <p:cNvSpPr/>
          <p:nvPr/>
        </p:nvSpPr>
        <p:spPr>
          <a:xfrm>
            <a:off x="8807115" y="3314797"/>
            <a:ext cx="2258729" cy="1006281"/>
          </a:xfrm>
          <a:prstGeom prst="lef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1745025-8083-4D1D-896D-7B1429CC0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068" y="0"/>
            <a:ext cx="1547931" cy="154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D6A2A2-D8AE-4A0D-8D55-9BFDF6E04CF1}"/>
              </a:ext>
            </a:extLst>
          </p:cNvPr>
          <p:cNvSpPr txBox="1"/>
          <p:nvPr/>
        </p:nvSpPr>
        <p:spPr>
          <a:xfrm>
            <a:off x="2265145" y="406916"/>
            <a:ext cx="6734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모델 활용방안</a:t>
            </a:r>
          </a:p>
        </p:txBody>
      </p:sp>
    </p:spTree>
    <p:extLst>
      <p:ext uri="{BB962C8B-B14F-4D97-AF65-F5344CB8AC3E}">
        <p14:creationId xmlns:p14="http://schemas.microsoft.com/office/powerpoint/2010/main" val="28757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활용방안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Rectangle 1">
            <a:extLst>
              <a:ext uri="{FF2B5EF4-FFF2-40B4-BE49-F238E27FC236}">
                <a16:creationId xmlns:a16="http://schemas.microsoft.com/office/drawing/2014/main" id="{80F04319-9D92-4657-BB04-E952B0CDE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Deployment and AWS">
            <a:extLst>
              <a:ext uri="{FF2B5EF4-FFF2-40B4-BE49-F238E27FC236}">
                <a16:creationId xmlns:a16="http://schemas.microsoft.com/office/drawing/2014/main" id="{8B694A6C-FAD8-455E-8306-854CAB343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91" y="1892165"/>
            <a:ext cx="4924425" cy="287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더하기 기호 3">
            <a:extLst>
              <a:ext uri="{FF2B5EF4-FFF2-40B4-BE49-F238E27FC236}">
                <a16:creationId xmlns:a16="http://schemas.microsoft.com/office/drawing/2014/main" id="{EBF9C53D-1EB6-4404-B727-A3EAC8222667}"/>
              </a:ext>
            </a:extLst>
          </p:cNvPr>
          <p:cNvSpPr/>
          <p:nvPr/>
        </p:nvSpPr>
        <p:spPr>
          <a:xfrm>
            <a:off x="5371477" y="2395172"/>
            <a:ext cx="1357163" cy="1289779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01B11-DB3E-46C5-9530-CD345DD2862A}"/>
              </a:ext>
            </a:extLst>
          </p:cNvPr>
          <p:cNvSpPr txBox="1"/>
          <p:nvPr/>
        </p:nvSpPr>
        <p:spPr>
          <a:xfrm>
            <a:off x="213360" y="5280256"/>
            <a:ext cx="5419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AWS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Flask </a:t>
            </a:r>
            <a:r>
              <a:rPr lang="ko-KR" altLang="en-US" sz="2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머신러닝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웹서버 구축</a:t>
            </a:r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Flutter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와 연동 후 채팅 서비스 제작</a:t>
            </a:r>
          </a:p>
        </p:txBody>
      </p:sp>
      <p:pic>
        <p:nvPicPr>
          <p:cNvPr id="7174" name="Picture 6" descr="Flutter 앱 개발후기">
            <a:extLst>
              <a:ext uri="{FF2B5EF4-FFF2-40B4-BE49-F238E27FC236}">
                <a16:creationId xmlns:a16="http://schemas.microsoft.com/office/drawing/2014/main" id="{88A3B3C0-1B17-452A-A15C-42957E012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318" y="1892165"/>
            <a:ext cx="4916896" cy="287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D47D715-F57E-440B-BF22-501F99501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068" y="0"/>
            <a:ext cx="1547931" cy="154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EA67C1-C377-44BC-BA7B-7B93D56ACAE5}"/>
              </a:ext>
            </a:extLst>
          </p:cNvPr>
          <p:cNvSpPr txBox="1"/>
          <p:nvPr/>
        </p:nvSpPr>
        <p:spPr>
          <a:xfrm>
            <a:off x="2265145" y="406916"/>
            <a:ext cx="6734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Application 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제작</a:t>
            </a:r>
          </a:p>
        </p:txBody>
      </p:sp>
    </p:spTree>
    <p:extLst>
      <p:ext uri="{BB962C8B-B14F-4D97-AF65-F5344CB8AC3E}">
        <p14:creationId xmlns:p14="http://schemas.microsoft.com/office/powerpoint/2010/main" val="1208906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304D92-19FB-4F32-9F59-E1FD25015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068" y="0"/>
            <a:ext cx="1547931" cy="154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F9C3BC-2AB9-4235-B3ED-C1F5587FDF08}"/>
              </a:ext>
            </a:extLst>
          </p:cNvPr>
          <p:cNvSpPr txBox="1"/>
          <p:nvPr/>
        </p:nvSpPr>
        <p:spPr>
          <a:xfrm>
            <a:off x="3699309" y="2685446"/>
            <a:ext cx="454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3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주제 선정 및 배경 </a:t>
            </a:r>
          </a:p>
        </p:txBody>
      </p:sp>
    </p:spTree>
    <p:extLst>
      <p:ext uri="{BB962C8B-B14F-4D97-AF65-F5344CB8AC3E}">
        <p14:creationId xmlns:p14="http://schemas.microsoft.com/office/powerpoint/2010/main" val="3069527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활용방안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Rectangle 1">
            <a:extLst>
              <a:ext uri="{FF2B5EF4-FFF2-40B4-BE49-F238E27FC236}">
                <a16:creationId xmlns:a16="http://schemas.microsoft.com/office/drawing/2014/main" id="{80F04319-9D92-4657-BB04-E952B0CDE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E5E0C6-5340-449E-8290-9DA2591A0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068" y="0"/>
            <a:ext cx="1547931" cy="154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E4F141-8FA1-45D4-B53B-67E877A44D70}"/>
              </a:ext>
            </a:extLst>
          </p:cNvPr>
          <p:cNvSpPr txBox="1"/>
          <p:nvPr/>
        </p:nvSpPr>
        <p:spPr>
          <a:xfrm>
            <a:off x="2265145" y="406916"/>
            <a:ext cx="6734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Application 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제작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EDC744-AA91-4259-AD88-10256D938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384" y="1174718"/>
            <a:ext cx="2468012" cy="52102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16AEAA-A59D-4DEC-8BD8-656F609EA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630" y="1174718"/>
            <a:ext cx="2468012" cy="52102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EA7CFF-892D-43EB-AF2F-82A1D3D7D5D9}"/>
              </a:ext>
            </a:extLst>
          </p:cNvPr>
          <p:cNvSpPr txBox="1"/>
          <p:nvPr/>
        </p:nvSpPr>
        <p:spPr>
          <a:xfrm>
            <a:off x="372489" y="3003971"/>
            <a:ext cx="3400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모델을 이용해 빠른 정보를 얻게 해주는 </a:t>
            </a:r>
            <a:r>
              <a:rPr lang="ko-KR" altLang="en-US" sz="20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챗봇을</a:t>
            </a:r>
            <a:r>
              <a:rPr lang="ko-KR" altLang="en-US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제작</a:t>
            </a:r>
          </a:p>
        </p:txBody>
      </p:sp>
    </p:spTree>
    <p:extLst>
      <p:ext uri="{BB962C8B-B14F-4D97-AF65-F5344CB8AC3E}">
        <p14:creationId xmlns:p14="http://schemas.microsoft.com/office/powerpoint/2010/main" val="1518911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활용방안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Rectangle 1">
            <a:extLst>
              <a:ext uri="{FF2B5EF4-FFF2-40B4-BE49-F238E27FC236}">
                <a16:creationId xmlns:a16="http://schemas.microsoft.com/office/drawing/2014/main" id="{80F04319-9D92-4657-BB04-E952B0CDE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699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7B8315-406A-43BD-9D0F-F10CED1C109D}"/>
              </a:ext>
            </a:extLst>
          </p:cNvPr>
          <p:cNvSpPr txBox="1"/>
          <p:nvPr/>
        </p:nvSpPr>
        <p:spPr>
          <a:xfrm>
            <a:off x="1286577" y="1965857"/>
            <a:ext cx="8383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질문의 형태를 갖춘 문장이 아닌 단어로 예측을 하는 모델</a:t>
            </a:r>
            <a:endParaRPr lang="en-US" altLang="ko-KR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 마이닝에는 딥러닝</a:t>
            </a:r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(RNN) 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모델을 선호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B561EB2-DE76-4C77-AF7A-B06D2757A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068" y="0"/>
            <a:ext cx="1547931" cy="154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74CA43-7458-4DAB-A858-E765C0F147AC}"/>
              </a:ext>
            </a:extLst>
          </p:cNvPr>
          <p:cNvSpPr txBox="1"/>
          <p:nvPr/>
        </p:nvSpPr>
        <p:spPr>
          <a:xfrm>
            <a:off x="2265145" y="406916"/>
            <a:ext cx="6734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한계점</a:t>
            </a:r>
          </a:p>
        </p:txBody>
      </p:sp>
    </p:spTree>
    <p:extLst>
      <p:ext uri="{BB962C8B-B14F-4D97-AF65-F5344CB8AC3E}">
        <p14:creationId xmlns:p14="http://schemas.microsoft.com/office/powerpoint/2010/main" val="3180464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940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Thank you </a:t>
            </a:r>
            <a:endParaRPr lang="ko-KR" altLang="en-US" sz="4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주제 선정 및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배경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7DD51F13-F9D1-489B-918C-51D24CA43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237" y="738079"/>
            <a:ext cx="6897327" cy="30542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41A8CA3-1160-471E-A6C1-D9F0D1ADE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396" y="2870527"/>
            <a:ext cx="6897327" cy="28681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D1997A9-CD33-40E9-A928-E2A5F201902B}"/>
              </a:ext>
            </a:extLst>
          </p:cNvPr>
          <p:cNvSpPr/>
          <p:nvPr/>
        </p:nvSpPr>
        <p:spPr>
          <a:xfrm>
            <a:off x="0" y="4598076"/>
            <a:ext cx="12192000" cy="228118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에브리타임</a:t>
            </a:r>
            <a:r>
              <a:rPr lang="en-US" altLang="ko-KR" sz="3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? </a:t>
            </a:r>
            <a:r>
              <a:rPr lang="ko-KR" altLang="en-US" sz="3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전국에 대학생들이 자주 사용하는 </a:t>
            </a:r>
            <a:r>
              <a:rPr lang="ko-KR" altLang="en-US" sz="32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커뮤니티 사이트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9C6568-3B7F-4A5F-B438-50C816E3A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068" y="0"/>
            <a:ext cx="1547931" cy="154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주제 선정 및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배경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사각형: 위쪽 모서리의 한쪽은 둥글고 다른 한쪽은 잘림 3">
            <a:extLst>
              <a:ext uri="{FF2B5EF4-FFF2-40B4-BE49-F238E27FC236}">
                <a16:creationId xmlns:a16="http://schemas.microsoft.com/office/drawing/2014/main" id="{0F99C73A-3B5D-4369-AF08-80FE121FFD93}"/>
              </a:ext>
            </a:extLst>
          </p:cNvPr>
          <p:cNvSpPr/>
          <p:nvPr/>
        </p:nvSpPr>
        <p:spPr>
          <a:xfrm>
            <a:off x="886019" y="2981463"/>
            <a:ext cx="5209981" cy="2565058"/>
          </a:xfrm>
          <a:prstGeom prst="snip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* 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핑프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(Finger Princess)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2000" b="0" i="0" dirty="0">
                <a:solidFill>
                  <a:schemeClr val="bg1"/>
                </a:solidFill>
                <a:effectLst/>
                <a:latin typeface="210 옴니고딕 030"/>
              </a:rPr>
              <a:t>     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공주님처럼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손가락하나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en-US" altLang="ko-KR" sz="2000" b="0" i="0" dirty="0">
              <a:solidFill>
                <a:schemeClr val="bg1"/>
              </a:solidFill>
              <a:effectLst/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2000" b="0" i="0" dirty="0">
                <a:solidFill>
                  <a:schemeClr val="bg1"/>
                </a:solidFill>
                <a:effectLst/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까닥하지 않는 이들에게 붙여진 </a:t>
            </a:r>
            <a:endParaRPr lang="en-US" altLang="ko-KR" sz="2000" b="0" i="0" dirty="0">
              <a:solidFill>
                <a:schemeClr val="bg1"/>
              </a:solidFill>
              <a:effectLst/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2000" b="0" i="0" dirty="0">
                <a:solidFill>
                  <a:schemeClr val="bg1"/>
                </a:solidFill>
                <a:effectLst/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신종 유행어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핑거프린세스의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줄임말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endParaRPr lang="ko-KR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2DC8A1D-DC92-49C8-9C73-EF787EB7C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026" y="930137"/>
            <a:ext cx="7053300" cy="32268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D3150C81-1530-4259-B9C1-769BF900EFF3}"/>
                  </a:ext>
                </a:extLst>
              </p14:cNvPr>
              <p14:cNvContentPartPr/>
              <p14:nvPr/>
            </p14:nvContentPartPr>
            <p14:xfrm>
              <a:off x="4629581" y="3445352"/>
              <a:ext cx="547560" cy="306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D3150C81-1530-4259-B9C1-769BF900EF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93941" y="3409712"/>
                <a:ext cx="619200" cy="10224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2">
            <a:extLst>
              <a:ext uri="{FF2B5EF4-FFF2-40B4-BE49-F238E27FC236}">
                <a16:creationId xmlns:a16="http://schemas.microsoft.com/office/drawing/2014/main" id="{6F1A9AEB-850B-48CA-9384-C99D5F76A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068" y="0"/>
            <a:ext cx="1547931" cy="154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803942B3-B3EB-438A-AD26-3B04F7CB341D}"/>
                  </a:ext>
                </a:extLst>
              </p14:cNvPr>
              <p14:cNvContentPartPr/>
              <p14:nvPr/>
            </p14:nvContentPartPr>
            <p14:xfrm>
              <a:off x="10167499" y="2776112"/>
              <a:ext cx="340920" cy="28512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803942B3-B3EB-438A-AD26-3B04F7CB341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04499" y="2713472"/>
                <a:ext cx="466560" cy="41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365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주제 선정 및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배경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F166E80-AEAB-41A7-B9EF-A1445DFB7523}"/>
              </a:ext>
            </a:extLst>
          </p:cNvPr>
          <p:cNvSpPr txBox="1"/>
          <p:nvPr/>
        </p:nvSpPr>
        <p:spPr>
          <a:xfrm>
            <a:off x="1549668" y="2474893"/>
            <a:ext cx="97985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“</a:t>
            </a:r>
            <a:r>
              <a:rPr lang="ko-KR" altLang="en-US" sz="2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정보를 직접 찾아보기 귀찮아 하는 학생들이 대다수 존재</a:t>
            </a:r>
            <a:r>
              <a:rPr lang="en-US" altLang="ko-KR" sz="2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</a:t>
            </a:r>
          </a:p>
          <a:p>
            <a:r>
              <a:rPr lang="en-US" altLang="ko-KR" sz="2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r>
              <a:rPr lang="ko-KR" altLang="en-US" sz="2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질문을 예측할 수 있는 모델을 구현하여 봇을 제작</a:t>
            </a:r>
            <a:r>
              <a:rPr lang="en-US" altLang="ko-KR" sz="2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“</a:t>
            </a:r>
            <a:endParaRPr lang="ko-KR" altLang="en-US" sz="28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072EC4-E8BA-4ABF-8C28-9CED98DAE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068" y="0"/>
            <a:ext cx="1547931" cy="154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61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304D92-19FB-4F32-9F59-E1FD25015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068" y="0"/>
            <a:ext cx="1547931" cy="154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F9C3BC-2AB9-4235-B3ED-C1F5587FDF08}"/>
              </a:ext>
            </a:extLst>
          </p:cNvPr>
          <p:cNvSpPr txBox="1"/>
          <p:nvPr/>
        </p:nvSpPr>
        <p:spPr>
          <a:xfrm>
            <a:off x="3699309" y="2685446"/>
            <a:ext cx="584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3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데이터 수집 및 시각화 </a:t>
            </a:r>
          </a:p>
        </p:txBody>
      </p:sp>
    </p:spTree>
    <p:extLst>
      <p:ext uri="{BB962C8B-B14F-4D97-AF65-F5344CB8AC3E}">
        <p14:creationId xmlns:p14="http://schemas.microsoft.com/office/powerpoint/2010/main" val="70216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데이터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수집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31D6098-7A53-459F-85D6-30FDB1A75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15" y="1964814"/>
            <a:ext cx="4562107" cy="30728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8EF1735-6FAA-449C-8FFD-398057C08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587" y="4167906"/>
            <a:ext cx="6576614" cy="24123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D62A6B-1AF0-4E0E-89C8-DAAF878880FC}"/>
              </a:ext>
            </a:extLst>
          </p:cNvPr>
          <p:cNvSpPr txBox="1"/>
          <p:nvPr/>
        </p:nvSpPr>
        <p:spPr>
          <a:xfrm>
            <a:off x="6453484" y="1857644"/>
            <a:ext cx="456210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210 옴니고딕 030" panose="02020603020101020101" pitchFamily="18" charset="-127"/>
                <a:ea typeface="KoPub돋움체 Light" panose="02020603020101020101"/>
              </a:rPr>
              <a:t>- </a:t>
            </a:r>
            <a:r>
              <a:rPr lang="ko-KR" altLang="en-US" sz="2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수집 데이터</a:t>
            </a:r>
            <a:endParaRPr lang="en-US" altLang="ko-KR" sz="2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endParaRPr lang="en-US" altLang="ko-KR" sz="2000" dirty="0">
              <a:latin typeface="210 옴니고딕 030" panose="02020603020101020101" pitchFamily="18" charset="-127"/>
              <a:ea typeface="KoPub돋움체 Light" panose="02020603020101020101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시간</a:t>
            </a:r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내용</a:t>
            </a:r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댓글 수</a:t>
            </a:r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좋아요 수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46CDFE9-BF61-4419-A277-52F292621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068" y="0"/>
            <a:ext cx="1547931" cy="154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4E0482-E77F-47A8-89F5-FA5DF4DC75E3}"/>
              </a:ext>
            </a:extLst>
          </p:cNvPr>
          <p:cNvSpPr txBox="1"/>
          <p:nvPr/>
        </p:nvSpPr>
        <p:spPr>
          <a:xfrm>
            <a:off x="2159267" y="312300"/>
            <a:ext cx="6734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Beautifulsoup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– </a:t>
            </a:r>
            <a:r>
              <a:rPr lang="en-US" altLang="ko-KR" sz="2400" b="1" dirty="0" err="1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cromedriver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데이터 수집</a:t>
            </a:r>
          </a:p>
        </p:txBody>
      </p:sp>
    </p:spTree>
    <p:extLst>
      <p:ext uri="{BB962C8B-B14F-4D97-AF65-F5344CB8AC3E}">
        <p14:creationId xmlns:p14="http://schemas.microsoft.com/office/powerpoint/2010/main" val="176238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데이터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수집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548ACEF-2A1D-49C9-9585-EC892F330A6E}"/>
              </a:ext>
            </a:extLst>
          </p:cNvPr>
          <p:cNvSpPr txBox="1"/>
          <p:nvPr/>
        </p:nvSpPr>
        <p:spPr>
          <a:xfrm>
            <a:off x="2544773" y="1865042"/>
            <a:ext cx="347693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   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새내기게시판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endParaRPr lang="en-US" altLang="ko-KR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4000" b="1" dirty="0">
                <a:solidFill>
                  <a:schemeClr val="accent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16,820</a:t>
            </a:r>
            <a:r>
              <a:rPr lang="ko-KR" altLang="en-US" sz="3600" dirty="0">
                <a:solidFill>
                  <a:schemeClr val="accent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</a:t>
            </a:r>
            <a:endParaRPr lang="en-US" altLang="ko-KR" sz="3600" b="1" dirty="0">
              <a:solidFill>
                <a:schemeClr val="accent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기간 </a:t>
            </a: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2018-02 ~ 2020-09</a:t>
            </a:r>
            <a:r>
              <a:rPr lang="ko-KR" altLang="en-US" sz="40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9D0B2B-F0F6-496F-8A5A-5B6992C8C2C3}"/>
              </a:ext>
            </a:extLst>
          </p:cNvPr>
          <p:cNvSpPr txBox="1"/>
          <p:nvPr/>
        </p:nvSpPr>
        <p:spPr>
          <a:xfrm>
            <a:off x="4958243" y="4593667"/>
            <a:ext cx="5245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총 </a:t>
            </a:r>
            <a:r>
              <a:rPr lang="en-US" altLang="ko-KR" sz="2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110,399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개의 데이터 </a:t>
            </a: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9B74FD9E-19F1-4111-98ED-D880BD0B6936}"/>
              </a:ext>
            </a:extLst>
          </p:cNvPr>
          <p:cNvSpPr/>
          <p:nvPr/>
        </p:nvSpPr>
        <p:spPr>
          <a:xfrm>
            <a:off x="3445844" y="4444302"/>
            <a:ext cx="837398" cy="760396"/>
          </a:xfrm>
          <a:prstGeom prst="chevron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29A7F-B177-4DA6-80B3-D2F140DF3563}"/>
              </a:ext>
            </a:extLst>
          </p:cNvPr>
          <p:cNvSpPr txBox="1"/>
          <p:nvPr/>
        </p:nvSpPr>
        <p:spPr>
          <a:xfrm>
            <a:off x="6915137" y="1865041"/>
            <a:ext cx="347693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   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자유게시판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endParaRPr lang="en-US" altLang="ko-KR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4000" b="1" dirty="0">
                <a:solidFill>
                  <a:schemeClr val="accent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93,810</a:t>
            </a:r>
            <a:r>
              <a:rPr lang="ko-KR" altLang="en-US" sz="3600" dirty="0">
                <a:solidFill>
                  <a:schemeClr val="accent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</a:t>
            </a:r>
            <a:endParaRPr lang="en-US" altLang="ko-KR" sz="3600" b="1" dirty="0">
              <a:solidFill>
                <a:schemeClr val="accent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기간 </a:t>
            </a: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2018-02 ~ 2020-05</a:t>
            </a:r>
            <a:r>
              <a:rPr lang="ko-KR" altLang="en-US" sz="40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BD1A367-29B2-478F-94B7-5AB2D75F3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068" y="0"/>
            <a:ext cx="1547931" cy="154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43F51D-B41B-4967-BA1D-D8D8AE2CC536}"/>
              </a:ext>
            </a:extLst>
          </p:cNvPr>
          <p:cNvSpPr txBox="1"/>
          <p:nvPr/>
        </p:nvSpPr>
        <p:spPr>
          <a:xfrm>
            <a:off x="2159267" y="312300"/>
            <a:ext cx="6734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총 개수</a:t>
            </a:r>
          </a:p>
        </p:txBody>
      </p:sp>
    </p:spTree>
    <p:extLst>
      <p:ext uri="{BB962C8B-B14F-4D97-AF65-F5344CB8AC3E}">
        <p14:creationId xmlns:p14="http://schemas.microsoft.com/office/powerpoint/2010/main" val="284304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6938</TotalTime>
  <Words>737</Words>
  <Application>Microsoft Office PowerPoint</Application>
  <PresentationFormat>와이드스크린</PresentationFormat>
  <Paragraphs>337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210 옴니고딕 030</vt:lpstr>
      <vt:lpstr>Arial</vt:lpstr>
      <vt:lpstr>맑은 고딕</vt:lpstr>
      <vt:lpstr>KoPubWorld돋움체 Medium</vt:lpstr>
      <vt:lpstr>KoPubWorld돋움체 Light</vt:lpstr>
      <vt:lpstr>KoPub돋움체 Light</vt:lpstr>
      <vt:lpstr>KoPub돋움체 Medium</vt:lpstr>
      <vt:lpstr>KoPub돋움체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 용성</cp:lastModifiedBy>
  <cp:revision>127</cp:revision>
  <dcterms:created xsi:type="dcterms:W3CDTF">2017-11-16T00:50:54Z</dcterms:created>
  <dcterms:modified xsi:type="dcterms:W3CDTF">2020-11-19T13:54:09Z</dcterms:modified>
</cp:coreProperties>
</file>