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3812-FB50-944D-A8C0-D1D804FA1EBF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EBEB-AEC5-5C4B-9A7F-23D923E12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33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EBEB-AEC5-5C4B-9A7F-23D923E12E4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7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57A-2DFF-E54F-A645-3970D7C72921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59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5ACB-44AF-EF40-AAAF-F0F80F5C7BEA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36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9E7-654B-7A48-ACD5-AE01FDBF1D6E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5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7F70-B362-8D4C-9188-0DDE0043045B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6E1F-1A7F-6D4E-813F-132AC1CAE075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2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2CF0-59C7-7148-8BCA-3BB145140618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3C58-0BF6-C549-9A33-8A5BA98991C0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07A-15D1-724B-A995-B286AFB112F6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89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D957-4F65-DB41-BE0D-7C4A583EABCE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2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7F25-73DD-5A46-AD6D-B0CF683AFB94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6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C56C-3016-BF4D-B3C3-11B639F3FF9D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9B0D-9C0E-0546-824C-19ACDE554C79}" type="datetime1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7BCB-44C8-5A40-AE74-D33DA86C1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3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99"/>
          <p:cNvSpPr>
            <a:spLocks noEditPoints="1"/>
          </p:cNvSpPr>
          <p:nvPr/>
        </p:nvSpPr>
        <p:spPr bwMode="auto">
          <a:xfrm>
            <a:off x="5339151" y="213217"/>
            <a:ext cx="624327" cy="595165"/>
          </a:xfrm>
          <a:custGeom>
            <a:avLst/>
            <a:gdLst>
              <a:gd name="T0" fmla="*/ 543 w 1018"/>
              <a:gd name="T1" fmla="*/ 682 h 1018"/>
              <a:gd name="T2" fmla="*/ 671 w 1018"/>
              <a:gd name="T3" fmla="*/ 548 h 1018"/>
              <a:gd name="T4" fmla="*/ 689 w 1018"/>
              <a:gd name="T5" fmla="*/ 324 h 1018"/>
              <a:gd name="T6" fmla="*/ 565 w 1018"/>
              <a:gd name="T7" fmla="*/ 148 h 1018"/>
              <a:gd name="T8" fmla="*/ 462 w 1018"/>
              <a:gd name="T9" fmla="*/ 120 h 1018"/>
              <a:gd name="T10" fmla="*/ 368 w 1018"/>
              <a:gd name="T11" fmla="*/ 142 h 1018"/>
              <a:gd name="T12" fmla="*/ 290 w 1018"/>
              <a:gd name="T13" fmla="*/ 207 h 1018"/>
              <a:gd name="T14" fmla="*/ 223 w 1018"/>
              <a:gd name="T15" fmla="*/ 409 h 1018"/>
              <a:gd name="T16" fmla="*/ 309 w 1018"/>
              <a:gd name="T17" fmla="*/ 634 h 1018"/>
              <a:gd name="T18" fmla="*/ 425 w 1018"/>
              <a:gd name="T19" fmla="*/ 696 h 1018"/>
              <a:gd name="T20" fmla="*/ 513 w 1018"/>
              <a:gd name="T21" fmla="*/ 193 h 1018"/>
              <a:gd name="T22" fmla="*/ 623 w 1018"/>
              <a:gd name="T23" fmla="*/ 321 h 1018"/>
              <a:gd name="T24" fmla="*/ 623 w 1018"/>
              <a:gd name="T25" fmla="*/ 497 h 1018"/>
              <a:gd name="T26" fmla="*/ 513 w 1018"/>
              <a:gd name="T27" fmla="*/ 626 h 1018"/>
              <a:gd name="T28" fmla="*/ 378 w 1018"/>
              <a:gd name="T29" fmla="*/ 609 h 1018"/>
              <a:gd name="T30" fmla="*/ 290 w 1018"/>
              <a:gd name="T31" fmla="*/ 456 h 1018"/>
              <a:gd name="T32" fmla="*/ 316 w 1018"/>
              <a:gd name="T33" fmla="*/ 283 h 1018"/>
              <a:gd name="T34" fmla="*/ 444 w 1018"/>
              <a:gd name="T35" fmla="*/ 184 h 1018"/>
              <a:gd name="T36" fmla="*/ 636 w 1018"/>
              <a:gd name="T37" fmla="*/ 682 h 1018"/>
              <a:gd name="T38" fmla="*/ 644 w 1018"/>
              <a:gd name="T39" fmla="*/ 726 h 1018"/>
              <a:gd name="T40" fmla="*/ 756 w 1018"/>
              <a:gd name="T41" fmla="*/ 755 h 1018"/>
              <a:gd name="T42" fmla="*/ 854 w 1018"/>
              <a:gd name="T43" fmla="*/ 889 h 1018"/>
              <a:gd name="T44" fmla="*/ 844 w 1018"/>
              <a:gd name="T45" fmla="*/ 952 h 1018"/>
              <a:gd name="T46" fmla="*/ 68 w 1018"/>
              <a:gd name="T47" fmla="*/ 943 h 1018"/>
              <a:gd name="T48" fmla="*/ 87 w 1018"/>
              <a:gd name="T49" fmla="*/ 834 h 1018"/>
              <a:gd name="T50" fmla="*/ 221 w 1018"/>
              <a:gd name="T51" fmla="*/ 736 h 1018"/>
              <a:gd name="T52" fmla="*/ 290 w 1018"/>
              <a:gd name="T53" fmla="*/ 712 h 1018"/>
              <a:gd name="T54" fmla="*/ 273 w 1018"/>
              <a:gd name="T55" fmla="*/ 670 h 1018"/>
              <a:gd name="T56" fmla="*/ 184 w 1018"/>
              <a:gd name="T57" fmla="*/ 680 h 1018"/>
              <a:gd name="T58" fmla="*/ 21 w 1018"/>
              <a:gd name="T59" fmla="*/ 827 h 1018"/>
              <a:gd name="T60" fmla="*/ 0 w 1018"/>
              <a:gd name="T61" fmla="*/ 937 h 1018"/>
              <a:gd name="T62" fmla="*/ 39 w 1018"/>
              <a:gd name="T63" fmla="*/ 1003 h 1018"/>
              <a:gd name="T64" fmla="*/ 843 w 1018"/>
              <a:gd name="T65" fmla="*/ 1018 h 1018"/>
              <a:gd name="T66" fmla="*/ 907 w 1018"/>
              <a:gd name="T67" fmla="*/ 978 h 1018"/>
              <a:gd name="T68" fmla="*/ 921 w 1018"/>
              <a:gd name="T69" fmla="*/ 902 h 1018"/>
              <a:gd name="T70" fmla="*/ 846 w 1018"/>
              <a:gd name="T71" fmla="*/ 744 h 1018"/>
              <a:gd name="T72" fmla="*/ 688 w 1018"/>
              <a:gd name="T73" fmla="*/ 669 h 1018"/>
              <a:gd name="T74" fmla="*/ 557 w 1018"/>
              <a:gd name="T75" fmla="*/ 64 h 1018"/>
              <a:gd name="T76" fmla="*/ 681 w 1018"/>
              <a:gd name="T77" fmla="*/ 130 h 1018"/>
              <a:gd name="T78" fmla="*/ 732 w 1018"/>
              <a:gd name="T79" fmla="*/ 290 h 1018"/>
              <a:gd name="T80" fmla="*/ 728 w 1018"/>
              <a:gd name="T81" fmla="*/ 379 h 1018"/>
              <a:gd name="T82" fmla="*/ 765 w 1018"/>
              <a:gd name="T83" fmla="*/ 393 h 1018"/>
              <a:gd name="T84" fmla="*/ 793 w 1018"/>
              <a:gd name="T85" fmla="*/ 331 h 1018"/>
              <a:gd name="T86" fmla="*/ 755 w 1018"/>
              <a:gd name="T87" fmla="*/ 128 h 1018"/>
              <a:gd name="T88" fmla="*/ 628 w 1018"/>
              <a:gd name="T89" fmla="*/ 14 h 1018"/>
              <a:gd name="T90" fmla="*/ 529 w 1018"/>
              <a:gd name="T91" fmla="*/ 2 h 1018"/>
              <a:gd name="T92" fmla="*/ 442 w 1018"/>
              <a:gd name="T93" fmla="*/ 37 h 1018"/>
              <a:gd name="T94" fmla="*/ 450 w 1018"/>
              <a:gd name="T95" fmla="*/ 82 h 1018"/>
              <a:gd name="T96" fmla="*/ 763 w 1018"/>
              <a:gd name="T97" fmla="*/ 540 h 1018"/>
              <a:gd name="T98" fmla="*/ 732 w 1018"/>
              <a:gd name="T99" fmla="*/ 573 h 1018"/>
              <a:gd name="T100" fmla="*/ 763 w 1018"/>
              <a:gd name="T101" fmla="*/ 605 h 1018"/>
              <a:gd name="T102" fmla="*/ 911 w 1018"/>
              <a:gd name="T103" fmla="*/ 678 h 1018"/>
              <a:gd name="T104" fmla="*/ 954 w 1018"/>
              <a:gd name="T105" fmla="*/ 809 h 1018"/>
              <a:gd name="T106" fmla="*/ 963 w 1018"/>
              <a:gd name="T107" fmla="*/ 853 h 1018"/>
              <a:gd name="T108" fmla="*/ 1003 w 1018"/>
              <a:gd name="T109" fmla="*/ 851 h 1018"/>
              <a:gd name="T110" fmla="*/ 1018 w 1018"/>
              <a:gd name="T111" fmla="*/ 803 h 1018"/>
              <a:gd name="T112" fmla="*/ 945 w 1018"/>
              <a:gd name="T113" fmla="*/ 619 h 1018"/>
              <a:gd name="T114" fmla="*/ 803 w 1018"/>
              <a:gd name="T115" fmla="*/ 544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18" h="1018">
                <a:moveTo>
                  <a:pt x="462" y="700"/>
                </a:moveTo>
                <a:lnTo>
                  <a:pt x="462" y="700"/>
                </a:lnTo>
                <a:lnTo>
                  <a:pt x="474" y="699"/>
                </a:lnTo>
                <a:lnTo>
                  <a:pt x="485" y="698"/>
                </a:lnTo>
                <a:lnTo>
                  <a:pt x="497" y="696"/>
                </a:lnTo>
                <a:lnTo>
                  <a:pt x="509" y="694"/>
                </a:lnTo>
                <a:lnTo>
                  <a:pt x="521" y="691"/>
                </a:lnTo>
                <a:lnTo>
                  <a:pt x="533" y="686"/>
                </a:lnTo>
                <a:lnTo>
                  <a:pt x="543" y="682"/>
                </a:lnTo>
                <a:lnTo>
                  <a:pt x="554" y="677"/>
                </a:lnTo>
                <a:lnTo>
                  <a:pt x="565" y="671"/>
                </a:lnTo>
                <a:lnTo>
                  <a:pt x="576" y="665"/>
                </a:lnTo>
                <a:lnTo>
                  <a:pt x="595" y="650"/>
                </a:lnTo>
                <a:lnTo>
                  <a:pt x="613" y="634"/>
                </a:lnTo>
                <a:lnTo>
                  <a:pt x="630" y="614"/>
                </a:lnTo>
                <a:lnTo>
                  <a:pt x="645" y="594"/>
                </a:lnTo>
                <a:lnTo>
                  <a:pt x="659" y="571"/>
                </a:lnTo>
                <a:lnTo>
                  <a:pt x="671" y="548"/>
                </a:lnTo>
                <a:lnTo>
                  <a:pt x="681" y="522"/>
                </a:lnTo>
                <a:lnTo>
                  <a:pt x="689" y="495"/>
                </a:lnTo>
                <a:lnTo>
                  <a:pt x="695" y="467"/>
                </a:lnTo>
                <a:lnTo>
                  <a:pt x="699" y="439"/>
                </a:lnTo>
                <a:lnTo>
                  <a:pt x="700" y="409"/>
                </a:lnTo>
                <a:lnTo>
                  <a:pt x="700" y="409"/>
                </a:lnTo>
                <a:lnTo>
                  <a:pt x="699" y="379"/>
                </a:lnTo>
                <a:lnTo>
                  <a:pt x="695" y="352"/>
                </a:lnTo>
                <a:lnTo>
                  <a:pt x="689" y="324"/>
                </a:lnTo>
                <a:lnTo>
                  <a:pt x="681" y="297"/>
                </a:lnTo>
                <a:lnTo>
                  <a:pt x="671" y="271"/>
                </a:lnTo>
                <a:lnTo>
                  <a:pt x="659" y="247"/>
                </a:lnTo>
                <a:lnTo>
                  <a:pt x="645" y="225"/>
                </a:lnTo>
                <a:lnTo>
                  <a:pt x="630" y="205"/>
                </a:lnTo>
                <a:lnTo>
                  <a:pt x="613" y="185"/>
                </a:lnTo>
                <a:lnTo>
                  <a:pt x="595" y="169"/>
                </a:lnTo>
                <a:lnTo>
                  <a:pt x="576" y="154"/>
                </a:lnTo>
                <a:lnTo>
                  <a:pt x="565" y="148"/>
                </a:lnTo>
                <a:lnTo>
                  <a:pt x="554" y="142"/>
                </a:lnTo>
                <a:lnTo>
                  <a:pt x="543" y="137"/>
                </a:lnTo>
                <a:lnTo>
                  <a:pt x="533" y="133"/>
                </a:lnTo>
                <a:lnTo>
                  <a:pt x="521" y="128"/>
                </a:lnTo>
                <a:lnTo>
                  <a:pt x="509" y="125"/>
                </a:lnTo>
                <a:lnTo>
                  <a:pt x="497" y="123"/>
                </a:lnTo>
                <a:lnTo>
                  <a:pt x="485" y="121"/>
                </a:lnTo>
                <a:lnTo>
                  <a:pt x="474" y="120"/>
                </a:lnTo>
                <a:lnTo>
                  <a:pt x="462" y="120"/>
                </a:lnTo>
                <a:lnTo>
                  <a:pt x="462" y="120"/>
                </a:lnTo>
                <a:lnTo>
                  <a:pt x="449" y="120"/>
                </a:lnTo>
                <a:lnTo>
                  <a:pt x="437" y="121"/>
                </a:lnTo>
                <a:lnTo>
                  <a:pt x="425" y="123"/>
                </a:lnTo>
                <a:lnTo>
                  <a:pt x="414" y="125"/>
                </a:lnTo>
                <a:lnTo>
                  <a:pt x="402" y="128"/>
                </a:lnTo>
                <a:lnTo>
                  <a:pt x="391" y="132"/>
                </a:lnTo>
                <a:lnTo>
                  <a:pt x="379" y="137"/>
                </a:lnTo>
                <a:lnTo>
                  <a:pt x="368" y="142"/>
                </a:lnTo>
                <a:lnTo>
                  <a:pt x="358" y="148"/>
                </a:lnTo>
                <a:lnTo>
                  <a:pt x="347" y="154"/>
                </a:lnTo>
                <a:lnTo>
                  <a:pt x="337" y="162"/>
                </a:lnTo>
                <a:lnTo>
                  <a:pt x="327" y="169"/>
                </a:lnTo>
                <a:lnTo>
                  <a:pt x="317" y="178"/>
                </a:lnTo>
                <a:lnTo>
                  <a:pt x="308" y="187"/>
                </a:lnTo>
                <a:lnTo>
                  <a:pt x="299" y="197"/>
                </a:lnTo>
                <a:lnTo>
                  <a:pt x="290" y="207"/>
                </a:lnTo>
                <a:lnTo>
                  <a:pt x="290" y="207"/>
                </a:lnTo>
                <a:lnTo>
                  <a:pt x="275" y="228"/>
                </a:lnTo>
                <a:lnTo>
                  <a:pt x="261" y="251"/>
                </a:lnTo>
                <a:lnTo>
                  <a:pt x="249" y="274"/>
                </a:lnTo>
                <a:lnTo>
                  <a:pt x="241" y="300"/>
                </a:lnTo>
                <a:lnTo>
                  <a:pt x="233" y="326"/>
                </a:lnTo>
                <a:lnTo>
                  <a:pt x="227" y="354"/>
                </a:lnTo>
                <a:lnTo>
                  <a:pt x="224" y="382"/>
                </a:lnTo>
                <a:lnTo>
                  <a:pt x="223" y="409"/>
                </a:lnTo>
                <a:lnTo>
                  <a:pt x="223" y="409"/>
                </a:lnTo>
                <a:lnTo>
                  <a:pt x="224" y="439"/>
                </a:lnTo>
                <a:lnTo>
                  <a:pt x="228" y="467"/>
                </a:lnTo>
                <a:lnTo>
                  <a:pt x="233" y="495"/>
                </a:lnTo>
                <a:lnTo>
                  <a:pt x="242" y="522"/>
                </a:lnTo>
                <a:lnTo>
                  <a:pt x="251" y="548"/>
                </a:lnTo>
                <a:lnTo>
                  <a:pt x="263" y="571"/>
                </a:lnTo>
                <a:lnTo>
                  <a:pt x="277" y="594"/>
                </a:lnTo>
                <a:lnTo>
                  <a:pt x="293" y="614"/>
                </a:lnTo>
                <a:lnTo>
                  <a:pt x="309" y="634"/>
                </a:lnTo>
                <a:lnTo>
                  <a:pt x="328" y="650"/>
                </a:lnTo>
                <a:lnTo>
                  <a:pt x="348" y="665"/>
                </a:lnTo>
                <a:lnTo>
                  <a:pt x="358" y="671"/>
                </a:lnTo>
                <a:lnTo>
                  <a:pt x="368" y="677"/>
                </a:lnTo>
                <a:lnTo>
                  <a:pt x="379" y="682"/>
                </a:lnTo>
                <a:lnTo>
                  <a:pt x="391" y="686"/>
                </a:lnTo>
                <a:lnTo>
                  <a:pt x="402" y="691"/>
                </a:lnTo>
                <a:lnTo>
                  <a:pt x="414" y="694"/>
                </a:lnTo>
                <a:lnTo>
                  <a:pt x="425" y="696"/>
                </a:lnTo>
                <a:lnTo>
                  <a:pt x="437" y="698"/>
                </a:lnTo>
                <a:lnTo>
                  <a:pt x="449" y="699"/>
                </a:lnTo>
                <a:lnTo>
                  <a:pt x="462" y="700"/>
                </a:lnTo>
                <a:lnTo>
                  <a:pt x="462" y="700"/>
                </a:lnTo>
                <a:close/>
                <a:moveTo>
                  <a:pt x="462" y="183"/>
                </a:moveTo>
                <a:lnTo>
                  <a:pt x="462" y="183"/>
                </a:lnTo>
                <a:lnTo>
                  <a:pt x="479" y="184"/>
                </a:lnTo>
                <a:lnTo>
                  <a:pt x="496" y="187"/>
                </a:lnTo>
                <a:lnTo>
                  <a:pt x="513" y="193"/>
                </a:lnTo>
                <a:lnTo>
                  <a:pt x="529" y="200"/>
                </a:lnTo>
                <a:lnTo>
                  <a:pt x="544" y="210"/>
                </a:lnTo>
                <a:lnTo>
                  <a:pt x="559" y="222"/>
                </a:lnTo>
                <a:lnTo>
                  <a:pt x="572" y="235"/>
                </a:lnTo>
                <a:lnTo>
                  <a:pt x="585" y="250"/>
                </a:lnTo>
                <a:lnTo>
                  <a:pt x="596" y="266"/>
                </a:lnTo>
                <a:lnTo>
                  <a:pt x="607" y="283"/>
                </a:lnTo>
                <a:lnTo>
                  <a:pt x="615" y="301"/>
                </a:lnTo>
                <a:lnTo>
                  <a:pt x="623" y="321"/>
                </a:lnTo>
                <a:lnTo>
                  <a:pt x="628" y="342"/>
                </a:lnTo>
                <a:lnTo>
                  <a:pt x="632" y="363"/>
                </a:lnTo>
                <a:lnTo>
                  <a:pt x="636" y="386"/>
                </a:lnTo>
                <a:lnTo>
                  <a:pt x="637" y="409"/>
                </a:lnTo>
                <a:lnTo>
                  <a:pt x="637" y="409"/>
                </a:lnTo>
                <a:lnTo>
                  <a:pt x="636" y="433"/>
                </a:lnTo>
                <a:lnTo>
                  <a:pt x="632" y="456"/>
                </a:lnTo>
                <a:lnTo>
                  <a:pt x="628" y="477"/>
                </a:lnTo>
                <a:lnTo>
                  <a:pt x="623" y="497"/>
                </a:lnTo>
                <a:lnTo>
                  <a:pt x="615" y="518"/>
                </a:lnTo>
                <a:lnTo>
                  <a:pt x="607" y="536"/>
                </a:lnTo>
                <a:lnTo>
                  <a:pt x="596" y="553"/>
                </a:lnTo>
                <a:lnTo>
                  <a:pt x="585" y="569"/>
                </a:lnTo>
                <a:lnTo>
                  <a:pt x="572" y="584"/>
                </a:lnTo>
                <a:lnTo>
                  <a:pt x="559" y="597"/>
                </a:lnTo>
                <a:lnTo>
                  <a:pt x="544" y="609"/>
                </a:lnTo>
                <a:lnTo>
                  <a:pt x="529" y="619"/>
                </a:lnTo>
                <a:lnTo>
                  <a:pt x="513" y="626"/>
                </a:lnTo>
                <a:lnTo>
                  <a:pt x="496" y="632"/>
                </a:lnTo>
                <a:lnTo>
                  <a:pt x="479" y="635"/>
                </a:lnTo>
                <a:lnTo>
                  <a:pt x="462" y="636"/>
                </a:lnTo>
                <a:lnTo>
                  <a:pt x="462" y="636"/>
                </a:lnTo>
                <a:lnTo>
                  <a:pt x="444" y="635"/>
                </a:lnTo>
                <a:lnTo>
                  <a:pt x="426" y="632"/>
                </a:lnTo>
                <a:lnTo>
                  <a:pt x="409" y="626"/>
                </a:lnTo>
                <a:lnTo>
                  <a:pt x="393" y="619"/>
                </a:lnTo>
                <a:lnTo>
                  <a:pt x="378" y="609"/>
                </a:lnTo>
                <a:lnTo>
                  <a:pt x="364" y="597"/>
                </a:lnTo>
                <a:lnTo>
                  <a:pt x="350" y="584"/>
                </a:lnTo>
                <a:lnTo>
                  <a:pt x="337" y="569"/>
                </a:lnTo>
                <a:lnTo>
                  <a:pt x="327" y="553"/>
                </a:lnTo>
                <a:lnTo>
                  <a:pt x="316" y="536"/>
                </a:lnTo>
                <a:lnTo>
                  <a:pt x="307" y="518"/>
                </a:lnTo>
                <a:lnTo>
                  <a:pt x="300" y="497"/>
                </a:lnTo>
                <a:lnTo>
                  <a:pt x="294" y="477"/>
                </a:lnTo>
                <a:lnTo>
                  <a:pt x="290" y="456"/>
                </a:lnTo>
                <a:lnTo>
                  <a:pt x="287" y="433"/>
                </a:lnTo>
                <a:lnTo>
                  <a:pt x="287" y="409"/>
                </a:lnTo>
                <a:lnTo>
                  <a:pt x="287" y="409"/>
                </a:lnTo>
                <a:lnTo>
                  <a:pt x="287" y="386"/>
                </a:lnTo>
                <a:lnTo>
                  <a:pt x="290" y="363"/>
                </a:lnTo>
                <a:lnTo>
                  <a:pt x="294" y="342"/>
                </a:lnTo>
                <a:lnTo>
                  <a:pt x="300" y="321"/>
                </a:lnTo>
                <a:lnTo>
                  <a:pt x="307" y="301"/>
                </a:lnTo>
                <a:lnTo>
                  <a:pt x="316" y="283"/>
                </a:lnTo>
                <a:lnTo>
                  <a:pt x="327" y="266"/>
                </a:lnTo>
                <a:lnTo>
                  <a:pt x="337" y="250"/>
                </a:lnTo>
                <a:lnTo>
                  <a:pt x="350" y="235"/>
                </a:lnTo>
                <a:lnTo>
                  <a:pt x="364" y="222"/>
                </a:lnTo>
                <a:lnTo>
                  <a:pt x="378" y="210"/>
                </a:lnTo>
                <a:lnTo>
                  <a:pt x="393" y="200"/>
                </a:lnTo>
                <a:lnTo>
                  <a:pt x="409" y="193"/>
                </a:lnTo>
                <a:lnTo>
                  <a:pt x="426" y="187"/>
                </a:lnTo>
                <a:lnTo>
                  <a:pt x="444" y="184"/>
                </a:lnTo>
                <a:lnTo>
                  <a:pt x="462" y="183"/>
                </a:lnTo>
                <a:lnTo>
                  <a:pt x="462" y="183"/>
                </a:lnTo>
                <a:close/>
                <a:moveTo>
                  <a:pt x="661" y="668"/>
                </a:moveTo>
                <a:lnTo>
                  <a:pt x="661" y="668"/>
                </a:lnTo>
                <a:lnTo>
                  <a:pt x="655" y="668"/>
                </a:lnTo>
                <a:lnTo>
                  <a:pt x="650" y="670"/>
                </a:lnTo>
                <a:lnTo>
                  <a:pt x="644" y="673"/>
                </a:lnTo>
                <a:lnTo>
                  <a:pt x="639" y="678"/>
                </a:lnTo>
                <a:lnTo>
                  <a:pt x="636" y="682"/>
                </a:lnTo>
                <a:lnTo>
                  <a:pt x="632" y="687"/>
                </a:lnTo>
                <a:lnTo>
                  <a:pt x="630" y="694"/>
                </a:lnTo>
                <a:lnTo>
                  <a:pt x="630" y="700"/>
                </a:lnTo>
                <a:lnTo>
                  <a:pt x="630" y="700"/>
                </a:lnTo>
                <a:lnTo>
                  <a:pt x="630" y="706"/>
                </a:lnTo>
                <a:lnTo>
                  <a:pt x="632" y="712"/>
                </a:lnTo>
                <a:lnTo>
                  <a:pt x="636" y="717"/>
                </a:lnTo>
                <a:lnTo>
                  <a:pt x="639" y="722"/>
                </a:lnTo>
                <a:lnTo>
                  <a:pt x="644" y="726"/>
                </a:lnTo>
                <a:lnTo>
                  <a:pt x="650" y="729"/>
                </a:lnTo>
                <a:lnTo>
                  <a:pt x="655" y="731"/>
                </a:lnTo>
                <a:lnTo>
                  <a:pt x="661" y="731"/>
                </a:lnTo>
                <a:lnTo>
                  <a:pt x="661" y="731"/>
                </a:lnTo>
                <a:lnTo>
                  <a:pt x="682" y="732"/>
                </a:lnTo>
                <a:lnTo>
                  <a:pt x="701" y="736"/>
                </a:lnTo>
                <a:lnTo>
                  <a:pt x="720" y="740"/>
                </a:lnTo>
                <a:lnTo>
                  <a:pt x="739" y="747"/>
                </a:lnTo>
                <a:lnTo>
                  <a:pt x="756" y="755"/>
                </a:lnTo>
                <a:lnTo>
                  <a:pt x="772" y="766"/>
                </a:lnTo>
                <a:lnTo>
                  <a:pt x="787" y="776"/>
                </a:lnTo>
                <a:lnTo>
                  <a:pt x="801" y="789"/>
                </a:lnTo>
                <a:lnTo>
                  <a:pt x="814" y="803"/>
                </a:lnTo>
                <a:lnTo>
                  <a:pt x="826" y="818"/>
                </a:lnTo>
                <a:lnTo>
                  <a:pt x="835" y="834"/>
                </a:lnTo>
                <a:lnTo>
                  <a:pt x="844" y="851"/>
                </a:lnTo>
                <a:lnTo>
                  <a:pt x="850" y="870"/>
                </a:lnTo>
                <a:lnTo>
                  <a:pt x="854" y="889"/>
                </a:lnTo>
                <a:lnTo>
                  <a:pt x="858" y="908"/>
                </a:lnTo>
                <a:lnTo>
                  <a:pt x="859" y="929"/>
                </a:lnTo>
                <a:lnTo>
                  <a:pt x="859" y="929"/>
                </a:lnTo>
                <a:lnTo>
                  <a:pt x="859" y="934"/>
                </a:lnTo>
                <a:lnTo>
                  <a:pt x="857" y="938"/>
                </a:lnTo>
                <a:lnTo>
                  <a:pt x="854" y="943"/>
                </a:lnTo>
                <a:lnTo>
                  <a:pt x="851" y="947"/>
                </a:lnTo>
                <a:lnTo>
                  <a:pt x="848" y="950"/>
                </a:lnTo>
                <a:lnTo>
                  <a:pt x="844" y="952"/>
                </a:lnTo>
                <a:lnTo>
                  <a:pt x="838" y="953"/>
                </a:lnTo>
                <a:lnTo>
                  <a:pt x="833" y="954"/>
                </a:lnTo>
                <a:lnTo>
                  <a:pt x="89" y="954"/>
                </a:lnTo>
                <a:lnTo>
                  <a:pt x="89" y="954"/>
                </a:lnTo>
                <a:lnTo>
                  <a:pt x="84" y="953"/>
                </a:lnTo>
                <a:lnTo>
                  <a:pt x="80" y="952"/>
                </a:lnTo>
                <a:lnTo>
                  <a:pt x="76" y="950"/>
                </a:lnTo>
                <a:lnTo>
                  <a:pt x="71" y="947"/>
                </a:lnTo>
                <a:lnTo>
                  <a:pt x="68" y="943"/>
                </a:lnTo>
                <a:lnTo>
                  <a:pt x="66" y="938"/>
                </a:lnTo>
                <a:lnTo>
                  <a:pt x="65" y="934"/>
                </a:lnTo>
                <a:lnTo>
                  <a:pt x="64" y="929"/>
                </a:lnTo>
                <a:lnTo>
                  <a:pt x="64" y="929"/>
                </a:lnTo>
                <a:lnTo>
                  <a:pt x="65" y="908"/>
                </a:lnTo>
                <a:lnTo>
                  <a:pt x="68" y="889"/>
                </a:lnTo>
                <a:lnTo>
                  <a:pt x="72" y="870"/>
                </a:lnTo>
                <a:lnTo>
                  <a:pt x="80" y="851"/>
                </a:lnTo>
                <a:lnTo>
                  <a:pt x="87" y="834"/>
                </a:lnTo>
                <a:lnTo>
                  <a:pt x="98" y="818"/>
                </a:lnTo>
                <a:lnTo>
                  <a:pt x="109" y="803"/>
                </a:lnTo>
                <a:lnTo>
                  <a:pt x="122" y="789"/>
                </a:lnTo>
                <a:lnTo>
                  <a:pt x="136" y="776"/>
                </a:lnTo>
                <a:lnTo>
                  <a:pt x="151" y="766"/>
                </a:lnTo>
                <a:lnTo>
                  <a:pt x="167" y="755"/>
                </a:lnTo>
                <a:lnTo>
                  <a:pt x="184" y="747"/>
                </a:lnTo>
                <a:lnTo>
                  <a:pt x="202" y="740"/>
                </a:lnTo>
                <a:lnTo>
                  <a:pt x="221" y="736"/>
                </a:lnTo>
                <a:lnTo>
                  <a:pt x="241" y="732"/>
                </a:lnTo>
                <a:lnTo>
                  <a:pt x="261" y="731"/>
                </a:lnTo>
                <a:lnTo>
                  <a:pt x="261" y="731"/>
                </a:lnTo>
                <a:lnTo>
                  <a:pt x="268" y="731"/>
                </a:lnTo>
                <a:lnTo>
                  <a:pt x="273" y="729"/>
                </a:lnTo>
                <a:lnTo>
                  <a:pt x="278" y="726"/>
                </a:lnTo>
                <a:lnTo>
                  <a:pt x="284" y="722"/>
                </a:lnTo>
                <a:lnTo>
                  <a:pt x="287" y="717"/>
                </a:lnTo>
                <a:lnTo>
                  <a:pt x="290" y="712"/>
                </a:lnTo>
                <a:lnTo>
                  <a:pt x="292" y="706"/>
                </a:lnTo>
                <a:lnTo>
                  <a:pt x="293" y="700"/>
                </a:lnTo>
                <a:lnTo>
                  <a:pt x="293" y="700"/>
                </a:lnTo>
                <a:lnTo>
                  <a:pt x="292" y="694"/>
                </a:lnTo>
                <a:lnTo>
                  <a:pt x="290" y="687"/>
                </a:lnTo>
                <a:lnTo>
                  <a:pt x="287" y="682"/>
                </a:lnTo>
                <a:lnTo>
                  <a:pt x="284" y="678"/>
                </a:lnTo>
                <a:lnTo>
                  <a:pt x="278" y="673"/>
                </a:lnTo>
                <a:lnTo>
                  <a:pt x="273" y="670"/>
                </a:lnTo>
                <a:lnTo>
                  <a:pt x="268" y="668"/>
                </a:lnTo>
                <a:lnTo>
                  <a:pt x="261" y="668"/>
                </a:lnTo>
                <a:lnTo>
                  <a:pt x="261" y="668"/>
                </a:lnTo>
                <a:lnTo>
                  <a:pt x="247" y="668"/>
                </a:lnTo>
                <a:lnTo>
                  <a:pt x="234" y="669"/>
                </a:lnTo>
                <a:lnTo>
                  <a:pt x="221" y="671"/>
                </a:lnTo>
                <a:lnTo>
                  <a:pt x="209" y="673"/>
                </a:lnTo>
                <a:lnTo>
                  <a:pt x="196" y="677"/>
                </a:lnTo>
                <a:lnTo>
                  <a:pt x="184" y="680"/>
                </a:lnTo>
                <a:lnTo>
                  <a:pt x="159" y="688"/>
                </a:lnTo>
                <a:lnTo>
                  <a:pt x="137" y="699"/>
                </a:lnTo>
                <a:lnTo>
                  <a:pt x="115" y="712"/>
                </a:lnTo>
                <a:lnTo>
                  <a:pt x="95" y="727"/>
                </a:lnTo>
                <a:lnTo>
                  <a:pt x="77" y="744"/>
                </a:lnTo>
                <a:lnTo>
                  <a:pt x="59" y="762"/>
                </a:lnTo>
                <a:lnTo>
                  <a:pt x="44" y="783"/>
                </a:lnTo>
                <a:lnTo>
                  <a:pt x="32" y="804"/>
                </a:lnTo>
                <a:lnTo>
                  <a:pt x="21" y="827"/>
                </a:lnTo>
                <a:lnTo>
                  <a:pt x="12" y="851"/>
                </a:lnTo>
                <a:lnTo>
                  <a:pt x="8" y="863"/>
                </a:lnTo>
                <a:lnTo>
                  <a:pt x="6" y="876"/>
                </a:lnTo>
                <a:lnTo>
                  <a:pt x="4" y="889"/>
                </a:lnTo>
                <a:lnTo>
                  <a:pt x="1" y="902"/>
                </a:lnTo>
                <a:lnTo>
                  <a:pt x="0" y="915"/>
                </a:lnTo>
                <a:lnTo>
                  <a:pt x="0" y="929"/>
                </a:lnTo>
                <a:lnTo>
                  <a:pt x="0" y="929"/>
                </a:lnTo>
                <a:lnTo>
                  <a:pt x="0" y="937"/>
                </a:lnTo>
                <a:lnTo>
                  <a:pt x="3" y="947"/>
                </a:lnTo>
                <a:lnTo>
                  <a:pt x="5" y="956"/>
                </a:lnTo>
                <a:lnTo>
                  <a:pt x="7" y="963"/>
                </a:lnTo>
                <a:lnTo>
                  <a:pt x="11" y="971"/>
                </a:lnTo>
                <a:lnTo>
                  <a:pt x="15" y="978"/>
                </a:lnTo>
                <a:lnTo>
                  <a:pt x="21" y="986"/>
                </a:lnTo>
                <a:lnTo>
                  <a:pt x="26" y="992"/>
                </a:lnTo>
                <a:lnTo>
                  <a:pt x="33" y="997"/>
                </a:lnTo>
                <a:lnTo>
                  <a:pt x="39" y="1003"/>
                </a:lnTo>
                <a:lnTo>
                  <a:pt x="47" y="1007"/>
                </a:lnTo>
                <a:lnTo>
                  <a:pt x="55" y="1010"/>
                </a:lnTo>
                <a:lnTo>
                  <a:pt x="63" y="1014"/>
                </a:lnTo>
                <a:lnTo>
                  <a:pt x="71" y="1016"/>
                </a:lnTo>
                <a:lnTo>
                  <a:pt x="80" y="1018"/>
                </a:lnTo>
                <a:lnTo>
                  <a:pt x="89" y="1018"/>
                </a:lnTo>
                <a:lnTo>
                  <a:pt x="833" y="1018"/>
                </a:lnTo>
                <a:lnTo>
                  <a:pt x="833" y="1018"/>
                </a:lnTo>
                <a:lnTo>
                  <a:pt x="843" y="1018"/>
                </a:lnTo>
                <a:lnTo>
                  <a:pt x="851" y="1016"/>
                </a:lnTo>
                <a:lnTo>
                  <a:pt x="860" y="1014"/>
                </a:lnTo>
                <a:lnTo>
                  <a:pt x="868" y="1010"/>
                </a:lnTo>
                <a:lnTo>
                  <a:pt x="876" y="1007"/>
                </a:lnTo>
                <a:lnTo>
                  <a:pt x="883" y="1003"/>
                </a:lnTo>
                <a:lnTo>
                  <a:pt x="890" y="997"/>
                </a:lnTo>
                <a:lnTo>
                  <a:pt x="896" y="992"/>
                </a:lnTo>
                <a:lnTo>
                  <a:pt x="902" y="986"/>
                </a:lnTo>
                <a:lnTo>
                  <a:pt x="907" y="978"/>
                </a:lnTo>
                <a:lnTo>
                  <a:pt x="911" y="971"/>
                </a:lnTo>
                <a:lnTo>
                  <a:pt x="916" y="963"/>
                </a:lnTo>
                <a:lnTo>
                  <a:pt x="919" y="956"/>
                </a:lnTo>
                <a:lnTo>
                  <a:pt x="921" y="947"/>
                </a:lnTo>
                <a:lnTo>
                  <a:pt x="922" y="937"/>
                </a:lnTo>
                <a:lnTo>
                  <a:pt x="922" y="929"/>
                </a:lnTo>
                <a:lnTo>
                  <a:pt x="922" y="929"/>
                </a:lnTo>
                <a:lnTo>
                  <a:pt x="922" y="915"/>
                </a:lnTo>
                <a:lnTo>
                  <a:pt x="921" y="902"/>
                </a:lnTo>
                <a:lnTo>
                  <a:pt x="920" y="889"/>
                </a:lnTo>
                <a:lnTo>
                  <a:pt x="918" y="876"/>
                </a:lnTo>
                <a:lnTo>
                  <a:pt x="915" y="863"/>
                </a:lnTo>
                <a:lnTo>
                  <a:pt x="911" y="851"/>
                </a:lnTo>
                <a:lnTo>
                  <a:pt x="902" y="827"/>
                </a:lnTo>
                <a:lnTo>
                  <a:pt x="891" y="804"/>
                </a:lnTo>
                <a:lnTo>
                  <a:pt x="878" y="783"/>
                </a:lnTo>
                <a:lnTo>
                  <a:pt x="863" y="762"/>
                </a:lnTo>
                <a:lnTo>
                  <a:pt x="846" y="744"/>
                </a:lnTo>
                <a:lnTo>
                  <a:pt x="828" y="727"/>
                </a:lnTo>
                <a:lnTo>
                  <a:pt x="807" y="712"/>
                </a:lnTo>
                <a:lnTo>
                  <a:pt x="786" y="699"/>
                </a:lnTo>
                <a:lnTo>
                  <a:pt x="763" y="688"/>
                </a:lnTo>
                <a:lnTo>
                  <a:pt x="740" y="680"/>
                </a:lnTo>
                <a:lnTo>
                  <a:pt x="727" y="677"/>
                </a:lnTo>
                <a:lnTo>
                  <a:pt x="714" y="673"/>
                </a:lnTo>
                <a:lnTo>
                  <a:pt x="701" y="671"/>
                </a:lnTo>
                <a:lnTo>
                  <a:pt x="688" y="669"/>
                </a:lnTo>
                <a:lnTo>
                  <a:pt x="675" y="668"/>
                </a:lnTo>
                <a:lnTo>
                  <a:pt x="661" y="668"/>
                </a:lnTo>
                <a:lnTo>
                  <a:pt x="661" y="668"/>
                </a:lnTo>
                <a:close/>
                <a:moveTo>
                  <a:pt x="484" y="84"/>
                </a:moveTo>
                <a:lnTo>
                  <a:pt x="484" y="84"/>
                </a:lnTo>
                <a:lnTo>
                  <a:pt x="501" y="75"/>
                </a:lnTo>
                <a:lnTo>
                  <a:pt x="520" y="68"/>
                </a:lnTo>
                <a:lnTo>
                  <a:pt x="538" y="65"/>
                </a:lnTo>
                <a:lnTo>
                  <a:pt x="557" y="64"/>
                </a:lnTo>
                <a:lnTo>
                  <a:pt x="557" y="64"/>
                </a:lnTo>
                <a:lnTo>
                  <a:pt x="574" y="65"/>
                </a:lnTo>
                <a:lnTo>
                  <a:pt x="592" y="68"/>
                </a:lnTo>
                <a:lnTo>
                  <a:pt x="609" y="74"/>
                </a:lnTo>
                <a:lnTo>
                  <a:pt x="625" y="81"/>
                </a:lnTo>
                <a:lnTo>
                  <a:pt x="640" y="91"/>
                </a:lnTo>
                <a:lnTo>
                  <a:pt x="655" y="103"/>
                </a:lnTo>
                <a:lnTo>
                  <a:pt x="668" y="115"/>
                </a:lnTo>
                <a:lnTo>
                  <a:pt x="681" y="130"/>
                </a:lnTo>
                <a:lnTo>
                  <a:pt x="691" y="147"/>
                </a:lnTo>
                <a:lnTo>
                  <a:pt x="702" y="164"/>
                </a:lnTo>
                <a:lnTo>
                  <a:pt x="711" y="182"/>
                </a:lnTo>
                <a:lnTo>
                  <a:pt x="718" y="202"/>
                </a:lnTo>
                <a:lnTo>
                  <a:pt x="724" y="223"/>
                </a:lnTo>
                <a:lnTo>
                  <a:pt x="728" y="244"/>
                </a:lnTo>
                <a:lnTo>
                  <a:pt x="731" y="267"/>
                </a:lnTo>
                <a:lnTo>
                  <a:pt x="732" y="290"/>
                </a:lnTo>
                <a:lnTo>
                  <a:pt x="732" y="290"/>
                </a:lnTo>
                <a:lnTo>
                  <a:pt x="731" y="306"/>
                </a:lnTo>
                <a:lnTo>
                  <a:pt x="730" y="324"/>
                </a:lnTo>
                <a:lnTo>
                  <a:pt x="728" y="340"/>
                </a:lnTo>
                <a:lnTo>
                  <a:pt x="725" y="356"/>
                </a:lnTo>
                <a:lnTo>
                  <a:pt x="725" y="356"/>
                </a:lnTo>
                <a:lnTo>
                  <a:pt x="724" y="362"/>
                </a:lnTo>
                <a:lnTo>
                  <a:pt x="724" y="369"/>
                </a:lnTo>
                <a:lnTo>
                  <a:pt x="726" y="374"/>
                </a:lnTo>
                <a:lnTo>
                  <a:pt x="728" y="379"/>
                </a:lnTo>
                <a:lnTo>
                  <a:pt x="732" y="385"/>
                </a:lnTo>
                <a:lnTo>
                  <a:pt x="736" y="389"/>
                </a:lnTo>
                <a:lnTo>
                  <a:pt x="742" y="391"/>
                </a:lnTo>
                <a:lnTo>
                  <a:pt x="748" y="393"/>
                </a:lnTo>
                <a:lnTo>
                  <a:pt x="748" y="393"/>
                </a:lnTo>
                <a:lnTo>
                  <a:pt x="756" y="394"/>
                </a:lnTo>
                <a:lnTo>
                  <a:pt x="756" y="394"/>
                </a:lnTo>
                <a:lnTo>
                  <a:pt x="761" y="394"/>
                </a:lnTo>
                <a:lnTo>
                  <a:pt x="765" y="393"/>
                </a:lnTo>
                <a:lnTo>
                  <a:pt x="771" y="391"/>
                </a:lnTo>
                <a:lnTo>
                  <a:pt x="775" y="388"/>
                </a:lnTo>
                <a:lnTo>
                  <a:pt x="778" y="385"/>
                </a:lnTo>
                <a:lnTo>
                  <a:pt x="782" y="380"/>
                </a:lnTo>
                <a:lnTo>
                  <a:pt x="785" y="375"/>
                </a:lnTo>
                <a:lnTo>
                  <a:pt x="786" y="370"/>
                </a:lnTo>
                <a:lnTo>
                  <a:pt x="786" y="370"/>
                </a:lnTo>
                <a:lnTo>
                  <a:pt x="790" y="350"/>
                </a:lnTo>
                <a:lnTo>
                  <a:pt x="793" y="331"/>
                </a:lnTo>
                <a:lnTo>
                  <a:pt x="794" y="311"/>
                </a:lnTo>
                <a:lnTo>
                  <a:pt x="795" y="290"/>
                </a:lnTo>
                <a:lnTo>
                  <a:pt x="795" y="290"/>
                </a:lnTo>
                <a:lnTo>
                  <a:pt x="794" y="260"/>
                </a:lnTo>
                <a:lnTo>
                  <a:pt x="790" y="231"/>
                </a:lnTo>
                <a:lnTo>
                  <a:pt x="785" y="203"/>
                </a:lnTo>
                <a:lnTo>
                  <a:pt x="776" y="178"/>
                </a:lnTo>
                <a:lnTo>
                  <a:pt x="767" y="152"/>
                </a:lnTo>
                <a:lnTo>
                  <a:pt x="755" y="128"/>
                </a:lnTo>
                <a:lnTo>
                  <a:pt x="741" y="106"/>
                </a:lnTo>
                <a:lnTo>
                  <a:pt x="726" y="85"/>
                </a:lnTo>
                <a:lnTo>
                  <a:pt x="709" y="66"/>
                </a:lnTo>
                <a:lnTo>
                  <a:pt x="690" y="50"/>
                </a:lnTo>
                <a:lnTo>
                  <a:pt x="670" y="35"/>
                </a:lnTo>
                <a:lnTo>
                  <a:pt x="660" y="29"/>
                </a:lnTo>
                <a:lnTo>
                  <a:pt x="650" y="23"/>
                </a:lnTo>
                <a:lnTo>
                  <a:pt x="639" y="18"/>
                </a:lnTo>
                <a:lnTo>
                  <a:pt x="628" y="14"/>
                </a:lnTo>
                <a:lnTo>
                  <a:pt x="616" y="9"/>
                </a:lnTo>
                <a:lnTo>
                  <a:pt x="604" y="6"/>
                </a:lnTo>
                <a:lnTo>
                  <a:pt x="593" y="3"/>
                </a:lnTo>
                <a:lnTo>
                  <a:pt x="581" y="2"/>
                </a:lnTo>
                <a:lnTo>
                  <a:pt x="569" y="1"/>
                </a:lnTo>
                <a:lnTo>
                  <a:pt x="557" y="0"/>
                </a:lnTo>
                <a:lnTo>
                  <a:pt x="557" y="0"/>
                </a:lnTo>
                <a:lnTo>
                  <a:pt x="543" y="1"/>
                </a:lnTo>
                <a:lnTo>
                  <a:pt x="529" y="2"/>
                </a:lnTo>
                <a:lnTo>
                  <a:pt x="517" y="4"/>
                </a:lnTo>
                <a:lnTo>
                  <a:pt x="503" y="7"/>
                </a:lnTo>
                <a:lnTo>
                  <a:pt x="490" y="11"/>
                </a:lnTo>
                <a:lnTo>
                  <a:pt x="477" y="17"/>
                </a:lnTo>
                <a:lnTo>
                  <a:pt x="465" y="22"/>
                </a:lnTo>
                <a:lnTo>
                  <a:pt x="452" y="30"/>
                </a:lnTo>
                <a:lnTo>
                  <a:pt x="452" y="30"/>
                </a:lnTo>
                <a:lnTo>
                  <a:pt x="447" y="33"/>
                </a:lnTo>
                <a:lnTo>
                  <a:pt x="442" y="37"/>
                </a:lnTo>
                <a:lnTo>
                  <a:pt x="439" y="43"/>
                </a:lnTo>
                <a:lnTo>
                  <a:pt x="438" y="49"/>
                </a:lnTo>
                <a:lnTo>
                  <a:pt x="437" y="54"/>
                </a:lnTo>
                <a:lnTo>
                  <a:pt x="437" y="61"/>
                </a:lnTo>
                <a:lnTo>
                  <a:pt x="438" y="67"/>
                </a:lnTo>
                <a:lnTo>
                  <a:pt x="441" y="73"/>
                </a:lnTo>
                <a:lnTo>
                  <a:pt x="441" y="73"/>
                </a:lnTo>
                <a:lnTo>
                  <a:pt x="445" y="78"/>
                </a:lnTo>
                <a:lnTo>
                  <a:pt x="450" y="82"/>
                </a:lnTo>
                <a:lnTo>
                  <a:pt x="455" y="85"/>
                </a:lnTo>
                <a:lnTo>
                  <a:pt x="461" y="88"/>
                </a:lnTo>
                <a:lnTo>
                  <a:pt x="467" y="89"/>
                </a:lnTo>
                <a:lnTo>
                  <a:pt x="473" y="88"/>
                </a:lnTo>
                <a:lnTo>
                  <a:pt x="479" y="87"/>
                </a:lnTo>
                <a:lnTo>
                  <a:pt x="484" y="84"/>
                </a:lnTo>
                <a:lnTo>
                  <a:pt x="484" y="84"/>
                </a:lnTo>
                <a:close/>
                <a:moveTo>
                  <a:pt x="763" y="540"/>
                </a:moveTo>
                <a:lnTo>
                  <a:pt x="763" y="540"/>
                </a:lnTo>
                <a:lnTo>
                  <a:pt x="757" y="541"/>
                </a:lnTo>
                <a:lnTo>
                  <a:pt x="751" y="544"/>
                </a:lnTo>
                <a:lnTo>
                  <a:pt x="746" y="546"/>
                </a:lnTo>
                <a:lnTo>
                  <a:pt x="741" y="550"/>
                </a:lnTo>
                <a:lnTo>
                  <a:pt x="738" y="554"/>
                </a:lnTo>
                <a:lnTo>
                  <a:pt x="734" y="560"/>
                </a:lnTo>
                <a:lnTo>
                  <a:pt x="732" y="566"/>
                </a:lnTo>
                <a:lnTo>
                  <a:pt x="732" y="573"/>
                </a:lnTo>
                <a:lnTo>
                  <a:pt x="732" y="573"/>
                </a:lnTo>
                <a:lnTo>
                  <a:pt x="732" y="579"/>
                </a:lnTo>
                <a:lnTo>
                  <a:pt x="734" y="584"/>
                </a:lnTo>
                <a:lnTo>
                  <a:pt x="738" y="590"/>
                </a:lnTo>
                <a:lnTo>
                  <a:pt x="741" y="595"/>
                </a:lnTo>
                <a:lnTo>
                  <a:pt x="746" y="598"/>
                </a:lnTo>
                <a:lnTo>
                  <a:pt x="751" y="602"/>
                </a:lnTo>
                <a:lnTo>
                  <a:pt x="757" y="604"/>
                </a:lnTo>
                <a:lnTo>
                  <a:pt x="763" y="605"/>
                </a:lnTo>
                <a:lnTo>
                  <a:pt x="763" y="605"/>
                </a:lnTo>
                <a:lnTo>
                  <a:pt x="784" y="606"/>
                </a:lnTo>
                <a:lnTo>
                  <a:pt x="803" y="608"/>
                </a:lnTo>
                <a:lnTo>
                  <a:pt x="821" y="613"/>
                </a:lnTo>
                <a:lnTo>
                  <a:pt x="839" y="620"/>
                </a:lnTo>
                <a:lnTo>
                  <a:pt x="856" y="628"/>
                </a:lnTo>
                <a:lnTo>
                  <a:pt x="872" y="639"/>
                </a:lnTo>
                <a:lnTo>
                  <a:pt x="887" y="650"/>
                </a:lnTo>
                <a:lnTo>
                  <a:pt x="900" y="663"/>
                </a:lnTo>
                <a:lnTo>
                  <a:pt x="911" y="678"/>
                </a:lnTo>
                <a:lnTo>
                  <a:pt x="923" y="693"/>
                </a:lnTo>
                <a:lnTo>
                  <a:pt x="932" y="709"/>
                </a:lnTo>
                <a:lnTo>
                  <a:pt x="940" y="727"/>
                </a:lnTo>
                <a:lnTo>
                  <a:pt x="946" y="745"/>
                </a:lnTo>
                <a:lnTo>
                  <a:pt x="951" y="764"/>
                </a:lnTo>
                <a:lnTo>
                  <a:pt x="953" y="784"/>
                </a:lnTo>
                <a:lnTo>
                  <a:pt x="954" y="803"/>
                </a:lnTo>
                <a:lnTo>
                  <a:pt x="954" y="803"/>
                </a:lnTo>
                <a:lnTo>
                  <a:pt x="954" y="809"/>
                </a:lnTo>
                <a:lnTo>
                  <a:pt x="952" y="814"/>
                </a:lnTo>
                <a:lnTo>
                  <a:pt x="952" y="814"/>
                </a:lnTo>
                <a:lnTo>
                  <a:pt x="950" y="820"/>
                </a:lnTo>
                <a:lnTo>
                  <a:pt x="950" y="827"/>
                </a:lnTo>
                <a:lnTo>
                  <a:pt x="950" y="832"/>
                </a:lnTo>
                <a:lnTo>
                  <a:pt x="952" y="839"/>
                </a:lnTo>
                <a:lnTo>
                  <a:pt x="954" y="844"/>
                </a:lnTo>
                <a:lnTo>
                  <a:pt x="959" y="848"/>
                </a:lnTo>
                <a:lnTo>
                  <a:pt x="963" y="853"/>
                </a:lnTo>
                <a:lnTo>
                  <a:pt x="968" y="856"/>
                </a:lnTo>
                <a:lnTo>
                  <a:pt x="968" y="856"/>
                </a:lnTo>
                <a:lnTo>
                  <a:pt x="975" y="858"/>
                </a:lnTo>
                <a:lnTo>
                  <a:pt x="981" y="859"/>
                </a:lnTo>
                <a:lnTo>
                  <a:pt x="981" y="859"/>
                </a:lnTo>
                <a:lnTo>
                  <a:pt x="985" y="858"/>
                </a:lnTo>
                <a:lnTo>
                  <a:pt x="990" y="857"/>
                </a:lnTo>
                <a:lnTo>
                  <a:pt x="998" y="854"/>
                </a:lnTo>
                <a:lnTo>
                  <a:pt x="1003" y="851"/>
                </a:lnTo>
                <a:lnTo>
                  <a:pt x="1006" y="848"/>
                </a:lnTo>
                <a:lnTo>
                  <a:pt x="1008" y="844"/>
                </a:lnTo>
                <a:lnTo>
                  <a:pt x="1010" y="840"/>
                </a:lnTo>
                <a:lnTo>
                  <a:pt x="1010" y="840"/>
                </a:lnTo>
                <a:lnTo>
                  <a:pt x="1013" y="831"/>
                </a:lnTo>
                <a:lnTo>
                  <a:pt x="1017" y="823"/>
                </a:lnTo>
                <a:lnTo>
                  <a:pt x="1018" y="813"/>
                </a:lnTo>
                <a:lnTo>
                  <a:pt x="1018" y="803"/>
                </a:lnTo>
                <a:lnTo>
                  <a:pt x="1018" y="803"/>
                </a:lnTo>
                <a:lnTo>
                  <a:pt x="1018" y="790"/>
                </a:lnTo>
                <a:lnTo>
                  <a:pt x="1017" y="777"/>
                </a:lnTo>
                <a:lnTo>
                  <a:pt x="1013" y="751"/>
                </a:lnTo>
                <a:lnTo>
                  <a:pt x="1007" y="726"/>
                </a:lnTo>
                <a:lnTo>
                  <a:pt x="998" y="702"/>
                </a:lnTo>
                <a:lnTo>
                  <a:pt x="988" y="679"/>
                </a:lnTo>
                <a:lnTo>
                  <a:pt x="976" y="657"/>
                </a:lnTo>
                <a:lnTo>
                  <a:pt x="961" y="637"/>
                </a:lnTo>
                <a:lnTo>
                  <a:pt x="945" y="619"/>
                </a:lnTo>
                <a:lnTo>
                  <a:pt x="926" y="602"/>
                </a:lnTo>
                <a:lnTo>
                  <a:pt x="907" y="585"/>
                </a:lnTo>
                <a:lnTo>
                  <a:pt x="887" y="573"/>
                </a:lnTo>
                <a:lnTo>
                  <a:pt x="864" y="562"/>
                </a:lnTo>
                <a:lnTo>
                  <a:pt x="852" y="556"/>
                </a:lnTo>
                <a:lnTo>
                  <a:pt x="841" y="552"/>
                </a:lnTo>
                <a:lnTo>
                  <a:pt x="829" y="549"/>
                </a:lnTo>
                <a:lnTo>
                  <a:pt x="816" y="546"/>
                </a:lnTo>
                <a:lnTo>
                  <a:pt x="803" y="544"/>
                </a:lnTo>
                <a:lnTo>
                  <a:pt x="790" y="542"/>
                </a:lnTo>
                <a:lnTo>
                  <a:pt x="777" y="541"/>
                </a:lnTo>
                <a:lnTo>
                  <a:pt x="763" y="540"/>
                </a:lnTo>
                <a:lnTo>
                  <a:pt x="763" y="54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38031" y="1762538"/>
            <a:ext cx="122656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Site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75822" y="2637180"/>
            <a:ext cx="122656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DB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38031" y="3723859"/>
            <a:ext cx="122656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Center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030327" y="5208103"/>
            <a:ext cx="122656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38031" y="5208102"/>
            <a:ext cx="122656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403544" y="5208102"/>
            <a:ext cx="122656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6" name="直线连接符 25"/>
          <p:cNvCxnSpPr>
            <a:endCxn id="19" idx="0"/>
          </p:cNvCxnSpPr>
          <p:nvPr/>
        </p:nvCxnSpPr>
        <p:spPr>
          <a:xfrm>
            <a:off x="5651313" y="808382"/>
            <a:ext cx="1" cy="9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9" idx="2"/>
            <a:endCxn id="21" idx="0"/>
          </p:cNvCxnSpPr>
          <p:nvPr/>
        </p:nvCxnSpPr>
        <p:spPr>
          <a:xfrm>
            <a:off x="5651314" y="2292625"/>
            <a:ext cx="0" cy="143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2" idx="0"/>
          </p:cNvCxnSpPr>
          <p:nvPr/>
        </p:nvCxnSpPr>
        <p:spPr>
          <a:xfrm flipH="1">
            <a:off x="3643610" y="4253946"/>
            <a:ext cx="1394421" cy="95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21" idx="2"/>
            <a:endCxn id="23" idx="0"/>
          </p:cNvCxnSpPr>
          <p:nvPr/>
        </p:nvCxnSpPr>
        <p:spPr>
          <a:xfrm>
            <a:off x="5651314" y="4253946"/>
            <a:ext cx="0" cy="9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endCxn id="24" idx="0"/>
          </p:cNvCxnSpPr>
          <p:nvPr/>
        </p:nvCxnSpPr>
        <p:spPr>
          <a:xfrm>
            <a:off x="6264596" y="4253946"/>
            <a:ext cx="1752231" cy="9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19" idx="3"/>
            <a:endCxn id="20" idx="0"/>
          </p:cNvCxnSpPr>
          <p:nvPr/>
        </p:nvCxnSpPr>
        <p:spPr>
          <a:xfrm>
            <a:off x="6264596" y="2027582"/>
            <a:ext cx="1924509" cy="60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21" idx="3"/>
            <a:endCxn id="20" idx="2"/>
          </p:cNvCxnSpPr>
          <p:nvPr/>
        </p:nvCxnSpPr>
        <p:spPr>
          <a:xfrm flipV="1">
            <a:off x="6264596" y="3167267"/>
            <a:ext cx="1924509" cy="82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V="1">
            <a:off x="4678017" y="1040295"/>
            <a:ext cx="2040835" cy="66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678016" y="3001616"/>
            <a:ext cx="20408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140711" y="1537252"/>
            <a:ext cx="0" cy="27166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2504661" y="4731024"/>
            <a:ext cx="7103165" cy="927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963478" y="2791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Users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657405" y="12324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583775" y="102056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API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264596" y="10601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UI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973765" y="26380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Http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698434" y="26645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RPC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690697" y="32335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Async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034092" y="32335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Syn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963382" y="432856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RPC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077425" y="4335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RPC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153304" y="43451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RPC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006904" y="6280135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 smtClean="0">
                <a:latin typeface="STSong" charset="-122"/>
                <a:ea typeface="STSong" charset="-122"/>
                <a:cs typeface="STSong" charset="-122"/>
              </a:rPr>
              <a:t>Deepro</a:t>
            </a:r>
            <a:r>
              <a:rPr kumimoji="1" lang="en-US" altLang="zh-CN" sz="1400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zh-CN" altLang="en-US" sz="1400" b="1" dirty="0" smtClean="0">
                <a:latin typeface="STSong" charset="-122"/>
                <a:ea typeface="STSong" charset="-122"/>
                <a:cs typeface="STSong" charset="-122"/>
              </a:rPr>
              <a:t>架构设计概览</a:t>
            </a:r>
            <a:endParaRPr kumimoji="1" lang="zh-CN" altLang="en-US" sz="14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75" name="幻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7BCB-44C8-5A40-AE74-D33DA86C1F5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6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</Words>
  <Application>Microsoft Macintosh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STSong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feng3617861@163.com</dc:creator>
  <cp:lastModifiedBy>feng3617861@163.com</cp:lastModifiedBy>
  <cp:revision>5</cp:revision>
  <cp:lastPrinted>2017-11-27T16:11:26Z</cp:lastPrinted>
  <dcterms:created xsi:type="dcterms:W3CDTF">2017-11-27T15:14:12Z</dcterms:created>
  <dcterms:modified xsi:type="dcterms:W3CDTF">2017-11-27T16:11:36Z</dcterms:modified>
</cp:coreProperties>
</file>