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0F8F-35AB-45EF-94D1-DFA9C5E185E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4D38-3E26-4A18-9842-35C26FC31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2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0F8F-35AB-45EF-94D1-DFA9C5E185E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4D38-3E26-4A18-9842-35C26FC31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3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0F8F-35AB-45EF-94D1-DFA9C5E185E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4D38-3E26-4A18-9842-35C26FC31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9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0F8F-35AB-45EF-94D1-DFA9C5E185E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4D38-3E26-4A18-9842-35C26FC31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8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0F8F-35AB-45EF-94D1-DFA9C5E185E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4D38-3E26-4A18-9842-35C26FC31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1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0F8F-35AB-45EF-94D1-DFA9C5E185E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4D38-3E26-4A18-9842-35C26FC31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7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0F8F-35AB-45EF-94D1-DFA9C5E185E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4D38-3E26-4A18-9842-35C26FC31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0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0F8F-35AB-45EF-94D1-DFA9C5E185E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4D38-3E26-4A18-9842-35C26FC31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4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0F8F-35AB-45EF-94D1-DFA9C5E185E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4D38-3E26-4A18-9842-35C26FC31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9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0F8F-35AB-45EF-94D1-DFA9C5E185E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4D38-3E26-4A18-9842-35C26FC31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2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0F8F-35AB-45EF-94D1-DFA9C5E185E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4D38-3E26-4A18-9842-35C26FC31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4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C0F8F-35AB-45EF-94D1-DFA9C5E185E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14D38-3E26-4A18-9842-35C26FC31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9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7813962" y="2876204"/>
            <a:ext cx="2975956" cy="248550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780713" y="362233"/>
            <a:ext cx="1363288" cy="1516499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274625" y="546994"/>
            <a:ext cx="1535976" cy="119449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802070" y="1853741"/>
            <a:ext cx="2611990" cy="246888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045825" y="4172989"/>
            <a:ext cx="2601883" cy="2344189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74" y="2078242"/>
            <a:ext cx="2227382" cy="1825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875" y="4367993"/>
            <a:ext cx="2066197" cy="17966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372" y="3042458"/>
            <a:ext cx="2355135" cy="18456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878" y="568938"/>
            <a:ext cx="852803" cy="832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616" y="680673"/>
            <a:ext cx="1153993" cy="7186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29573" y="6175024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Bio-Reactor</a:t>
            </a:r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067396" y="3959255"/>
            <a:ext cx="21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My-Control Bio-controller</a:t>
            </a:r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28494" y="1381261"/>
            <a:ext cx="1224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OPC Server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901248" y="1486315"/>
            <a:ext cx="1122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OPC Client</a:t>
            </a:r>
            <a:endParaRPr 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204660" y="4987636"/>
            <a:ext cx="2236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Human Machine Interface</a:t>
            </a:r>
            <a:endParaRPr lang="en-US" sz="1400" b="1" dirty="0"/>
          </a:p>
        </p:txBody>
      </p:sp>
      <p:sp>
        <p:nvSpPr>
          <p:cNvPr id="22" name="Bent Arrow 21"/>
          <p:cNvSpPr/>
          <p:nvPr/>
        </p:nvSpPr>
        <p:spPr>
          <a:xfrm rot="16200000">
            <a:off x="3544080" y="3754550"/>
            <a:ext cx="628787" cy="206429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6394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83777" y="4618753"/>
            <a:ext cx="157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Sensor Information</a:t>
            </a:r>
            <a:endParaRPr lang="en-US" sz="1400" dirty="0"/>
          </a:p>
        </p:txBody>
      </p:sp>
      <p:sp>
        <p:nvSpPr>
          <p:cNvPr id="24" name="Bent Arrow 23"/>
          <p:cNvSpPr/>
          <p:nvPr/>
        </p:nvSpPr>
        <p:spPr>
          <a:xfrm>
            <a:off x="2709949" y="1205186"/>
            <a:ext cx="1469076" cy="565372"/>
          </a:xfrm>
          <a:prstGeom prst="ben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51754" y="1469558"/>
            <a:ext cx="1208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Sensor Data</a:t>
            </a:r>
            <a:endParaRPr lang="en-US" sz="1400" dirty="0"/>
          </a:p>
        </p:txBody>
      </p:sp>
      <p:sp>
        <p:nvSpPr>
          <p:cNvPr id="27" name="Right Arrow 26"/>
          <p:cNvSpPr/>
          <p:nvPr/>
        </p:nvSpPr>
        <p:spPr>
          <a:xfrm>
            <a:off x="5881258" y="1312375"/>
            <a:ext cx="1766450" cy="37233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892447" y="1591160"/>
            <a:ext cx="1726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OPC Sensor Data</a:t>
            </a:r>
            <a:endParaRPr lang="en-US" sz="1400" dirty="0"/>
          </a:p>
        </p:txBody>
      </p:sp>
      <p:sp>
        <p:nvSpPr>
          <p:cNvPr id="29" name="Down Arrow 28"/>
          <p:cNvSpPr/>
          <p:nvPr/>
        </p:nvSpPr>
        <p:spPr>
          <a:xfrm>
            <a:off x="8362604" y="1953369"/>
            <a:ext cx="324197" cy="822960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468986" y="2020047"/>
            <a:ext cx="96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OPC Data Logging</a:t>
            </a:r>
            <a:endParaRPr lang="en-US" sz="1400" dirty="0"/>
          </a:p>
        </p:txBody>
      </p:sp>
      <p:sp>
        <p:nvSpPr>
          <p:cNvPr id="33" name="Bent-Up Arrow 32"/>
          <p:cNvSpPr/>
          <p:nvPr/>
        </p:nvSpPr>
        <p:spPr>
          <a:xfrm rot="16200000">
            <a:off x="8532724" y="1303164"/>
            <a:ext cx="2226854" cy="841527"/>
          </a:xfrm>
          <a:prstGeom prst="bent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Bent-Up Arrow 34"/>
          <p:cNvSpPr/>
          <p:nvPr/>
        </p:nvSpPr>
        <p:spPr>
          <a:xfrm rot="5400000">
            <a:off x="2624395" y="3892215"/>
            <a:ext cx="1826898" cy="2857767"/>
          </a:xfrm>
          <a:prstGeom prst="bentUpArrow">
            <a:avLst>
              <a:gd name="adj1" fmla="val 12219"/>
              <a:gd name="adj2" fmla="val 12538"/>
              <a:gd name="adj3" fmla="val 1553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340297" y="5513930"/>
            <a:ext cx="1875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Actuator Command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9057255" y="1168613"/>
            <a:ext cx="868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Variable </a:t>
            </a:r>
          </a:p>
          <a:p>
            <a:pPr algn="ctr"/>
            <a:r>
              <a:rPr lang="en-US" sz="1400" dirty="0" smtClean="0"/>
              <a:t>Setpoint</a:t>
            </a:r>
            <a:endParaRPr lang="en-US" sz="1400" dirty="0"/>
          </a:p>
        </p:txBody>
      </p:sp>
      <p:sp>
        <p:nvSpPr>
          <p:cNvPr id="39" name="Left Arrow 38"/>
          <p:cNvSpPr/>
          <p:nvPr/>
        </p:nvSpPr>
        <p:spPr>
          <a:xfrm>
            <a:off x="5881258" y="596873"/>
            <a:ext cx="1766450" cy="342806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936512" y="885960"/>
            <a:ext cx="1902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OPC Variable Setpoint</a:t>
            </a:r>
            <a:endParaRPr lang="en-US" sz="1400" dirty="0"/>
          </a:p>
        </p:txBody>
      </p:sp>
      <p:sp>
        <p:nvSpPr>
          <p:cNvPr id="41" name="Bent-Up Arrow 40"/>
          <p:cNvSpPr/>
          <p:nvPr/>
        </p:nvSpPr>
        <p:spPr>
          <a:xfrm rot="10800000">
            <a:off x="1994374" y="714684"/>
            <a:ext cx="2221830" cy="1083465"/>
          </a:xfrm>
          <a:prstGeom prst="bentUpArrow">
            <a:avLst>
              <a:gd name="adj1" fmla="val 16560"/>
              <a:gd name="adj2" fmla="val 20397"/>
              <a:gd name="adj3" fmla="val 21931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339091" y="902951"/>
            <a:ext cx="1208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Setpoint Data</a:t>
            </a:r>
            <a:endParaRPr lang="en-US" sz="1400" dirty="0"/>
          </a:p>
        </p:txBody>
      </p:sp>
      <p:sp>
        <p:nvSpPr>
          <p:cNvPr id="43" name="Oval 42"/>
          <p:cNvSpPr/>
          <p:nvPr/>
        </p:nvSpPr>
        <p:spPr>
          <a:xfrm>
            <a:off x="5040806" y="2265609"/>
            <a:ext cx="2306782" cy="162201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384387" y="2712797"/>
            <a:ext cx="1619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Experimental</a:t>
            </a:r>
          </a:p>
          <a:p>
            <a:pPr algn="ctr"/>
            <a:r>
              <a:rPr lang="en-US" dirty="0" smtClean="0"/>
              <a:t>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2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11</cp:revision>
  <dcterms:created xsi:type="dcterms:W3CDTF">2019-10-23T16:45:45Z</dcterms:created>
  <dcterms:modified xsi:type="dcterms:W3CDTF">2019-10-23T19:10:35Z</dcterms:modified>
</cp:coreProperties>
</file>