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74" r:id="rId5"/>
    <p:sldId id="258" r:id="rId6"/>
    <p:sldId id="260" r:id="rId7"/>
    <p:sldId id="276" r:id="rId8"/>
    <p:sldId id="261" r:id="rId9"/>
    <p:sldId id="259" r:id="rId10"/>
    <p:sldId id="262" r:id="rId11"/>
    <p:sldId id="268" r:id="rId12"/>
    <p:sldId id="269" r:id="rId13"/>
    <p:sldId id="270" r:id="rId14"/>
    <p:sldId id="271" r:id="rId15"/>
    <p:sldId id="263" r:id="rId16"/>
    <p:sldId id="264" r:id="rId17"/>
    <p:sldId id="272" r:id="rId18"/>
    <p:sldId id="265" r:id="rId19"/>
    <p:sldId id="266" r:id="rId20"/>
    <p:sldId id="267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20" dt="2021-09-15T00:58:3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68037"/>
  </p:normalViewPr>
  <p:slideViewPr>
    <p:cSldViewPr snapToGrid="0" snapToObjects="1">
      <p:cViewPr varScale="1">
        <p:scale>
          <a:sx n="75" d="100"/>
          <a:sy n="75" d="100"/>
        </p:scale>
        <p:origin x="2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undo custSel addSld modSld sldOrd">
      <pc:chgData name="Banerjee, Deepro" userId="59bb156d-7516-4212-a860-9ec41fb041f7" providerId="ADAL" clId="{ADAF4B5B-B7C9-7E40-B4B1-49C187825132}" dt="2021-09-15T00:58:34.424" v="1426" actId="20577"/>
      <pc:docMkLst>
        <pc:docMk/>
      </pc:docMkLst>
      <pc:sldChg chg="modSp mod modNotesTx">
        <pc:chgData name="Banerjee, Deepro" userId="59bb156d-7516-4212-a860-9ec41fb041f7" providerId="ADAL" clId="{ADAF4B5B-B7C9-7E40-B4B1-49C187825132}" dt="2021-09-05T21:35:51.086" v="650" actId="255"/>
        <pc:sldMkLst>
          <pc:docMk/>
          <pc:sldMk cId="205687349" sldId="256"/>
        </pc:sldMkLst>
        <pc:spChg chg="mod">
          <ac:chgData name="Banerjee, Deepro" userId="59bb156d-7516-4212-a860-9ec41fb041f7" providerId="ADAL" clId="{ADAF4B5B-B7C9-7E40-B4B1-49C187825132}" dt="2021-09-05T21:35:51.086" v="650" actId="255"/>
          <ac:spMkLst>
            <pc:docMk/>
            <pc:sldMk cId="205687349" sldId="256"/>
            <ac:spMk id="2" creationId="{4DED81EC-FC40-BD4F-904D-25782F775C52}"/>
          </ac:spMkLst>
        </pc:spChg>
        <pc:spChg chg="mod">
          <ac:chgData name="Banerjee, Deepro" userId="59bb156d-7516-4212-a860-9ec41fb041f7" providerId="ADAL" clId="{ADAF4B5B-B7C9-7E40-B4B1-49C187825132}" dt="2021-09-05T21:34:20.468" v="611" actId="1036"/>
          <ac:spMkLst>
            <pc:docMk/>
            <pc:sldMk cId="205687349" sldId="256"/>
            <ac:spMk id="3" creationId="{4FD27DDF-3261-0C47-A566-00E59E2D52BE}"/>
          </ac:spMkLst>
        </pc:spChg>
      </pc:sldChg>
      <pc:sldChg chg="modSp new mod">
        <pc:chgData name="Banerjee, Deepro" userId="59bb156d-7516-4212-a860-9ec41fb041f7" providerId="ADAL" clId="{ADAF4B5B-B7C9-7E40-B4B1-49C187825132}" dt="2021-09-10T17:08:26.201" v="717" actId="20577"/>
        <pc:sldMkLst>
          <pc:docMk/>
          <pc:sldMk cId="2583680861" sldId="257"/>
        </pc:sldMkLst>
        <pc:spChg chg="mod">
          <ac:chgData name="Banerjee, Deepro" userId="59bb156d-7516-4212-a860-9ec41fb041f7" providerId="ADAL" clId="{ADAF4B5B-B7C9-7E40-B4B1-49C187825132}" dt="2021-09-10T17:08:26.201" v="717" actId="20577"/>
          <ac:spMkLst>
            <pc:docMk/>
            <pc:sldMk cId="2583680861" sldId="257"/>
            <ac:spMk id="2" creationId="{5EFC057E-3E3B-C742-822C-BAD0B2662930}"/>
          </ac:spMkLst>
        </pc:spChg>
      </pc:sldChg>
      <pc:sldChg chg="add">
        <pc:chgData name="Banerjee, Deepro" userId="59bb156d-7516-4212-a860-9ec41fb041f7" providerId="ADAL" clId="{ADAF4B5B-B7C9-7E40-B4B1-49C187825132}" dt="2021-09-05T13:41:10.645" v="72" actId="2890"/>
        <pc:sldMkLst>
          <pc:docMk/>
          <pc:sldMk cId="3633912530" sldId="258"/>
        </pc:sldMkLst>
      </pc:sldChg>
      <pc:sldChg chg="addSp delSp modSp new mod">
        <pc:chgData name="Banerjee, Deepro" userId="59bb156d-7516-4212-a860-9ec41fb041f7" providerId="ADAL" clId="{ADAF4B5B-B7C9-7E40-B4B1-49C187825132}" dt="2021-09-15T00:11:20.304" v="1309" actId="1076"/>
        <pc:sldMkLst>
          <pc:docMk/>
          <pc:sldMk cId="995660219" sldId="259"/>
        </pc:sldMkLst>
        <pc:spChg chg="mod">
          <ac:chgData name="Banerjee, Deepro" userId="59bb156d-7516-4212-a860-9ec41fb041f7" providerId="ADAL" clId="{ADAF4B5B-B7C9-7E40-B4B1-49C187825132}" dt="2021-09-14T23:39:54.675" v="878" actId="1076"/>
          <ac:spMkLst>
            <pc:docMk/>
            <pc:sldMk cId="995660219" sldId="259"/>
            <ac:spMk id="2" creationId="{A1217F84-B84B-B845-9C11-FD8BCF84258A}"/>
          </ac:spMkLst>
        </pc:spChg>
        <pc:spChg chg="add mod">
          <ac:chgData name="Banerjee, Deepro" userId="59bb156d-7516-4212-a860-9ec41fb041f7" providerId="ADAL" clId="{ADAF4B5B-B7C9-7E40-B4B1-49C187825132}" dt="2021-09-14T23:42:52.144" v="945" actId="1035"/>
          <ac:spMkLst>
            <pc:docMk/>
            <pc:sldMk cId="995660219" sldId="259"/>
            <ac:spMk id="3" creationId="{AB598458-C785-C646-9C39-F3E1B2CB4CAF}"/>
          </ac:spMkLst>
        </pc:spChg>
        <pc:spChg chg="mod">
          <ac:chgData name="Banerjee, Deepro" userId="59bb156d-7516-4212-a860-9ec41fb041f7" providerId="ADAL" clId="{ADAF4B5B-B7C9-7E40-B4B1-49C187825132}" dt="2021-09-14T23:48:34.273" v="960" actId="20577"/>
          <ac:spMkLst>
            <pc:docMk/>
            <pc:sldMk cId="995660219" sldId="259"/>
            <ac:spMk id="5" creationId="{73740316-E664-7C49-9F6B-9CE55C7222C7}"/>
          </ac:spMkLst>
        </pc:spChg>
        <pc:spChg chg="add mod">
          <ac:chgData name="Banerjee, Deepro" userId="59bb156d-7516-4212-a860-9ec41fb041f7" providerId="ADAL" clId="{ADAF4B5B-B7C9-7E40-B4B1-49C187825132}" dt="2021-09-14T23:42:52.144" v="945" actId="1035"/>
          <ac:spMkLst>
            <pc:docMk/>
            <pc:sldMk cId="995660219" sldId="259"/>
            <ac:spMk id="6" creationId="{3A7B4A21-64E7-4748-B9B4-6EC08CDC9FF9}"/>
          </ac:spMkLst>
        </pc:spChg>
        <pc:spChg chg="add del mod">
          <ac:chgData name="Banerjee, Deepro" userId="59bb156d-7516-4212-a860-9ec41fb041f7" providerId="ADAL" clId="{ADAF4B5B-B7C9-7E40-B4B1-49C187825132}" dt="2021-09-15T00:10:10.349" v="1296" actId="478"/>
          <ac:spMkLst>
            <pc:docMk/>
            <pc:sldMk cId="995660219" sldId="259"/>
            <ac:spMk id="7" creationId="{9E9450A3-EFD0-C145-9CA0-E19E59BC658C}"/>
          </ac:spMkLst>
        </pc:spChg>
        <pc:spChg chg="add mod">
          <ac:chgData name="Banerjee, Deepro" userId="59bb156d-7516-4212-a860-9ec41fb041f7" providerId="ADAL" clId="{ADAF4B5B-B7C9-7E40-B4B1-49C187825132}" dt="2021-09-14T23:42:52.144" v="945" actId="1035"/>
          <ac:spMkLst>
            <pc:docMk/>
            <pc:sldMk cId="995660219" sldId="259"/>
            <ac:spMk id="8" creationId="{7F1B338F-BF51-F645-A69E-2D4E4EA86B6A}"/>
          </ac:spMkLst>
        </pc:spChg>
        <pc:spChg chg="add mod">
          <ac:chgData name="Banerjee, Deepro" userId="59bb156d-7516-4212-a860-9ec41fb041f7" providerId="ADAL" clId="{ADAF4B5B-B7C9-7E40-B4B1-49C187825132}" dt="2021-09-14T23:42:52.144" v="945" actId="1035"/>
          <ac:spMkLst>
            <pc:docMk/>
            <pc:sldMk cId="995660219" sldId="259"/>
            <ac:spMk id="11" creationId="{2E999ECA-9F59-6B47-8FDA-644A3DC4F48A}"/>
          </ac:spMkLst>
        </pc:spChg>
        <pc:spChg chg="add mod">
          <ac:chgData name="Banerjee, Deepro" userId="59bb156d-7516-4212-a860-9ec41fb041f7" providerId="ADAL" clId="{ADAF4B5B-B7C9-7E40-B4B1-49C187825132}" dt="2021-09-14T23:42:52.144" v="945" actId="1035"/>
          <ac:spMkLst>
            <pc:docMk/>
            <pc:sldMk cId="995660219" sldId="259"/>
            <ac:spMk id="14" creationId="{6B09F2E1-F456-CF45-AEE2-BE585239B4BF}"/>
          </ac:spMkLst>
        </pc:spChg>
        <pc:spChg chg="add del mod">
          <ac:chgData name="Banerjee, Deepro" userId="59bb156d-7516-4212-a860-9ec41fb041f7" providerId="ADAL" clId="{ADAF4B5B-B7C9-7E40-B4B1-49C187825132}" dt="2021-09-14T23:40:01.284" v="881"/>
          <ac:spMkLst>
            <pc:docMk/>
            <pc:sldMk cId="995660219" sldId="259"/>
            <ac:spMk id="17" creationId="{5453CFCB-1629-0F4F-A475-9C2986922AEF}"/>
          </ac:spMkLst>
        </pc:spChg>
        <pc:spChg chg="add mod">
          <ac:chgData name="Banerjee, Deepro" userId="59bb156d-7516-4212-a860-9ec41fb041f7" providerId="ADAL" clId="{ADAF4B5B-B7C9-7E40-B4B1-49C187825132}" dt="2021-09-14T23:41:38.454" v="917" actId="1038"/>
          <ac:spMkLst>
            <pc:docMk/>
            <pc:sldMk cId="995660219" sldId="259"/>
            <ac:spMk id="18" creationId="{ADEE4983-D476-C149-934A-5A42571905DD}"/>
          </ac:spMkLst>
        </pc:spChg>
        <pc:spChg chg="add mod">
          <ac:chgData name="Banerjee, Deepro" userId="59bb156d-7516-4212-a860-9ec41fb041f7" providerId="ADAL" clId="{ADAF4B5B-B7C9-7E40-B4B1-49C187825132}" dt="2021-09-15T00:11:20.304" v="1309" actId="1076"/>
          <ac:spMkLst>
            <pc:docMk/>
            <pc:sldMk cId="995660219" sldId="259"/>
            <ac:spMk id="19" creationId="{6E827203-3A03-9A46-A2B0-B07C080D1681}"/>
          </ac:spMkLst>
        </pc:spChg>
        <pc:spChg chg="add mod">
          <ac:chgData name="Banerjee, Deepro" userId="59bb156d-7516-4212-a860-9ec41fb041f7" providerId="ADAL" clId="{ADAF4B5B-B7C9-7E40-B4B1-49C187825132}" dt="2021-09-14T23:43:30.733" v="957" actId="1076"/>
          <ac:spMkLst>
            <pc:docMk/>
            <pc:sldMk cId="995660219" sldId="259"/>
            <ac:spMk id="20" creationId="{0648F621-BE73-1446-BCD1-C7BCA2D56832}"/>
          </ac:spMkLst>
        </pc:spChg>
        <pc:spChg chg="add mod">
          <ac:chgData name="Banerjee, Deepro" userId="59bb156d-7516-4212-a860-9ec41fb041f7" providerId="ADAL" clId="{ADAF4B5B-B7C9-7E40-B4B1-49C187825132}" dt="2021-09-14T23:43:36.053" v="958" actId="1076"/>
          <ac:spMkLst>
            <pc:docMk/>
            <pc:sldMk cId="995660219" sldId="259"/>
            <ac:spMk id="21" creationId="{021CFF05-9920-9444-B2F9-E6B9E89266C5}"/>
          </ac:spMkLst>
        </pc:spChg>
        <pc:spChg chg="add mod">
          <ac:chgData name="Banerjee, Deepro" userId="59bb156d-7516-4212-a860-9ec41fb041f7" providerId="ADAL" clId="{ADAF4B5B-B7C9-7E40-B4B1-49C187825132}" dt="2021-09-14T23:43:40.780" v="959" actId="1076"/>
          <ac:spMkLst>
            <pc:docMk/>
            <pc:sldMk cId="995660219" sldId="259"/>
            <ac:spMk id="22" creationId="{20BD0159-8C3F-4E49-B2E3-4C71F8B80BF1}"/>
          </ac:spMkLst>
        </pc:spChg>
        <pc:spChg chg="add del">
          <ac:chgData name="Banerjee, Deepro" userId="59bb156d-7516-4212-a860-9ec41fb041f7" providerId="ADAL" clId="{ADAF4B5B-B7C9-7E40-B4B1-49C187825132}" dt="2021-09-15T00:10:06.634" v="1295" actId="478"/>
          <ac:spMkLst>
            <pc:docMk/>
            <pc:sldMk cId="995660219" sldId="259"/>
            <ac:spMk id="23" creationId="{E13F946C-F975-004B-9FB6-85528D1C5932}"/>
          </ac:spMkLst>
        </pc:spChg>
        <pc:spChg chg="add del mod">
          <ac:chgData name="Banerjee, Deepro" userId="59bb156d-7516-4212-a860-9ec41fb041f7" providerId="ADAL" clId="{ADAF4B5B-B7C9-7E40-B4B1-49C187825132}" dt="2021-09-15T00:10:51.379" v="1302" actId="478"/>
          <ac:spMkLst>
            <pc:docMk/>
            <pc:sldMk cId="995660219" sldId="259"/>
            <ac:spMk id="24" creationId="{BACB6023-065D-AA4E-8001-8AA1F31B39BE}"/>
          </ac:spMkLst>
        </pc:spChg>
        <pc:spChg chg="add mod">
          <ac:chgData name="Banerjee, Deepro" userId="59bb156d-7516-4212-a860-9ec41fb041f7" providerId="ADAL" clId="{ADAF4B5B-B7C9-7E40-B4B1-49C187825132}" dt="2021-09-15T00:11:10.339" v="1308" actId="20577"/>
          <ac:spMkLst>
            <pc:docMk/>
            <pc:sldMk cId="995660219" sldId="259"/>
            <ac:spMk id="25" creationId="{4CEA893A-3409-7D45-9F91-19C50A30326F}"/>
          </ac:spMkLst>
        </pc:spChg>
        <pc:cxnChg chg="add mod">
          <ac:chgData name="Banerjee, Deepro" userId="59bb156d-7516-4212-a860-9ec41fb041f7" providerId="ADAL" clId="{ADAF4B5B-B7C9-7E40-B4B1-49C187825132}" dt="2021-09-14T23:42:52.144" v="945" actId="1035"/>
          <ac:cxnSpMkLst>
            <pc:docMk/>
            <pc:sldMk cId="995660219" sldId="259"/>
            <ac:cxnSpMk id="10" creationId="{4BB69A74-B189-F749-B323-76B57E074E31}"/>
          </ac:cxnSpMkLst>
        </pc:cxnChg>
        <pc:cxnChg chg="add mod">
          <ac:chgData name="Banerjee, Deepro" userId="59bb156d-7516-4212-a860-9ec41fb041f7" providerId="ADAL" clId="{ADAF4B5B-B7C9-7E40-B4B1-49C187825132}" dt="2021-09-14T23:42:52.144" v="945" actId="1035"/>
          <ac:cxnSpMkLst>
            <pc:docMk/>
            <pc:sldMk cId="995660219" sldId="259"/>
            <ac:cxnSpMk id="13" creationId="{F73F34FB-D61E-FD46-8E6B-57EDCFEDDCA2}"/>
          </ac:cxnSpMkLst>
        </pc:cxnChg>
        <pc:cxnChg chg="add mod">
          <ac:chgData name="Banerjee, Deepro" userId="59bb156d-7516-4212-a860-9ec41fb041f7" providerId="ADAL" clId="{ADAF4B5B-B7C9-7E40-B4B1-49C187825132}" dt="2021-09-14T23:42:52.144" v="945" actId="1035"/>
          <ac:cxnSpMkLst>
            <pc:docMk/>
            <pc:sldMk cId="995660219" sldId="259"/>
            <ac:cxnSpMk id="16" creationId="{DDB4C5BC-1DF1-C445-B4F2-A1E64F780EB8}"/>
          </ac:cxnSpMkLst>
        </pc:cxnChg>
      </pc:sldChg>
      <pc:sldChg chg="modSp new mod">
        <pc:chgData name="Banerjee, Deepro" userId="59bb156d-7516-4212-a860-9ec41fb041f7" providerId="ADAL" clId="{ADAF4B5B-B7C9-7E40-B4B1-49C187825132}" dt="2021-09-05T13:42:04.172" v="132" actId="20577"/>
        <pc:sldMkLst>
          <pc:docMk/>
          <pc:sldMk cId="897164461" sldId="260"/>
        </pc:sldMkLst>
        <pc:spChg chg="mod">
          <ac:chgData name="Banerjee, Deepro" userId="59bb156d-7516-4212-a860-9ec41fb041f7" providerId="ADAL" clId="{ADAF4B5B-B7C9-7E40-B4B1-49C187825132}" dt="2021-09-05T13:42:04.172" v="132" actId="20577"/>
          <ac:spMkLst>
            <pc:docMk/>
            <pc:sldMk cId="897164461" sldId="260"/>
            <ac:spMk id="2" creationId="{922C5BC9-668A-0144-8EB9-32905554107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13.766" v="148" actId="20577"/>
        <pc:sldMkLst>
          <pc:docMk/>
          <pc:sldMk cId="252940018" sldId="261"/>
        </pc:sldMkLst>
        <pc:spChg chg="mod">
          <ac:chgData name="Banerjee, Deepro" userId="59bb156d-7516-4212-a860-9ec41fb041f7" providerId="ADAL" clId="{ADAF4B5B-B7C9-7E40-B4B1-49C187825132}" dt="2021-09-05T13:42:13.766" v="148" actId="20577"/>
          <ac:spMkLst>
            <pc:docMk/>
            <pc:sldMk cId="252940018" sldId="261"/>
            <ac:spMk id="2" creationId="{C4D78D97-1866-6142-AB77-7CCBC6225C14}"/>
          </ac:spMkLst>
        </pc:spChg>
      </pc:sldChg>
      <pc:sldChg chg="modSp new mod ord">
        <pc:chgData name="Banerjee, Deepro" userId="59bb156d-7516-4212-a860-9ec41fb041f7" providerId="ADAL" clId="{ADAF4B5B-B7C9-7E40-B4B1-49C187825132}" dt="2021-09-15T00:22:45.761" v="1310" actId="20578"/>
        <pc:sldMkLst>
          <pc:docMk/>
          <pc:sldMk cId="2364176863" sldId="262"/>
        </pc:sldMkLst>
        <pc:spChg chg="mod">
          <ac:chgData name="Banerjee, Deepro" userId="59bb156d-7516-4212-a860-9ec41fb041f7" providerId="ADAL" clId="{ADAF4B5B-B7C9-7E40-B4B1-49C187825132}" dt="2021-09-05T13:42:36.141" v="165" actId="20577"/>
          <ac:spMkLst>
            <pc:docMk/>
            <pc:sldMk cId="2364176863" sldId="262"/>
            <ac:spMk id="2" creationId="{9937B675-7FB5-284F-A87F-5FE9BECBE7E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47.604" v="177" actId="20577"/>
        <pc:sldMkLst>
          <pc:docMk/>
          <pc:sldMk cId="844203302" sldId="263"/>
        </pc:sldMkLst>
        <pc:spChg chg="mod">
          <ac:chgData name="Banerjee, Deepro" userId="59bb156d-7516-4212-a860-9ec41fb041f7" providerId="ADAL" clId="{ADAF4B5B-B7C9-7E40-B4B1-49C187825132}" dt="2021-09-05T13:42:47.604" v="177" actId="20577"/>
          <ac:spMkLst>
            <pc:docMk/>
            <pc:sldMk cId="844203302" sldId="263"/>
            <ac:spMk id="2" creationId="{26CD450E-121C-4A48-A026-1D3184DD0837}"/>
          </ac:spMkLst>
        </pc:spChg>
      </pc:sldChg>
      <pc:sldChg chg="modSp new mod">
        <pc:chgData name="Banerjee, Deepro" userId="59bb156d-7516-4212-a860-9ec41fb041f7" providerId="ADAL" clId="{ADAF4B5B-B7C9-7E40-B4B1-49C187825132}" dt="2021-09-05T22:59:13.701" v="663" actId="20577"/>
        <pc:sldMkLst>
          <pc:docMk/>
          <pc:sldMk cId="3321573013" sldId="264"/>
        </pc:sldMkLst>
        <pc:spChg chg="mod">
          <ac:chgData name="Banerjee, Deepro" userId="59bb156d-7516-4212-a860-9ec41fb041f7" providerId="ADAL" clId="{ADAF4B5B-B7C9-7E40-B4B1-49C187825132}" dt="2021-09-05T22:59:13.701" v="663" actId="20577"/>
          <ac:spMkLst>
            <pc:docMk/>
            <pc:sldMk cId="3321573013" sldId="264"/>
            <ac:spMk id="2" creationId="{A4944F15-95BB-F247-82FF-4410E020AC0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22.830" v="241" actId="20577"/>
        <pc:sldMkLst>
          <pc:docMk/>
          <pc:sldMk cId="320255401" sldId="265"/>
        </pc:sldMkLst>
        <pc:spChg chg="mod">
          <ac:chgData name="Banerjee, Deepro" userId="59bb156d-7516-4212-a860-9ec41fb041f7" providerId="ADAL" clId="{ADAF4B5B-B7C9-7E40-B4B1-49C187825132}" dt="2021-09-05T13:43:22.830" v="241" actId="20577"/>
          <ac:spMkLst>
            <pc:docMk/>
            <pc:sldMk cId="320255401" sldId="265"/>
            <ac:spMk id="2" creationId="{695350FA-3885-EE40-BCDC-745345139DA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34.815" v="270" actId="20577"/>
        <pc:sldMkLst>
          <pc:docMk/>
          <pc:sldMk cId="1590013482" sldId="266"/>
        </pc:sldMkLst>
        <pc:spChg chg="mod">
          <ac:chgData name="Banerjee, Deepro" userId="59bb156d-7516-4212-a860-9ec41fb041f7" providerId="ADAL" clId="{ADAF4B5B-B7C9-7E40-B4B1-49C187825132}" dt="2021-09-05T13:43:34.815" v="270" actId="20577"/>
          <ac:spMkLst>
            <pc:docMk/>
            <pc:sldMk cId="1590013482" sldId="266"/>
            <ac:spMk id="2" creationId="{31F592F1-51D1-EE42-843D-312BE910798E}"/>
          </ac:spMkLst>
        </pc:spChg>
      </pc:sldChg>
      <pc:sldChg chg="modSp add mod">
        <pc:chgData name="Banerjee, Deepro" userId="59bb156d-7516-4212-a860-9ec41fb041f7" providerId="ADAL" clId="{ADAF4B5B-B7C9-7E40-B4B1-49C187825132}" dt="2021-09-05T13:43:43.334" v="284" actId="20577"/>
        <pc:sldMkLst>
          <pc:docMk/>
          <pc:sldMk cId="2862041284" sldId="267"/>
        </pc:sldMkLst>
        <pc:spChg chg="mod">
          <ac:chgData name="Banerjee, Deepro" userId="59bb156d-7516-4212-a860-9ec41fb041f7" providerId="ADAL" clId="{ADAF4B5B-B7C9-7E40-B4B1-49C187825132}" dt="2021-09-05T13:43:43.334" v="284" actId="20577"/>
          <ac:spMkLst>
            <pc:docMk/>
            <pc:sldMk cId="2862041284" sldId="267"/>
            <ac:spMk id="2" creationId="{31F592F1-51D1-EE42-843D-312BE910798E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13.114" v="305" actId="20577"/>
        <pc:sldMkLst>
          <pc:docMk/>
          <pc:sldMk cId="1976759143" sldId="268"/>
        </pc:sldMkLst>
        <pc:spChg chg="mod">
          <ac:chgData name="Banerjee, Deepro" userId="59bb156d-7516-4212-a860-9ec41fb041f7" providerId="ADAL" clId="{ADAF4B5B-B7C9-7E40-B4B1-49C187825132}" dt="2021-09-05T13:44:13.114" v="305" actId="20577"/>
          <ac:spMkLst>
            <pc:docMk/>
            <pc:sldMk cId="1976759143" sldId="268"/>
            <ac:spMk id="2" creationId="{794F9F2B-A265-6643-BD51-85C0583F89C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53.297" v="324" actId="20577"/>
        <pc:sldMkLst>
          <pc:docMk/>
          <pc:sldMk cId="176311535" sldId="269"/>
        </pc:sldMkLst>
        <pc:spChg chg="mod">
          <ac:chgData name="Banerjee, Deepro" userId="59bb156d-7516-4212-a860-9ec41fb041f7" providerId="ADAL" clId="{ADAF4B5B-B7C9-7E40-B4B1-49C187825132}" dt="2021-09-05T13:44:53.297" v="324" actId="20577"/>
          <ac:spMkLst>
            <pc:docMk/>
            <pc:sldMk cId="176311535" sldId="269"/>
            <ac:spMk id="2" creationId="{8C47310E-BBEE-AD43-BCED-6A3B51E3949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8:29.175" v="352" actId="20577"/>
        <pc:sldMkLst>
          <pc:docMk/>
          <pc:sldMk cId="1473772075" sldId="270"/>
        </pc:sldMkLst>
        <pc:spChg chg="mod">
          <ac:chgData name="Banerjee, Deepro" userId="59bb156d-7516-4212-a860-9ec41fb041f7" providerId="ADAL" clId="{ADAF4B5B-B7C9-7E40-B4B1-49C187825132}" dt="2021-09-05T13:48:29.175" v="352" actId="20577"/>
          <ac:spMkLst>
            <pc:docMk/>
            <pc:sldMk cId="1473772075" sldId="270"/>
            <ac:spMk id="2" creationId="{D0E2D6FC-E5BD-B543-9270-BF682F328639}"/>
          </ac:spMkLst>
        </pc:spChg>
      </pc:sldChg>
      <pc:sldChg chg="modSp new mod">
        <pc:chgData name="Banerjee, Deepro" userId="59bb156d-7516-4212-a860-9ec41fb041f7" providerId="ADAL" clId="{ADAF4B5B-B7C9-7E40-B4B1-49C187825132}" dt="2021-09-05T13:50:14.254" v="375" actId="20577"/>
        <pc:sldMkLst>
          <pc:docMk/>
          <pc:sldMk cId="2582996409" sldId="271"/>
        </pc:sldMkLst>
        <pc:spChg chg="mod">
          <ac:chgData name="Banerjee, Deepro" userId="59bb156d-7516-4212-a860-9ec41fb041f7" providerId="ADAL" clId="{ADAF4B5B-B7C9-7E40-B4B1-49C187825132}" dt="2021-09-05T13:50:14.254" v="375" actId="20577"/>
          <ac:spMkLst>
            <pc:docMk/>
            <pc:sldMk cId="2582996409" sldId="271"/>
            <ac:spMk id="2" creationId="{CCAE8EAA-4C2C-9C43-90EF-2FA73C8B2B07}"/>
          </ac:spMkLst>
        </pc:spChg>
      </pc:sldChg>
      <pc:sldChg chg="add">
        <pc:chgData name="Banerjee, Deepro" userId="59bb156d-7516-4212-a860-9ec41fb041f7" providerId="ADAL" clId="{ADAF4B5B-B7C9-7E40-B4B1-49C187825132}" dt="2021-09-05T22:59:07.842" v="657" actId="2890"/>
        <pc:sldMkLst>
          <pc:docMk/>
          <pc:sldMk cId="3392852354" sldId="272"/>
        </pc:sldMkLst>
      </pc:sldChg>
      <pc:sldChg chg="modSp add mod modNotesTx">
        <pc:chgData name="Banerjee, Deepro" userId="59bb156d-7516-4212-a860-9ec41fb041f7" providerId="ADAL" clId="{ADAF4B5B-B7C9-7E40-B4B1-49C187825132}" dt="2021-09-15T00:58:34.424" v="1426" actId="20577"/>
        <pc:sldMkLst>
          <pc:docMk/>
          <pc:sldMk cId="3180347128" sldId="273"/>
        </pc:sldMkLst>
        <pc:spChg chg="mod">
          <ac:chgData name="Banerjee, Deepro" userId="59bb156d-7516-4212-a860-9ec41fb041f7" providerId="ADAL" clId="{ADAF4B5B-B7C9-7E40-B4B1-49C187825132}" dt="2021-09-06T23:17:08.371" v="681" actId="20577"/>
          <ac:spMkLst>
            <pc:docMk/>
            <pc:sldMk cId="3180347128" sldId="273"/>
            <ac:spMk id="2" creationId="{31F592F1-51D1-EE42-843D-312BE910798E}"/>
          </ac:spMkLst>
        </pc:spChg>
      </pc:sldChg>
      <pc:sldChg chg="modSp mod">
        <pc:chgData name="Banerjee, Deepro" userId="59bb156d-7516-4212-a860-9ec41fb041f7" providerId="ADAL" clId="{ADAF4B5B-B7C9-7E40-B4B1-49C187825132}" dt="2021-09-14T23:34:39.161" v="810" actId="1036"/>
        <pc:sldMkLst>
          <pc:docMk/>
          <pc:sldMk cId="2925457027" sldId="276"/>
        </pc:sldMkLst>
        <pc:spChg chg="mod">
          <ac:chgData name="Banerjee, Deepro" userId="59bb156d-7516-4212-a860-9ec41fb041f7" providerId="ADAL" clId="{ADAF4B5B-B7C9-7E40-B4B1-49C187825132}" dt="2021-09-14T23:34:39.161" v="810" actId="1036"/>
          <ac:spMkLst>
            <pc:docMk/>
            <pc:sldMk cId="2925457027" sldId="276"/>
            <ac:spMk id="3" creationId="{4B90F795-25A0-F04C-8A79-B381B3C0986B}"/>
          </ac:spMkLst>
        </pc:spChg>
      </pc:sldChg>
      <pc:sldChg chg="modSp new mod">
        <pc:chgData name="Banerjee, Deepro" userId="59bb156d-7516-4212-a860-9ec41fb041f7" providerId="ADAL" clId="{ADAF4B5B-B7C9-7E40-B4B1-49C187825132}" dt="2021-09-14T23:57:35.478" v="1293" actId="20577"/>
        <pc:sldMkLst>
          <pc:docMk/>
          <pc:sldMk cId="1667490555" sldId="277"/>
        </pc:sldMkLst>
        <pc:spChg chg="mod">
          <ac:chgData name="Banerjee, Deepro" userId="59bb156d-7516-4212-a860-9ec41fb041f7" providerId="ADAL" clId="{ADAF4B5B-B7C9-7E40-B4B1-49C187825132}" dt="2021-09-14T23:54:58.333" v="992" actId="20577"/>
          <ac:spMkLst>
            <pc:docMk/>
            <pc:sldMk cId="1667490555" sldId="277"/>
            <ac:spMk id="2" creationId="{96CF4C86-1A98-A340-9B6A-80B6ABEF8F10}"/>
          </ac:spMkLst>
        </pc:spChg>
        <pc:spChg chg="mod">
          <ac:chgData name="Banerjee, Deepro" userId="59bb156d-7516-4212-a860-9ec41fb041f7" providerId="ADAL" clId="{ADAF4B5B-B7C9-7E40-B4B1-49C187825132}" dt="2021-09-14T23:57:35.478" v="1293" actId="20577"/>
          <ac:spMkLst>
            <pc:docMk/>
            <pc:sldMk cId="1667490555" sldId="277"/>
            <ac:spMk id="3" creationId="{1BAD13D1-C77C-A64F-9557-2861DE3F03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/articles/s41576-019-0122-6#Sec11</a:t>
            </a:r>
          </a:p>
          <a:p>
            <a:r>
              <a:rPr lang="en-US" dirty="0"/>
              <a:t>https://</a:t>
            </a:r>
            <a:r>
              <a:rPr lang="en-US" dirty="0" err="1"/>
              <a:t>glassboxmedicine.com</a:t>
            </a:r>
            <a:r>
              <a:rPr lang="en-US" dirty="0"/>
              <a:t>/2019/06/21/</a:t>
            </a:r>
            <a:r>
              <a:rPr lang="en-US" dirty="0" err="1"/>
              <a:t>cnn</a:t>
            </a:r>
            <a:r>
              <a:rPr lang="en-US" dirty="0"/>
              <a:t>-heat-maps-saliency-backpropagation/</a:t>
            </a:r>
          </a:p>
          <a:p>
            <a:endParaRPr lang="en-US" dirty="0"/>
          </a:p>
          <a:p>
            <a:r>
              <a:rPr lang="en-US" dirty="0"/>
              <a:t>Getting a linear approximation of the non-linear function at a point a, using a Taylor’s series expansion: https://</a:t>
            </a:r>
            <a:r>
              <a:rPr lang="en-US" dirty="0" err="1"/>
              <a:t>en.wikipedia.org</a:t>
            </a:r>
            <a:r>
              <a:rPr lang="en-US"/>
              <a:t>/wiki/Taylor%27s_theorem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Figure4: https://</a:t>
            </a:r>
            <a:r>
              <a:rPr lang="en-US" dirty="0" err="1"/>
              <a:t>www.oreilly.com</a:t>
            </a:r>
            <a:r>
              <a:rPr lang="en-US" dirty="0"/>
              <a:t>/library/view/natural-language-processing/9781491978221/ch04.html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https://</a:t>
            </a:r>
            <a:r>
              <a:rPr lang="en-US" dirty="0" err="1"/>
              <a:t>www.ibm.com</a:t>
            </a:r>
            <a:r>
              <a:rPr lang="en-US" dirty="0"/>
              <a:t>/cloud/learn/recurrent-neural-networks</a:t>
            </a:r>
          </a:p>
          <a:p>
            <a:endParaRPr lang="en-US" dirty="0"/>
          </a:p>
          <a:p>
            <a:r>
              <a:rPr lang="en-US" dirty="0"/>
              <a:t>RNN explanation: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4BE5-6B3D-3943-8A0D-DAC60818D67D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0597-9138-F144-9B7E-EAC5FF8AF2B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51E-BA62-F44C-AA9C-6F5FBD309BEE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2941-1887-C34D-A48B-B4EFDE1048FE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1F5-0DFF-B24E-A414-84BBCBE2BC44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9F1D-E1DF-5D41-A5D0-CD37F4E9690B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0C9E-F411-0D48-9859-BC54788FC80E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D0C-2338-DE4D-9182-8F5F1E1DCD7E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853D-8CF5-A147-B532-E5D6509342B1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4C3A-1CD1-4A48-BFB0-C835304BC9D7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091-925D-C245-8DCC-DF5C9B213AC0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7BCF-AA86-4D4A-9127-8ED86CE8D83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3D49-5311-E54D-B862-0BFC73D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8CD8-8146-2E4B-A5A1-599113C2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F341-B531-2442-9659-C48924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028F-13E4-9145-BCD0-BC8C3176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DE2B-8C51-A94B-967B-6BDBC89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221-D0B4-F84A-B7BE-F2D1D460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EEBF-AB5F-CC4E-8761-6BFC129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372-D0B9-CE47-8B84-AE1D733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C4EE-3A4B-0548-8548-D06F96C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958-7F04-8341-960B-019233F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FDD8-8E46-124E-AAD7-02A2417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F913-FF4A-9743-91DA-894CBC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C101-462B-1743-8859-93653A5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E2B9-97C1-1149-81BE-15BF3E2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C86-1A98-A340-9B6A-80B6ABE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3D1-C77C-A64F-9557-2861DE3F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aligned to our research area</a:t>
            </a:r>
          </a:p>
          <a:p>
            <a:r>
              <a:rPr lang="en-US" dirty="0"/>
              <a:t>Supplements current state-of-the-art deep learning models with an attention mechanism and achieves comparable/superior performance</a:t>
            </a:r>
          </a:p>
          <a:p>
            <a:r>
              <a:rPr lang="en-US" dirty="0"/>
              <a:t>Claims that attention mechanism can improve model interpretation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9A4E-24AC-7545-A08E-00C9F3EB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75E5-4290-7144-BE92-C5DEDF7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C7CA-AF39-1D4C-B2A5-3E64226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05EE7-7A68-8F4D-B822-562E4CB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3161-3E4F-6D4F-BD79-6776D6A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018A-7406-044D-BE52-22E7C80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A155A-DDB9-0141-8DEE-6BCD6FC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is good at summarizing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6032499"/>
            <a:ext cx="10841966" cy="508001"/>
          </a:xfrm>
        </p:spPr>
        <p:txBody>
          <a:bodyPr/>
          <a:lstStyle/>
          <a:p>
            <a:r>
              <a:rPr lang="en-US" dirty="0"/>
              <a:t>Also referred to as Feedforward networks/Dense layers/Fully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BC21B1-0BE7-854F-BB0D-684FBEA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1684172"/>
            <a:ext cx="5340351" cy="3257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34BAE-D574-F84B-9C87-CABE6202CE84}"/>
              </a:ext>
            </a:extLst>
          </p:cNvPr>
          <p:cNvSpPr txBox="1"/>
          <p:nvPr/>
        </p:nvSpPr>
        <p:spPr>
          <a:xfrm>
            <a:off x="4074641" y="3901461"/>
            <a:ext cx="107950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5D3D-668E-EB49-BF18-C0ACCE8D7C6D}"/>
              </a:ext>
            </a:extLst>
          </p:cNvPr>
          <p:cNvSpPr txBox="1"/>
          <p:nvPr/>
        </p:nvSpPr>
        <p:spPr>
          <a:xfrm>
            <a:off x="5099993" y="5092925"/>
            <a:ext cx="1412019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𝛔 (</a:t>
            </a:r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1BCFB-2EE9-F44F-B1C3-4A086E4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can find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593945"/>
            <a:ext cx="10841966" cy="717841"/>
          </a:xfrm>
        </p:spPr>
        <p:txBody>
          <a:bodyPr/>
          <a:lstStyle/>
          <a:p>
            <a:r>
              <a:rPr lang="en-US" dirty="0"/>
              <a:t>CNNs are used to find sequence motifs where the Transcription Factor might bind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0B6C1-AF74-204E-B0E3-107AAB11D693}"/>
              </a:ext>
            </a:extLst>
          </p:cNvPr>
          <p:cNvGrpSpPr/>
          <p:nvPr/>
        </p:nvGrpSpPr>
        <p:grpSpPr>
          <a:xfrm>
            <a:off x="860836" y="2664707"/>
            <a:ext cx="10470328" cy="593124"/>
            <a:chOff x="827900" y="2788505"/>
            <a:chExt cx="10470328" cy="593124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6D72B1C-C424-5F49-9472-998274F0FB44}"/>
                </a:ext>
              </a:extLst>
            </p:cNvPr>
            <p:cNvSpPr/>
            <p:nvPr/>
          </p:nvSpPr>
          <p:spPr>
            <a:xfrm>
              <a:off x="82790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E1C8E9D4-05E3-8B4F-81A8-7F96AC60FBD5}"/>
                </a:ext>
              </a:extLst>
            </p:cNvPr>
            <p:cNvSpPr/>
            <p:nvPr/>
          </p:nvSpPr>
          <p:spPr>
            <a:xfrm>
              <a:off x="152547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B6C549-8180-ED40-8742-A5488CBB255F}"/>
                </a:ext>
              </a:extLst>
            </p:cNvPr>
            <p:cNvSpPr/>
            <p:nvPr/>
          </p:nvSpPr>
          <p:spPr>
            <a:xfrm>
              <a:off x="222304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E6B4EB1-AF6F-0545-ADFB-57B978152D21}"/>
                </a:ext>
              </a:extLst>
            </p:cNvPr>
            <p:cNvSpPr/>
            <p:nvPr/>
          </p:nvSpPr>
          <p:spPr>
            <a:xfrm>
              <a:off x="292061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074EF0C-8894-A949-94BE-F016790B78F3}"/>
                </a:ext>
              </a:extLst>
            </p:cNvPr>
            <p:cNvSpPr/>
            <p:nvPr/>
          </p:nvSpPr>
          <p:spPr>
            <a:xfrm>
              <a:off x="3618184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494F0F4-4154-9044-84DB-2C268F82AE45}"/>
                </a:ext>
              </a:extLst>
            </p:cNvPr>
            <p:cNvSpPr/>
            <p:nvPr/>
          </p:nvSpPr>
          <p:spPr>
            <a:xfrm>
              <a:off x="4315755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040A991-B741-FB4F-ABD2-88213F00C474}"/>
                </a:ext>
              </a:extLst>
            </p:cNvPr>
            <p:cNvSpPr/>
            <p:nvPr/>
          </p:nvSpPr>
          <p:spPr>
            <a:xfrm>
              <a:off x="5013326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386BBFA-072B-AB40-A6F0-FE955DC89515}"/>
                </a:ext>
              </a:extLst>
            </p:cNvPr>
            <p:cNvSpPr/>
            <p:nvPr/>
          </p:nvSpPr>
          <p:spPr>
            <a:xfrm>
              <a:off x="5710897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B4B1D10-AC78-6E4B-AD12-487B05EC45C6}"/>
                </a:ext>
              </a:extLst>
            </p:cNvPr>
            <p:cNvSpPr/>
            <p:nvPr/>
          </p:nvSpPr>
          <p:spPr>
            <a:xfrm>
              <a:off x="6408468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FD1B1C40-C321-9543-A2EE-68215A31C32C}"/>
                </a:ext>
              </a:extLst>
            </p:cNvPr>
            <p:cNvSpPr/>
            <p:nvPr/>
          </p:nvSpPr>
          <p:spPr>
            <a:xfrm>
              <a:off x="7106039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98E74F14-8CE9-AA46-BB2B-4B332B060475}"/>
                </a:ext>
              </a:extLst>
            </p:cNvPr>
            <p:cNvSpPr/>
            <p:nvPr/>
          </p:nvSpPr>
          <p:spPr>
            <a:xfrm>
              <a:off x="780361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C7CAA2C-AD1D-B146-A585-999D60639823}"/>
                </a:ext>
              </a:extLst>
            </p:cNvPr>
            <p:cNvSpPr/>
            <p:nvPr/>
          </p:nvSpPr>
          <p:spPr>
            <a:xfrm>
              <a:off x="850118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EB89385F-BD9F-F543-8075-E8F79F8B71CA}"/>
                </a:ext>
              </a:extLst>
            </p:cNvPr>
            <p:cNvSpPr/>
            <p:nvPr/>
          </p:nvSpPr>
          <p:spPr>
            <a:xfrm>
              <a:off x="919875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3EE69D4D-7A3C-5A43-8F6B-4E37BB01B121}"/>
                </a:ext>
              </a:extLst>
            </p:cNvPr>
            <p:cNvSpPr/>
            <p:nvPr/>
          </p:nvSpPr>
          <p:spPr>
            <a:xfrm>
              <a:off x="989632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24971755-A011-0E43-B291-307B2C631E0C}"/>
                </a:ext>
              </a:extLst>
            </p:cNvPr>
            <p:cNvSpPr/>
            <p:nvPr/>
          </p:nvSpPr>
          <p:spPr>
            <a:xfrm>
              <a:off x="1059389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48BC00-2057-F64F-9FD2-7238E4A3A8AD}"/>
              </a:ext>
            </a:extLst>
          </p:cNvPr>
          <p:cNvGrpSpPr/>
          <p:nvPr/>
        </p:nvGrpSpPr>
        <p:grpSpPr>
          <a:xfrm>
            <a:off x="806246" y="2217687"/>
            <a:ext cx="4393441" cy="2558200"/>
            <a:chOff x="808754" y="2223865"/>
            <a:chExt cx="4393441" cy="2558200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90A533B6-F69A-E449-845F-87F336A99004}"/>
                </a:ext>
              </a:extLst>
            </p:cNvPr>
            <p:cNvSpPr/>
            <p:nvPr/>
          </p:nvSpPr>
          <p:spPr>
            <a:xfrm>
              <a:off x="808754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49D1E-A6C1-F74E-8F25-99D71468B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54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F5D43D-AFF6-A64C-8D2B-19DA4EF25D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13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63A6E8C-3BB2-9041-A602-085A76B13DF2}"/>
                </a:ext>
              </a:extLst>
            </p:cNvPr>
            <p:cNvSpPr/>
            <p:nvPr/>
          </p:nvSpPr>
          <p:spPr>
            <a:xfrm>
              <a:off x="4700858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0.8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E31D17-C6EB-5746-8C69-8C259D4ADB31}"/>
                </a:ext>
              </a:extLst>
            </p:cNvPr>
            <p:cNvCxnSpPr/>
            <p:nvPr/>
          </p:nvCxnSpPr>
          <p:spPr>
            <a:xfrm>
              <a:off x="808754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0B9EA0-7463-B040-9F65-ACA30B80A625}"/>
                </a:ext>
              </a:extLst>
            </p:cNvPr>
            <p:cNvCxnSpPr/>
            <p:nvPr/>
          </p:nvCxnSpPr>
          <p:spPr>
            <a:xfrm>
              <a:off x="3012394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D35CD-3B59-A441-8C4D-D995B808FDFF}"/>
              </a:ext>
            </a:extLst>
          </p:cNvPr>
          <p:cNvGrpSpPr/>
          <p:nvPr/>
        </p:nvGrpSpPr>
        <p:grpSpPr>
          <a:xfrm>
            <a:off x="7090120" y="2227983"/>
            <a:ext cx="4393441" cy="2558200"/>
            <a:chOff x="7090120" y="2227983"/>
            <a:chExt cx="4393441" cy="2558200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F037D216-6126-9241-AA3C-F13C1CD6CEE7}"/>
                </a:ext>
              </a:extLst>
            </p:cNvPr>
            <p:cNvSpPr/>
            <p:nvPr/>
          </p:nvSpPr>
          <p:spPr>
            <a:xfrm>
              <a:off x="7090120" y="2227983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42692-BD7E-594C-9486-76238B9B43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20" y="2227983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B90C7-F80C-3B4E-8D22-1EC9C063B4BA}"/>
                </a:ext>
              </a:extLst>
            </p:cNvPr>
            <p:cNvCxnSpPr>
              <a:cxnSpLocks/>
            </p:cNvCxnSpPr>
            <p:nvPr/>
          </p:nvCxnSpPr>
          <p:spPr>
            <a:xfrm>
              <a:off x="9241679" y="2227983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48AB4C0F-85AC-4C45-9F97-505780353581}"/>
                </a:ext>
              </a:extLst>
            </p:cNvPr>
            <p:cNvSpPr/>
            <p:nvPr/>
          </p:nvSpPr>
          <p:spPr>
            <a:xfrm>
              <a:off x="10982224" y="4328983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622213-A0B1-A146-ACE4-AC57FD00B2D8}"/>
                </a:ext>
              </a:extLst>
            </p:cNvPr>
            <p:cNvCxnSpPr/>
            <p:nvPr/>
          </p:nvCxnSpPr>
          <p:spPr>
            <a:xfrm>
              <a:off x="7090120" y="3702791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7496A1-C65A-4746-BFB3-DD6AD55F8803}"/>
                </a:ext>
              </a:extLst>
            </p:cNvPr>
            <p:cNvCxnSpPr/>
            <p:nvPr/>
          </p:nvCxnSpPr>
          <p:spPr>
            <a:xfrm>
              <a:off x="9293760" y="3702791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2E872A-ED6C-504F-9F7B-8E2F6852166E}"/>
              </a:ext>
            </a:extLst>
          </p:cNvPr>
          <p:cNvGrpSpPr/>
          <p:nvPr/>
        </p:nvGrpSpPr>
        <p:grpSpPr>
          <a:xfrm>
            <a:off x="1529842" y="2217687"/>
            <a:ext cx="4393441" cy="2558200"/>
            <a:chOff x="1529842" y="2223865"/>
            <a:chExt cx="4393441" cy="255820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F0A28B38-6213-3047-90B6-968C17430ED3}"/>
                </a:ext>
              </a:extLst>
            </p:cNvPr>
            <p:cNvSpPr/>
            <p:nvPr/>
          </p:nvSpPr>
          <p:spPr>
            <a:xfrm>
              <a:off x="1529842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94359-CDC9-2749-8282-57243B02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42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1CF323-DDBC-F54E-9CDA-CE0959A5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01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9C6CC4F5-D870-454B-91C4-8E34696852B9}"/>
                </a:ext>
              </a:extLst>
            </p:cNvPr>
            <p:cNvSpPr/>
            <p:nvPr/>
          </p:nvSpPr>
          <p:spPr>
            <a:xfrm>
              <a:off x="5421946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1D27F3-5963-4945-8CF7-E473BEAC16D5}"/>
                </a:ext>
              </a:extLst>
            </p:cNvPr>
            <p:cNvCxnSpPr/>
            <p:nvPr/>
          </p:nvCxnSpPr>
          <p:spPr>
            <a:xfrm>
              <a:off x="1529842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3DB6-AB51-9247-8B9C-F293E9E70100}"/>
                </a:ext>
              </a:extLst>
            </p:cNvPr>
            <p:cNvCxnSpPr/>
            <p:nvPr/>
          </p:nvCxnSpPr>
          <p:spPr>
            <a:xfrm>
              <a:off x="3733482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FAA88-52B9-3241-A944-6243B5E49297}"/>
              </a:ext>
            </a:extLst>
          </p:cNvPr>
          <p:cNvGrpSpPr/>
          <p:nvPr/>
        </p:nvGrpSpPr>
        <p:grpSpPr>
          <a:xfrm>
            <a:off x="2234177" y="2217687"/>
            <a:ext cx="4393441" cy="2558200"/>
            <a:chOff x="2234177" y="2223865"/>
            <a:chExt cx="4393441" cy="2558200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C9CA7D81-6701-734A-93F9-DF94DD85BE21}"/>
                </a:ext>
              </a:extLst>
            </p:cNvPr>
            <p:cNvSpPr/>
            <p:nvPr/>
          </p:nvSpPr>
          <p:spPr>
            <a:xfrm>
              <a:off x="2234177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2D6EE9-5EFD-7249-98BE-1BA7F4030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77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F9CE55-5AEF-FC42-8BF5-B2BBDA59098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36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B0790EAE-33D8-854C-8B77-42E2C0258287}"/>
                </a:ext>
              </a:extLst>
            </p:cNvPr>
            <p:cNvSpPr/>
            <p:nvPr/>
          </p:nvSpPr>
          <p:spPr>
            <a:xfrm>
              <a:off x="6126281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1FE78-6324-5A4A-99B4-D54D5FF33060}"/>
                </a:ext>
              </a:extLst>
            </p:cNvPr>
            <p:cNvCxnSpPr/>
            <p:nvPr/>
          </p:nvCxnSpPr>
          <p:spPr>
            <a:xfrm>
              <a:off x="2234177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21E066-1424-7B41-8004-53E146945063}"/>
                </a:ext>
              </a:extLst>
            </p:cNvPr>
            <p:cNvCxnSpPr/>
            <p:nvPr/>
          </p:nvCxnSpPr>
          <p:spPr>
            <a:xfrm>
              <a:off x="4437817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8473BFD-68B3-C348-9F83-4B7072A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can learn context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B02100-8AF5-024A-9222-57883BF2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5515293" y="2760379"/>
            <a:ext cx="3989781" cy="2433920"/>
          </a:xfr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2A9C815-48C3-4D44-8858-26062DF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1" y="1982449"/>
            <a:ext cx="2895600" cy="35052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4795911-FFB0-2048-9A0C-C02182B2AC76}"/>
              </a:ext>
            </a:extLst>
          </p:cNvPr>
          <p:cNvSpPr/>
          <p:nvPr/>
        </p:nvSpPr>
        <p:spPr>
          <a:xfrm>
            <a:off x="3576918" y="3681261"/>
            <a:ext cx="625711" cy="648692"/>
          </a:xfrm>
          <a:prstGeom prst="mathMultiply">
            <a:avLst>
              <a:gd name="adj1" fmla="val 84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4E329833-1DB7-E741-AD60-9C350525E712}"/>
              </a:ext>
            </a:extLst>
          </p:cNvPr>
          <p:cNvSpPr/>
          <p:nvPr/>
        </p:nvSpPr>
        <p:spPr>
          <a:xfrm>
            <a:off x="4477870" y="3745263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B39E82-11E0-9344-92B1-1059C02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8</a:t>
            </a:fld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A0DCBC7-F9F1-EC4B-90A8-2222763F1FDC}"/>
              </a:ext>
            </a:extLst>
          </p:cNvPr>
          <p:cNvSpPr/>
          <p:nvPr/>
        </p:nvSpPr>
        <p:spPr>
          <a:xfrm>
            <a:off x="5715001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752038F-509F-5F40-94DA-B660F06BE8D6}"/>
              </a:ext>
            </a:extLst>
          </p:cNvPr>
          <p:cNvSpPr/>
          <p:nvPr/>
        </p:nvSpPr>
        <p:spPr>
          <a:xfrm>
            <a:off x="5715001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8C6EBC3-E535-024B-992A-31033609468E}"/>
              </a:ext>
            </a:extLst>
          </p:cNvPr>
          <p:cNvSpPr/>
          <p:nvPr/>
        </p:nvSpPr>
        <p:spPr>
          <a:xfrm>
            <a:off x="5715001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03B18-623E-BA49-AC84-3226577EC04A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6104966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B20E6-BD32-A44E-AC30-0BF4F0408CCC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V="1">
            <a:off x="6104966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F2A51633-EEBE-2F46-A4D4-2BB379A019E9}"/>
              </a:ext>
            </a:extLst>
          </p:cNvPr>
          <p:cNvSpPr/>
          <p:nvPr/>
        </p:nvSpPr>
        <p:spPr>
          <a:xfrm>
            <a:off x="675714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EED381A-D6A2-AB47-B1D5-ACE6F09AA56C}"/>
              </a:ext>
            </a:extLst>
          </p:cNvPr>
          <p:cNvSpPr/>
          <p:nvPr/>
        </p:nvSpPr>
        <p:spPr>
          <a:xfrm>
            <a:off x="675714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68C754CA-5949-A340-8497-C02853F46D88}"/>
              </a:ext>
            </a:extLst>
          </p:cNvPr>
          <p:cNvSpPr/>
          <p:nvPr/>
        </p:nvSpPr>
        <p:spPr>
          <a:xfrm>
            <a:off x="675714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2E193-03E9-354E-BD0E-DB58060A2D6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V="1">
            <a:off x="714711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70150-F579-3B49-86AD-F2731AF2360F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14711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542DDD1-CE1D-B94E-B2D6-6766DC645A69}"/>
              </a:ext>
            </a:extLst>
          </p:cNvPr>
          <p:cNvSpPr/>
          <p:nvPr/>
        </p:nvSpPr>
        <p:spPr>
          <a:xfrm>
            <a:off x="8338994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1268C84-D66D-1446-8F8C-30E6AA3F028B}"/>
              </a:ext>
            </a:extLst>
          </p:cNvPr>
          <p:cNvSpPr/>
          <p:nvPr/>
        </p:nvSpPr>
        <p:spPr>
          <a:xfrm>
            <a:off x="8338994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02E4D35-5CFC-0E49-B466-D8E4FF11A0BF}"/>
              </a:ext>
            </a:extLst>
          </p:cNvPr>
          <p:cNvSpPr/>
          <p:nvPr/>
        </p:nvSpPr>
        <p:spPr>
          <a:xfrm>
            <a:off x="8338994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5EA016-C734-634B-921E-9C45B92E32B6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8728959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D2CB4-7D01-C44C-B435-636301FD437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728959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9D8EC6A8-B149-C54C-9DCB-BCCF2253C4AC}"/>
              </a:ext>
            </a:extLst>
          </p:cNvPr>
          <p:cNvSpPr/>
          <p:nvPr/>
        </p:nvSpPr>
        <p:spPr>
          <a:xfrm>
            <a:off x="9347523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341225C-E6EA-574A-9613-7BC728C252F9}"/>
              </a:ext>
            </a:extLst>
          </p:cNvPr>
          <p:cNvSpPr/>
          <p:nvPr/>
        </p:nvSpPr>
        <p:spPr>
          <a:xfrm>
            <a:off x="9347523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9B3EF7C2-9764-2340-9621-39B489A7D841}"/>
              </a:ext>
            </a:extLst>
          </p:cNvPr>
          <p:cNvSpPr/>
          <p:nvPr/>
        </p:nvSpPr>
        <p:spPr>
          <a:xfrm>
            <a:off x="9347523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D3D3B6-BD2D-5948-825A-BEFEAF332751}"/>
              </a:ext>
            </a:extLst>
          </p:cNvPr>
          <p:cNvCxnSpPr>
            <a:stCxn id="26" idx="0"/>
            <a:endCxn id="28" idx="4"/>
          </p:cNvCxnSpPr>
          <p:nvPr/>
        </p:nvCxnSpPr>
        <p:spPr>
          <a:xfrm flipV="1">
            <a:off x="9737488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08320-1903-F04A-9A7B-2EC7D025E658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9737488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nut 30">
            <a:extLst>
              <a:ext uri="{FF2B5EF4-FFF2-40B4-BE49-F238E27FC236}">
                <a16:creationId xmlns:a16="http://schemas.microsoft.com/office/drawing/2014/main" id="{19CAE25E-EB99-2F4D-8035-CD7F7F4505AA}"/>
              </a:ext>
            </a:extLst>
          </p:cNvPr>
          <p:cNvSpPr/>
          <p:nvPr/>
        </p:nvSpPr>
        <p:spPr>
          <a:xfrm>
            <a:off x="1112701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D37E4B-6361-354C-A3A4-486B470D4AB2}"/>
              </a:ext>
            </a:extLst>
          </p:cNvPr>
          <p:cNvSpPr/>
          <p:nvPr/>
        </p:nvSpPr>
        <p:spPr>
          <a:xfrm>
            <a:off x="1112701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B5212229-9BB1-A646-AB15-2EF71C0D2ADF}"/>
              </a:ext>
            </a:extLst>
          </p:cNvPr>
          <p:cNvSpPr/>
          <p:nvPr/>
        </p:nvSpPr>
        <p:spPr>
          <a:xfrm>
            <a:off x="1112701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06B040-4DCE-DB4F-889E-BDCE256ABD80}"/>
              </a:ext>
            </a:extLst>
          </p:cNvPr>
          <p:cNvCxnSpPr>
            <a:stCxn id="31" idx="0"/>
            <a:endCxn id="33" idx="4"/>
          </p:cNvCxnSpPr>
          <p:nvPr/>
        </p:nvCxnSpPr>
        <p:spPr>
          <a:xfrm flipV="1">
            <a:off x="1151698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8B2565-7AB1-B54A-836E-481B46647F38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V="1">
            <a:off x="1151698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41B956-1E33-0D45-9311-B341B0F0F45F}"/>
              </a:ext>
            </a:extLst>
          </p:cNvPr>
          <p:cNvSpPr txBox="1"/>
          <p:nvPr/>
        </p:nvSpPr>
        <p:spPr>
          <a:xfrm>
            <a:off x="7704531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0DD32-5F2B-B14B-9AF7-86C5AC125AB2}"/>
              </a:ext>
            </a:extLst>
          </p:cNvPr>
          <p:cNvSpPr txBox="1"/>
          <p:nvPr/>
        </p:nvSpPr>
        <p:spPr>
          <a:xfrm>
            <a:off x="10351570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95837E-61C6-FB43-9D14-04BB398BDEFD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6494931" y="3974600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ACD04-03F0-814F-8877-E1EA074FC5B4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9118924" y="3974600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2AC61-88E8-BB4B-AAD3-D69ADB4E4FA1}"/>
              </a:ext>
            </a:extLst>
          </p:cNvPr>
          <p:cNvCxnSpPr>
            <a:stCxn id="28" idx="6"/>
          </p:cNvCxnSpPr>
          <p:nvPr/>
        </p:nvCxnSpPr>
        <p:spPr>
          <a:xfrm flipV="1">
            <a:off x="10127453" y="3974599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1502B-4744-0C46-BB77-482BED4B9AF7}"/>
              </a:ext>
            </a:extLst>
          </p:cNvPr>
          <p:cNvCxnSpPr/>
          <p:nvPr/>
        </p:nvCxnSpPr>
        <p:spPr>
          <a:xfrm>
            <a:off x="7537078" y="3974599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  <p:bldP spid="12" grpId="1" animBg="1"/>
      <p:bldP spid="13" grpId="0" animBg="1"/>
      <p:bldP spid="16" grpId="0" animBg="1"/>
      <p:bldP spid="17" grpId="0" animBg="1"/>
      <p:bldP spid="17" grpId="1" animBg="1"/>
      <p:bldP spid="18" grpId="0" animBg="1"/>
      <p:bldP spid="21" grpId="0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CNN-RNN state-of-the-art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965-A6A2-4946-934B-8330D69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40316-E664-7C49-9F6B-9CE55C7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474448"/>
            <a:ext cx="10841966" cy="871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will capture motif/motifs</a:t>
            </a:r>
          </a:p>
          <a:p>
            <a:r>
              <a:rPr lang="en-US" dirty="0"/>
              <a:t>RNN will capture context within and between motifs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98458-C785-C646-9C39-F3E1B2CB4CAF}"/>
              </a:ext>
            </a:extLst>
          </p:cNvPr>
          <p:cNvSpPr txBox="1"/>
          <p:nvPr/>
        </p:nvSpPr>
        <p:spPr>
          <a:xfrm rot="16200000">
            <a:off x="681136" y="2855612"/>
            <a:ext cx="335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chemeClr val="accent4"/>
                </a:solidFill>
              </a:rPr>
              <a:t>TT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chemeClr val="accent2"/>
                </a:solidFill>
              </a:rPr>
              <a:t>G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A7B4A21-64E7-4748-B9B4-6EC08CDC9FF9}"/>
              </a:ext>
            </a:extLst>
          </p:cNvPr>
          <p:cNvSpPr/>
          <p:nvPr/>
        </p:nvSpPr>
        <p:spPr>
          <a:xfrm>
            <a:off x="2777064" y="2950577"/>
            <a:ext cx="880533" cy="364067"/>
          </a:xfrm>
          <a:prstGeom prst="rightArrow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1B338F-BF51-F645-A69E-2D4E4EA86B6A}"/>
              </a:ext>
            </a:extLst>
          </p:cNvPr>
          <p:cNvSpPr/>
          <p:nvPr/>
        </p:nvSpPr>
        <p:spPr>
          <a:xfrm>
            <a:off x="6214532" y="2362144"/>
            <a:ext cx="948266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69A74-B189-F749-B323-76B57E074E31}"/>
              </a:ext>
            </a:extLst>
          </p:cNvPr>
          <p:cNvCxnSpPr>
            <a:cxnSpLocks/>
          </p:cNvCxnSpPr>
          <p:nvPr/>
        </p:nvCxnSpPr>
        <p:spPr>
          <a:xfrm>
            <a:off x="5520269" y="3132610"/>
            <a:ext cx="69426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99ECA-9F59-6B47-8FDA-644A3DC4F48A}"/>
              </a:ext>
            </a:extLst>
          </p:cNvPr>
          <p:cNvSpPr/>
          <p:nvPr/>
        </p:nvSpPr>
        <p:spPr>
          <a:xfrm>
            <a:off x="7755464" y="1993843"/>
            <a:ext cx="948266" cy="2277534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F34FB-D61E-FD46-8E6B-57EDCFEDDCA2}"/>
              </a:ext>
            </a:extLst>
          </p:cNvPr>
          <p:cNvCxnSpPr>
            <a:cxnSpLocks/>
          </p:cNvCxnSpPr>
          <p:nvPr/>
        </p:nvCxnSpPr>
        <p:spPr>
          <a:xfrm flipV="1">
            <a:off x="7162798" y="3132610"/>
            <a:ext cx="59266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09F2E1-F456-CF45-AEE2-BE585239B4BF}"/>
              </a:ext>
            </a:extLst>
          </p:cNvPr>
          <p:cNvSpPr/>
          <p:nvPr/>
        </p:nvSpPr>
        <p:spPr>
          <a:xfrm>
            <a:off x="9194797" y="2777010"/>
            <a:ext cx="711200" cy="7112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4C5BC-1DF1-C445-B4F2-A1E64F780EB8}"/>
              </a:ext>
            </a:extLst>
          </p:cNvPr>
          <p:cNvCxnSpPr>
            <a:cxnSpLocks/>
          </p:cNvCxnSpPr>
          <p:nvPr/>
        </p:nvCxnSpPr>
        <p:spPr>
          <a:xfrm>
            <a:off x="8703730" y="3132610"/>
            <a:ext cx="49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EE4983-D476-C149-934A-5A42571905DD}"/>
              </a:ext>
            </a:extLst>
          </p:cNvPr>
          <p:cNvSpPr txBox="1"/>
          <p:nvPr/>
        </p:nvSpPr>
        <p:spPr>
          <a:xfrm>
            <a:off x="1947332" y="492748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27203-3A03-9A46-A2B0-B07C080D1681}"/>
              </a:ext>
            </a:extLst>
          </p:cNvPr>
          <p:cNvSpPr txBox="1"/>
          <p:nvPr/>
        </p:nvSpPr>
        <p:spPr>
          <a:xfrm>
            <a:off x="4449900" y="4921482"/>
            <a:ext cx="6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F621-BE73-1446-BCD1-C7BCA2D56832}"/>
              </a:ext>
            </a:extLst>
          </p:cNvPr>
          <p:cNvSpPr txBox="1"/>
          <p:nvPr/>
        </p:nvSpPr>
        <p:spPr>
          <a:xfrm>
            <a:off x="6383862" y="4927486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CFF05-9920-9444-B2F9-E6B9E89266C5}"/>
              </a:ext>
            </a:extLst>
          </p:cNvPr>
          <p:cNvSpPr txBox="1"/>
          <p:nvPr/>
        </p:nvSpPr>
        <p:spPr>
          <a:xfrm>
            <a:off x="7924795" y="4927486"/>
            <a:ext cx="6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0159-8C3F-4E49-B2E3-4C71F8B80BF1}"/>
              </a:ext>
            </a:extLst>
          </p:cNvPr>
          <p:cNvSpPr txBox="1"/>
          <p:nvPr/>
        </p:nvSpPr>
        <p:spPr>
          <a:xfrm>
            <a:off x="9033929" y="4927486"/>
            <a:ext cx="10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EA893A-3409-7D45-9F91-19C50A30326F}"/>
              </a:ext>
            </a:extLst>
          </p:cNvPr>
          <p:cNvSpPr/>
          <p:nvPr/>
        </p:nvSpPr>
        <p:spPr>
          <a:xfrm>
            <a:off x="4039943" y="2362144"/>
            <a:ext cx="1429521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806</Words>
  <Application>Microsoft Macintosh PowerPoint</Application>
  <PresentationFormat>Widescreen</PresentationFormat>
  <Paragraphs>159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Reasons for choosing this paper</vt:lpstr>
      <vt:lpstr>Cell types differ due to gene expression differences</vt:lpstr>
      <vt:lpstr>Transcription Factors regulate gene transcription </vt:lpstr>
      <vt:lpstr>Deep Learning models show superior performance</vt:lpstr>
      <vt:lpstr>Multi-layer perceptron is good at summarizing tasks</vt:lpstr>
      <vt:lpstr>Convolutional Neural Network can find patterns</vt:lpstr>
      <vt:lpstr>Recurrent Neural Network can learn context</vt:lpstr>
      <vt:lpstr>Current CNN-RNN state-of-the-art architecture</vt:lpstr>
      <vt:lpstr>Attention Layers</vt:lpstr>
      <vt:lpstr>Dataset and Features</vt:lpstr>
      <vt:lpstr>Model Architecture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34</cp:revision>
  <dcterms:created xsi:type="dcterms:W3CDTF">2021-09-05T13:39:10Z</dcterms:created>
  <dcterms:modified xsi:type="dcterms:W3CDTF">2021-09-15T00:58:47Z</dcterms:modified>
</cp:coreProperties>
</file>