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72" r:id="rId15"/>
    <p:sldId id="265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10" dt="2021-09-06T23:17:2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custSel addSld modSld">
      <pc:chgData name="Banerjee, Deepro" userId="59bb156d-7516-4212-a860-9ec41fb041f7" providerId="ADAL" clId="{ADAF4B5B-B7C9-7E40-B4B1-49C187825132}" dt="2021-09-10T17:08:26.201" v="717" actId="20577"/>
      <pc:docMkLst>
        <pc:docMk/>
      </pc:docMkLst>
      <pc:sldChg chg="modSp mod modNotesTx">
        <pc:chgData name="Banerjee, Deepro" userId="59bb156d-7516-4212-a860-9ec41fb041f7" providerId="ADAL" clId="{ADAF4B5B-B7C9-7E40-B4B1-49C187825132}" dt="2021-09-05T21:35:51.086" v="650" actId="255"/>
        <pc:sldMkLst>
          <pc:docMk/>
          <pc:sldMk cId="205687349" sldId="256"/>
        </pc:sldMkLst>
        <pc:spChg chg="mod">
          <ac:chgData name="Banerjee, Deepro" userId="59bb156d-7516-4212-a860-9ec41fb041f7" providerId="ADAL" clId="{ADAF4B5B-B7C9-7E40-B4B1-49C187825132}" dt="2021-09-05T21:35:51.086" v="650" actId="255"/>
          <ac:spMkLst>
            <pc:docMk/>
            <pc:sldMk cId="205687349" sldId="256"/>
            <ac:spMk id="2" creationId="{4DED81EC-FC40-BD4F-904D-25782F775C52}"/>
          </ac:spMkLst>
        </pc:spChg>
        <pc:spChg chg="mod">
          <ac:chgData name="Banerjee, Deepro" userId="59bb156d-7516-4212-a860-9ec41fb041f7" providerId="ADAL" clId="{ADAF4B5B-B7C9-7E40-B4B1-49C187825132}" dt="2021-09-05T21:34:20.468" v="611" actId="1036"/>
          <ac:spMkLst>
            <pc:docMk/>
            <pc:sldMk cId="205687349" sldId="256"/>
            <ac:spMk id="3" creationId="{4FD27DDF-3261-0C47-A566-00E59E2D52BE}"/>
          </ac:spMkLst>
        </pc:spChg>
      </pc:sldChg>
      <pc:sldChg chg="modSp new mod">
        <pc:chgData name="Banerjee, Deepro" userId="59bb156d-7516-4212-a860-9ec41fb041f7" providerId="ADAL" clId="{ADAF4B5B-B7C9-7E40-B4B1-49C187825132}" dt="2021-09-10T17:08:26.201" v="717" actId="20577"/>
        <pc:sldMkLst>
          <pc:docMk/>
          <pc:sldMk cId="2583680861" sldId="257"/>
        </pc:sldMkLst>
        <pc:spChg chg="mod">
          <ac:chgData name="Banerjee, Deepro" userId="59bb156d-7516-4212-a860-9ec41fb041f7" providerId="ADAL" clId="{ADAF4B5B-B7C9-7E40-B4B1-49C187825132}" dt="2021-09-10T17:08:26.201" v="717" actId="20577"/>
          <ac:spMkLst>
            <pc:docMk/>
            <pc:sldMk cId="2583680861" sldId="257"/>
            <ac:spMk id="2" creationId="{5EFC057E-3E3B-C742-822C-BAD0B2662930}"/>
          </ac:spMkLst>
        </pc:spChg>
      </pc:sldChg>
      <pc:sldChg chg="add">
        <pc:chgData name="Banerjee, Deepro" userId="59bb156d-7516-4212-a860-9ec41fb041f7" providerId="ADAL" clId="{ADAF4B5B-B7C9-7E40-B4B1-49C187825132}" dt="2021-09-05T13:41:10.645" v="72" actId="2890"/>
        <pc:sldMkLst>
          <pc:docMk/>
          <pc:sldMk cId="3633912530" sldId="258"/>
        </pc:sldMkLst>
      </pc:sldChg>
      <pc:sldChg chg="modSp new mod">
        <pc:chgData name="Banerjee, Deepro" userId="59bb156d-7516-4212-a860-9ec41fb041f7" providerId="ADAL" clId="{ADAF4B5B-B7C9-7E40-B4B1-49C187825132}" dt="2021-09-05T13:41:52.159" v="114" actId="20577"/>
        <pc:sldMkLst>
          <pc:docMk/>
          <pc:sldMk cId="995660219" sldId="259"/>
        </pc:sldMkLst>
        <pc:spChg chg="mod">
          <ac:chgData name="Banerjee, Deepro" userId="59bb156d-7516-4212-a860-9ec41fb041f7" providerId="ADAL" clId="{ADAF4B5B-B7C9-7E40-B4B1-49C187825132}" dt="2021-09-05T13:41:52.159" v="114" actId="20577"/>
          <ac:spMkLst>
            <pc:docMk/>
            <pc:sldMk cId="995660219" sldId="259"/>
            <ac:spMk id="2" creationId="{A1217F84-B84B-B845-9C11-FD8BCF84258A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04.172" v="132" actId="20577"/>
        <pc:sldMkLst>
          <pc:docMk/>
          <pc:sldMk cId="897164461" sldId="260"/>
        </pc:sldMkLst>
        <pc:spChg chg="mod">
          <ac:chgData name="Banerjee, Deepro" userId="59bb156d-7516-4212-a860-9ec41fb041f7" providerId="ADAL" clId="{ADAF4B5B-B7C9-7E40-B4B1-49C187825132}" dt="2021-09-05T13:42:04.172" v="132" actId="20577"/>
          <ac:spMkLst>
            <pc:docMk/>
            <pc:sldMk cId="897164461" sldId="260"/>
            <ac:spMk id="2" creationId="{922C5BC9-668A-0144-8EB9-32905554107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13.766" v="148" actId="20577"/>
        <pc:sldMkLst>
          <pc:docMk/>
          <pc:sldMk cId="252940018" sldId="261"/>
        </pc:sldMkLst>
        <pc:spChg chg="mod">
          <ac:chgData name="Banerjee, Deepro" userId="59bb156d-7516-4212-a860-9ec41fb041f7" providerId="ADAL" clId="{ADAF4B5B-B7C9-7E40-B4B1-49C187825132}" dt="2021-09-05T13:42:13.766" v="148" actId="20577"/>
          <ac:spMkLst>
            <pc:docMk/>
            <pc:sldMk cId="252940018" sldId="261"/>
            <ac:spMk id="2" creationId="{C4D78D97-1866-6142-AB77-7CCBC6225C14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36.141" v="165" actId="20577"/>
        <pc:sldMkLst>
          <pc:docMk/>
          <pc:sldMk cId="2364176863" sldId="262"/>
        </pc:sldMkLst>
        <pc:spChg chg="mod">
          <ac:chgData name="Banerjee, Deepro" userId="59bb156d-7516-4212-a860-9ec41fb041f7" providerId="ADAL" clId="{ADAF4B5B-B7C9-7E40-B4B1-49C187825132}" dt="2021-09-05T13:42:36.141" v="165" actId="20577"/>
          <ac:spMkLst>
            <pc:docMk/>
            <pc:sldMk cId="2364176863" sldId="262"/>
            <ac:spMk id="2" creationId="{9937B675-7FB5-284F-A87F-5FE9BECBE7E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47.604" v="177" actId="20577"/>
        <pc:sldMkLst>
          <pc:docMk/>
          <pc:sldMk cId="844203302" sldId="263"/>
        </pc:sldMkLst>
        <pc:spChg chg="mod">
          <ac:chgData name="Banerjee, Deepro" userId="59bb156d-7516-4212-a860-9ec41fb041f7" providerId="ADAL" clId="{ADAF4B5B-B7C9-7E40-B4B1-49C187825132}" dt="2021-09-05T13:42:47.604" v="177" actId="20577"/>
          <ac:spMkLst>
            <pc:docMk/>
            <pc:sldMk cId="844203302" sldId="263"/>
            <ac:spMk id="2" creationId="{26CD450E-121C-4A48-A026-1D3184DD0837}"/>
          </ac:spMkLst>
        </pc:spChg>
      </pc:sldChg>
      <pc:sldChg chg="modSp new mod">
        <pc:chgData name="Banerjee, Deepro" userId="59bb156d-7516-4212-a860-9ec41fb041f7" providerId="ADAL" clId="{ADAF4B5B-B7C9-7E40-B4B1-49C187825132}" dt="2021-09-05T22:59:13.701" v="663" actId="20577"/>
        <pc:sldMkLst>
          <pc:docMk/>
          <pc:sldMk cId="3321573013" sldId="264"/>
        </pc:sldMkLst>
        <pc:spChg chg="mod">
          <ac:chgData name="Banerjee, Deepro" userId="59bb156d-7516-4212-a860-9ec41fb041f7" providerId="ADAL" clId="{ADAF4B5B-B7C9-7E40-B4B1-49C187825132}" dt="2021-09-05T22:59:13.701" v="663" actId="20577"/>
          <ac:spMkLst>
            <pc:docMk/>
            <pc:sldMk cId="3321573013" sldId="264"/>
            <ac:spMk id="2" creationId="{A4944F15-95BB-F247-82FF-4410E020AC0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22.830" v="241" actId="20577"/>
        <pc:sldMkLst>
          <pc:docMk/>
          <pc:sldMk cId="320255401" sldId="265"/>
        </pc:sldMkLst>
        <pc:spChg chg="mod">
          <ac:chgData name="Banerjee, Deepro" userId="59bb156d-7516-4212-a860-9ec41fb041f7" providerId="ADAL" clId="{ADAF4B5B-B7C9-7E40-B4B1-49C187825132}" dt="2021-09-05T13:43:22.830" v="241" actId="20577"/>
          <ac:spMkLst>
            <pc:docMk/>
            <pc:sldMk cId="320255401" sldId="265"/>
            <ac:spMk id="2" creationId="{695350FA-3885-EE40-BCDC-745345139DA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34.815" v="270" actId="20577"/>
        <pc:sldMkLst>
          <pc:docMk/>
          <pc:sldMk cId="1590013482" sldId="266"/>
        </pc:sldMkLst>
        <pc:spChg chg="mod">
          <ac:chgData name="Banerjee, Deepro" userId="59bb156d-7516-4212-a860-9ec41fb041f7" providerId="ADAL" clId="{ADAF4B5B-B7C9-7E40-B4B1-49C187825132}" dt="2021-09-05T13:43:34.815" v="270" actId="20577"/>
          <ac:spMkLst>
            <pc:docMk/>
            <pc:sldMk cId="1590013482" sldId="266"/>
            <ac:spMk id="2" creationId="{31F592F1-51D1-EE42-843D-312BE910798E}"/>
          </ac:spMkLst>
        </pc:spChg>
      </pc:sldChg>
      <pc:sldChg chg="modSp add mod">
        <pc:chgData name="Banerjee, Deepro" userId="59bb156d-7516-4212-a860-9ec41fb041f7" providerId="ADAL" clId="{ADAF4B5B-B7C9-7E40-B4B1-49C187825132}" dt="2021-09-05T13:43:43.334" v="284" actId="20577"/>
        <pc:sldMkLst>
          <pc:docMk/>
          <pc:sldMk cId="2862041284" sldId="267"/>
        </pc:sldMkLst>
        <pc:spChg chg="mod">
          <ac:chgData name="Banerjee, Deepro" userId="59bb156d-7516-4212-a860-9ec41fb041f7" providerId="ADAL" clId="{ADAF4B5B-B7C9-7E40-B4B1-49C187825132}" dt="2021-09-05T13:43:43.334" v="284" actId="20577"/>
          <ac:spMkLst>
            <pc:docMk/>
            <pc:sldMk cId="2862041284" sldId="267"/>
            <ac:spMk id="2" creationId="{31F592F1-51D1-EE42-843D-312BE910798E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13.114" v="305" actId="20577"/>
        <pc:sldMkLst>
          <pc:docMk/>
          <pc:sldMk cId="1976759143" sldId="268"/>
        </pc:sldMkLst>
        <pc:spChg chg="mod">
          <ac:chgData name="Banerjee, Deepro" userId="59bb156d-7516-4212-a860-9ec41fb041f7" providerId="ADAL" clId="{ADAF4B5B-B7C9-7E40-B4B1-49C187825132}" dt="2021-09-05T13:44:13.114" v="305" actId="20577"/>
          <ac:spMkLst>
            <pc:docMk/>
            <pc:sldMk cId="1976759143" sldId="268"/>
            <ac:spMk id="2" creationId="{794F9F2B-A265-6643-BD51-85C0583F89C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53.297" v="324" actId="20577"/>
        <pc:sldMkLst>
          <pc:docMk/>
          <pc:sldMk cId="176311535" sldId="269"/>
        </pc:sldMkLst>
        <pc:spChg chg="mod">
          <ac:chgData name="Banerjee, Deepro" userId="59bb156d-7516-4212-a860-9ec41fb041f7" providerId="ADAL" clId="{ADAF4B5B-B7C9-7E40-B4B1-49C187825132}" dt="2021-09-05T13:44:53.297" v="324" actId="20577"/>
          <ac:spMkLst>
            <pc:docMk/>
            <pc:sldMk cId="176311535" sldId="269"/>
            <ac:spMk id="2" creationId="{8C47310E-BBEE-AD43-BCED-6A3B51E3949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8:29.175" v="352" actId="20577"/>
        <pc:sldMkLst>
          <pc:docMk/>
          <pc:sldMk cId="1473772075" sldId="270"/>
        </pc:sldMkLst>
        <pc:spChg chg="mod">
          <ac:chgData name="Banerjee, Deepro" userId="59bb156d-7516-4212-a860-9ec41fb041f7" providerId="ADAL" clId="{ADAF4B5B-B7C9-7E40-B4B1-49C187825132}" dt="2021-09-05T13:48:29.175" v="352" actId="20577"/>
          <ac:spMkLst>
            <pc:docMk/>
            <pc:sldMk cId="1473772075" sldId="270"/>
            <ac:spMk id="2" creationId="{D0E2D6FC-E5BD-B543-9270-BF682F328639}"/>
          </ac:spMkLst>
        </pc:spChg>
      </pc:sldChg>
      <pc:sldChg chg="modSp new mod">
        <pc:chgData name="Banerjee, Deepro" userId="59bb156d-7516-4212-a860-9ec41fb041f7" providerId="ADAL" clId="{ADAF4B5B-B7C9-7E40-B4B1-49C187825132}" dt="2021-09-05T13:50:14.254" v="375" actId="20577"/>
        <pc:sldMkLst>
          <pc:docMk/>
          <pc:sldMk cId="2582996409" sldId="271"/>
        </pc:sldMkLst>
        <pc:spChg chg="mod">
          <ac:chgData name="Banerjee, Deepro" userId="59bb156d-7516-4212-a860-9ec41fb041f7" providerId="ADAL" clId="{ADAF4B5B-B7C9-7E40-B4B1-49C187825132}" dt="2021-09-05T13:50:14.254" v="375" actId="20577"/>
          <ac:spMkLst>
            <pc:docMk/>
            <pc:sldMk cId="2582996409" sldId="271"/>
            <ac:spMk id="2" creationId="{CCAE8EAA-4C2C-9C43-90EF-2FA73C8B2B07}"/>
          </ac:spMkLst>
        </pc:spChg>
      </pc:sldChg>
      <pc:sldChg chg="add">
        <pc:chgData name="Banerjee, Deepro" userId="59bb156d-7516-4212-a860-9ec41fb041f7" providerId="ADAL" clId="{ADAF4B5B-B7C9-7E40-B4B1-49C187825132}" dt="2021-09-05T22:59:07.842" v="657" actId="2890"/>
        <pc:sldMkLst>
          <pc:docMk/>
          <pc:sldMk cId="3392852354" sldId="272"/>
        </pc:sldMkLst>
      </pc:sldChg>
      <pc:sldChg chg="modSp add mod modNotesTx">
        <pc:chgData name="Banerjee, Deepro" userId="59bb156d-7516-4212-a860-9ec41fb041f7" providerId="ADAL" clId="{ADAF4B5B-B7C9-7E40-B4B1-49C187825132}" dt="2021-09-06T23:17:28.635" v="684" actId="20577"/>
        <pc:sldMkLst>
          <pc:docMk/>
          <pc:sldMk cId="3180347128" sldId="273"/>
        </pc:sldMkLst>
        <pc:spChg chg="mod">
          <ac:chgData name="Banerjee, Deepro" userId="59bb156d-7516-4212-a860-9ec41fb041f7" providerId="ADAL" clId="{ADAF4B5B-B7C9-7E40-B4B1-49C187825132}" dt="2021-09-06T23:17:08.371" v="681" actId="20577"/>
          <ac:spMkLst>
            <pc:docMk/>
            <pc:sldMk cId="3180347128" sldId="273"/>
            <ac:spMk id="2" creationId="{31F592F1-51D1-EE42-843D-312BE9107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/>
              <a:t>/articles/s41576-019-0122-6#Sec11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0E47-95CA-DE44-BFD0-A8498F0A578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Binding Characterization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Hybrid CNN-RNN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1AFC-6CCC-EA40-A061-C010AA67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-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2ECD-CFF8-D34D-B937-19A5CBC1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8CD8-8146-2E4B-A5A1-599113C2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028F-13E4-9145-BCD0-BC8C3176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221-D0B4-F84A-B7BE-F2D1D460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138</Words>
  <Application>Microsoft Macintosh PowerPoint</Application>
  <PresentationFormat>Widescreen</PresentationFormat>
  <Paragraphs>31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Transcription Factors - Background</vt:lpstr>
      <vt:lpstr>TF Binding Characterization Background</vt:lpstr>
      <vt:lpstr>Current Hybrid CNN-RNN Architectures</vt:lpstr>
      <vt:lpstr>CNN - Intuitive</vt:lpstr>
      <vt:lpstr>RNN - Intuitive</vt:lpstr>
      <vt:lpstr>Attention Layers</vt:lpstr>
      <vt:lpstr>Dataset and Features</vt:lpstr>
      <vt:lpstr>Model Architecture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1</cp:revision>
  <dcterms:created xsi:type="dcterms:W3CDTF">2021-09-05T13:39:10Z</dcterms:created>
  <dcterms:modified xsi:type="dcterms:W3CDTF">2021-09-10T17:08:46Z</dcterms:modified>
</cp:coreProperties>
</file>