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D4B4-1CDF-CF42-B987-CCB032C0D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B067C-668D-E24A-ABFA-A9FABA444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8B29-800D-C842-B74F-5589D976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75A1-9E38-C94D-987C-F9E42621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C882-5793-8F4B-890E-A6FFE09F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6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003E-C998-FF4B-AFFD-4A27B20C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69E8F-EA44-3E40-AD3F-E003DB3F8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A9D2-7F0C-1841-B1B7-F6FE2B17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6E1E-4AC2-CE4A-BF91-54ECEE20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61A1-F7C1-184A-BAF4-60C7062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F8031-800D-D544-923E-0B6F8066F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92949-DCF4-A24D-962B-88229F30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1450-3B20-5B41-90CA-A10D1394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A4A4-AFFA-F049-9783-C920034E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0A90-6849-EC48-96D3-188256D8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7C74-0BED-7D4E-B91D-9C7F8DBA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4674-BB72-D34A-8A4B-49363B71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C1D8-52D8-F048-8971-DB896AB5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93CFF-AC62-B740-B23C-B9BA6C03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775D-BCD7-5149-A061-A0F2BBF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8321-4AA8-6046-ABFB-622BF76F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3B55-6BCE-2744-B1CC-FE7051AD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9AD97-3592-CF47-9E58-8E089694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4C9D-6921-E441-8AB6-6D32CCBF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F741-62EF-134C-9F84-AD1986FC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2117-3727-EC42-9332-3C1A72D8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C9DB-96FA-464F-B6A6-B3F182CE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78C6-8762-E946-BFE5-93146062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A0F0-4C1B-8C4B-A34A-3841DF73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29CA9-079E-774B-BB13-88F24D61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7E58F-61E6-904B-B3BF-FDC95C5A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0ABE-E6A1-E340-A8BD-097D1A81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7DE13-F68D-0149-A27F-BFC9E36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AE087-3EC7-5942-BCD4-0DF52B577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664EE-6C35-CC42-A443-D2AD89D0B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7E7A3-4C56-FD47-A2A7-D06FDB7C1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F6346-641E-3B4E-B1EB-98A9CE4D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7CBF8-DC49-004F-9595-C7516D2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46769-312E-9549-A2FE-6C924D5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711D-7EDB-EE4C-B01D-20A26247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A31C3-1540-ED4B-BA91-E5AD1EE9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CD844-CD2C-3B40-944A-60FEE322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E9F36-0614-8B4A-A4D6-AF58C428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B9FDE-F014-7C44-B46C-FE04B229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BEDEA-EBAC-3244-8A73-1AD03982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00FA-85DC-894F-8598-F660EAC6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1490-7636-EE49-AADC-87620CD5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6777-7043-F944-8F16-158E80EA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9CAC-32C7-D64A-B868-68B212710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8402-E4E0-D14F-9EE9-C7E2709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6FB8-F2A5-914B-937B-FCD8CBE5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DC385-8286-D143-A66F-1C870786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372C-CF34-7041-827F-17093938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9A52D-4D57-ED49-BE79-7D36CA9AC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D0820-40FC-594A-A172-3195DBC7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09AB2-AD97-9B4B-843E-F810D503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51CD5-C23B-D047-81D3-1EF9F5D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E1233-CB24-EB45-B25C-6BF9C7E6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59D19-89A1-E840-B7C0-63DE6E5E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6F7B8-B24F-D940-87A6-8F6C6418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79F3-710C-1C43-865C-6745E5B3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856A-A816-4944-9CF1-0FCAF3DD1C20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A194-9A40-CE48-AB1C-C0E70E4D6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149A0-3544-2E41-B0D1-3CE5FB86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4513155-67A1-9345-B4A2-B11DBDCF4752}"/>
              </a:ext>
            </a:extLst>
          </p:cNvPr>
          <p:cNvGrpSpPr/>
          <p:nvPr/>
        </p:nvGrpSpPr>
        <p:grpSpPr>
          <a:xfrm>
            <a:off x="0" y="257176"/>
            <a:ext cx="12191999" cy="5457824"/>
            <a:chOff x="0" y="257176"/>
            <a:chExt cx="12191999" cy="54578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467C58-2D21-9C4D-BFFA-43AE0461F74D}"/>
                </a:ext>
              </a:extLst>
            </p:cNvPr>
            <p:cNvSpPr txBox="1"/>
            <p:nvPr/>
          </p:nvSpPr>
          <p:spPr>
            <a:xfrm>
              <a:off x="5615354" y="28252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8556DD-14FF-734E-A631-DF59FD0BDD94}"/>
                </a:ext>
              </a:extLst>
            </p:cNvPr>
            <p:cNvSpPr/>
            <p:nvPr/>
          </p:nvSpPr>
          <p:spPr>
            <a:xfrm>
              <a:off x="0" y="257176"/>
              <a:ext cx="12191999" cy="5457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2EA6B6-3229-224F-8BEC-731C5CCCA8EB}"/>
                </a:ext>
              </a:extLst>
            </p:cNvPr>
            <p:cNvGrpSpPr/>
            <p:nvPr/>
          </p:nvGrpSpPr>
          <p:grpSpPr>
            <a:xfrm>
              <a:off x="161386" y="553167"/>
              <a:ext cx="11907328" cy="4737189"/>
              <a:chOff x="142336" y="549912"/>
              <a:chExt cx="11907328" cy="4737189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954ED4A-6B7C-4F44-AB5A-E99EE6DD2BF8}"/>
                  </a:ext>
                </a:extLst>
              </p:cNvPr>
              <p:cNvSpPr/>
              <p:nvPr/>
            </p:nvSpPr>
            <p:spPr>
              <a:xfrm>
                <a:off x="2700897" y="549912"/>
                <a:ext cx="1368503" cy="107169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Extraction Technique 1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EF269EB-1AFE-694B-B98A-20920295E000}"/>
                  </a:ext>
                </a:extLst>
              </p:cNvPr>
              <p:cNvSpPr/>
              <p:nvPr/>
            </p:nvSpPr>
            <p:spPr>
              <a:xfrm>
                <a:off x="5380892" y="598857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C714B69-4B00-FE43-ABC4-86AB818836AF}"/>
                  </a:ext>
                </a:extLst>
              </p:cNvPr>
              <p:cNvSpPr/>
              <p:nvPr/>
            </p:nvSpPr>
            <p:spPr>
              <a:xfrm>
                <a:off x="5408161" y="4513378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n</a:t>
                </a:r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20CE3BB9-EC76-D040-92F3-FD0936A19657}"/>
                  </a:ext>
                </a:extLst>
              </p:cNvPr>
              <p:cNvSpPr/>
              <p:nvPr/>
            </p:nvSpPr>
            <p:spPr>
              <a:xfrm rot="19104542">
                <a:off x="1396538" y="1852477"/>
                <a:ext cx="1383324" cy="205151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F7AB8C85-7FFA-864C-BA94-FE6385241016}"/>
                  </a:ext>
                </a:extLst>
              </p:cNvPr>
              <p:cNvSpPr/>
              <p:nvPr/>
            </p:nvSpPr>
            <p:spPr>
              <a:xfrm rot="2520000">
                <a:off x="1396538" y="3792185"/>
                <a:ext cx="1383324" cy="205151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AB3F15B5-FD45-8649-BFD3-5740876969F6}"/>
                  </a:ext>
                </a:extLst>
              </p:cNvPr>
              <p:cNvSpPr/>
              <p:nvPr/>
            </p:nvSpPr>
            <p:spPr>
              <a:xfrm>
                <a:off x="4238116" y="885676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3224220B-071E-0745-A648-BBB18B598FB5}"/>
                  </a:ext>
                </a:extLst>
              </p:cNvPr>
              <p:cNvSpPr/>
              <p:nvPr/>
            </p:nvSpPr>
            <p:spPr>
              <a:xfrm>
                <a:off x="4238116" y="480019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>
                <a:extLst>
                  <a:ext uri="{FF2B5EF4-FFF2-40B4-BE49-F238E27FC236}">
                    <a16:creationId xmlns:a16="http://schemas.microsoft.com/office/drawing/2014/main" id="{4B533CED-404E-8B4F-994F-49616C633AAF}"/>
                  </a:ext>
                </a:extLst>
              </p:cNvPr>
              <p:cNvSpPr/>
              <p:nvPr/>
            </p:nvSpPr>
            <p:spPr>
              <a:xfrm rot="2520000">
                <a:off x="6856173" y="1853130"/>
                <a:ext cx="1380744" cy="20384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FC23C129-FBFE-B240-A2E6-98B4C5B215EA}"/>
                  </a:ext>
                </a:extLst>
              </p:cNvPr>
              <p:cNvSpPr/>
              <p:nvPr/>
            </p:nvSpPr>
            <p:spPr>
              <a:xfrm rot="19080000">
                <a:off x="6856173" y="3794176"/>
                <a:ext cx="1380744" cy="20116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5EBC7542-D278-534F-A3A0-DCEFB8B2F2BD}"/>
                  </a:ext>
                </a:extLst>
              </p:cNvPr>
              <p:cNvSpPr/>
              <p:nvPr/>
            </p:nvSpPr>
            <p:spPr>
              <a:xfrm>
                <a:off x="142336" y="2627837"/>
                <a:ext cx="1277815" cy="7092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Enzyme Sequences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97798EC-AEB5-F546-846C-B07F9A8E675A}"/>
                  </a:ext>
                </a:extLst>
              </p:cNvPr>
              <p:cNvSpPr/>
              <p:nvPr/>
            </p:nvSpPr>
            <p:spPr>
              <a:xfrm>
                <a:off x="5408652" y="2595597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B047C0A-5805-7F4B-BA5D-D49E2972EC58}"/>
                  </a:ext>
                </a:extLst>
              </p:cNvPr>
              <p:cNvSpPr/>
              <p:nvPr/>
            </p:nvSpPr>
            <p:spPr>
              <a:xfrm>
                <a:off x="8148866" y="2595597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Meta Learner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9055495E-A86F-BE4E-9ECF-11262C263FB2}"/>
                  </a:ext>
                </a:extLst>
              </p:cNvPr>
              <p:cNvSpPr/>
              <p:nvPr/>
            </p:nvSpPr>
            <p:spPr>
              <a:xfrm>
                <a:off x="10889080" y="2660074"/>
                <a:ext cx="1160584" cy="6447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Enzyme Class</a:t>
                </a:r>
              </a:p>
            </p:txBody>
          </p:sp>
          <p:sp>
            <p:nvSpPr>
              <p:cNvPr id="45" name="Right Arrow 44">
                <a:extLst>
                  <a:ext uri="{FF2B5EF4-FFF2-40B4-BE49-F238E27FC236}">
                    <a16:creationId xmlns:a16="http://schemas.microsoft.com/office/drawing/2014/main" id="{6D68407F-E802-FB43-85B8-594369916924}"/>
                  </a:ext>
                </a:extLst>
              </p:cNvPr>
              <p:cNvSpPr/>
              <p:nvPr/>
            </p:nvSpPr>
            <p:spPr>
              <a:xfrm>
                <a:off x="1559614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Arrow 45">
                <a:extLst>
                  <a:ext uri="{FF2B5EF4-FFF2-40B4-BE49-F238E27FC236}">
                    <a16:creationId xmlns:a16="http://schemas.microsoft.com/office/drawing/2014/main" id="{6EE542D1-93B0-ED4A-A462-A252AA0A4A72}"/>
                  </a:ext>
                </a:extLst>
              </p:cNvPr>
              <p:cNvSpPr/>
              <p:nvPr/>
            </p:nvSpPr>
            <p:spPr>
              <a:xfrm>
                <a:off x="4238116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Arrow 46">
                <a:extLst>
                  <a:ext uri="{FF2B5EF4-FFF2-40B4-BE49-F238E27FC236}">
                    <a16:creationId xmlns:a16="http://schemas.microsoft.com/office/drawing/2014/main" id="{39509A62-EA49-774B-B755-85F899E4B353}"/>
                  </a:ext>
                </a:extLst>
              </p:cNvPr>
              <p:cNvSpPr/>
              <p:nvPr/>
            </p:nvSpPr>
            <p:spPr>
              <a:xfrm>
                <a:off x="6978330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4D32EE2E-4119-204C-8D2B-7A58DD3E6E8D}"/>
                  </a:ext>
                </a:extLst>
              </p:cNvPr>
              <p:cNvSpPr/>
              <p:nvPr/>
            </p:nvSpPr>
            <p:spPr>
              <a:xfrm>
                <a:off x="9718544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96A521A-0000-1749-9A6B-E8064BDFB491}"/>
              </a:ext>
            </a:extLst>
          </p:cNvPr>
          <p:cNvSpPr/>
          <p:nvPr/>
        </p:nvSpPr>
        <p:spPr>
          <a:xfrm>
            <a:off x="2719948" y="2447219"/>
            <a:ext cx="1368503" cy="1071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 Technique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02D128B-856A-1246-BA63-E8B6C0754268}"/>
              </a:ext>
            </a:extLst>
          </p:cNvPr>
          <p:cNvSpPr/>
          <p:nvPr/>
        </p:nvSpPr>
        <p:spPr>
          <a:xfrm>
            <a:off x="2720537" y="4344047"/>
            <a:ext cx="1368503" cy="1071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 Technique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1218E-EF9E-0F44-9602-9A04FE09CBDE}"/>
              </a:ext>
            </a:extLst>
          </p:cNvPr>
          <p:cNvSpPr txBox="1"/>
          <p:nvPr/>
        </p:nvSpPr>
        <p:spPr>
          <a:xfrm>
            <a:off x="3282460" y="3563816"/>
            <a:ext cx="24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76D6E5-BEF0-C345-A76C-F7D70323330C}"/>
              </a:ext>
            </a:extLst>
          </p:cNvPr>
          <p:cNvSpPr txBox="1"/>
          <p:nvPr/>
        </p:nvSpPr>
        <p:spPr>
          <a:xfrm>
            <a:off x="6050571" y="3563815"/>
            <a:ext cx="24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37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14</cp:revision>
  <dcterms:created xsi:type="dcterms:W3CDTF">2020-11-24T03:10:21Z</dcterms:created>
  <dcterms:modified xsi:type="dcterms:W3CDTF">2021-02-20T10:58:49Z</dcterms:modified>
</cp:coreProperties>
</file>