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BA79C-0E26-4E32-80E5-39D461DF0147}" v="110" dt="2023-06-21T15:19:1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 Krishna Oggu" userId="74e1080ddc97237b" providerId="LiveId" clId="{770BA79C-0E26-4E32-80E5-39D461DF0147}"/>
    <pc:docChg chg="undo custSel addSld delSld modSld sldOrd">
      <pc:chgData name="Gopi Krishna Oggu" userId="74e1080ddc97237b" providerId="LiveId" clId="{770BA79C-0E26-4E32-80E5-39D461DF0147}" dt="2023-06-21T15:19:37.382" v="799" actId="1076"/>
      <pc:docMkLst>
        <pc:docMk/>
      </pc:docMkLst>
      <pc:sldChg chg="del">
        <pc:chgData name="Gopi Krishna Oggu" userId="74e1080ddc97237b" providerId="LiveId" clId="{770BA79C-0E26-4E32-80E5-39D461DF0147}" dt="2023-06-21T11:46:51.057" v="252" actId="47"/>
        <pc:sldMkLst>
          <pc:docMk/>
          <pc:sldMk cId="149045456" sldId="258"/>
        </pc:sldMkLst>
      </pc:sldChg>
      <pc:sldChg chg="del">
        <pc:chgData name="Gopi Krishna Oggu" userId="74e1080ddc97237b" providerId="LiveId" clId="{770BA79C-0E26-4E32-80E5-39D461DF0147}" dt="2023-06-21T13:49:44.584" v="515" actId="2696"/>
        <pc:sldMkLst>
          <pc:docMk/>
          <pc:sldMk cId="2112432102" sldId="259"/>
        </pc:sldMkLst>
      </pc:sldChg>
      <pc:sldChg chg="addSp delSp modSp add del mod">
        <pc:chgData name="Gopi Krishna Oggu" userId="74e1080ddc97237b" providerId="LiveId" clId="{770BA79C-0E26-4E32-80E5-39D461DF0147}" dt="2023-06-21T14:19:27.232" v="604" actId="2696"/>
        <pc:sldMkLst>
          <pc:docMk/>
          <pc:sldMk cId="2225977567" sldId="260"/>
        </pc:sldMkLst>
        <pc:spChg chg="mod">
          <ac:chgData name="Gopi Krishna Oggu" userId="74e1080ddc97237b" providerId="LiveId" clId="{770BA79C-0E26-4E32-80E5-39D461DF0147}" dt="2023-06-21T11:30:25.537" v="15" actId="20577"/>
          <ac:spMkLst>
            <pc:docMk/>
            <pc:sldMk cId="2225977567" sldId="260"/>
            <ac:spMk id="2" creationId="{2DF38B30-474E-1400-FC0E-C0D678A37C67}"/>
          </ac:spMkLst>
        </pc:spChg>
        <pc:spChg chg="del mod">
          <ac:chgData name="Gopi Krishna Oggu" userId="74e1080ddc97237b" providerId="LiveId" clId="{770BA79C-0E26-4E32-80E5-39D461DF0147}" dt="2023-06-21T11:32:15.325" v="25" actId="22"/>
          <ac:spMkLst>
            <pc:docMk/>
            <pc:sldMk cId="2225977567" sldId="260"/>
            <ac:spMk id="3" creationId="{60B3D134-6E67-41B5-0385-1BE955A88615}"/>
          </ac:spMkLst>
        </pc:spChg>
        <pc:spChg chg="add del mod">
          <ac:chgData name="Gopi Krishna Oggu" userId="74e1080ddc97237b" providerId="LiveId" clId="{770BA79C-0E26-4E32-80E5-39D461DF0147}" dt="2023-06-21T11:36:31.321" v="188" actId="26606"/>
          <ac:spMkLst>
            <pc:docMk/>
            <pc:sldMk cId="2225977567" sldId="260"/>
            <ac:spMk id="7" creationId="{E93920EF-6273-C564-7182-AC78E4EB5937}"/>
          </ac:spMkLst>
        </pc:spChg>
        <pc:graphicFrameChg chg="add del mod">
          <ac:chgData name="Gopi Krishna Oggu" userId="74e1080ddc97237b" providerId="LiveId" clId="{770BA79C-0E26-4E32-80E5-39D461DF0147}" dt="2023-06-21T11:35:40.793" v="186" actId="26606"/>
          <ac:graphicFrameMkLst>
            <pc:docMk/>
            <pc:sldMk cId="2225977567" sldId="260"/>
            <ac:graphicFrameMk id="28" creationId="{B0716782-D2E8-FFA7-8D24-F759462702D4}"/>
          </ac:graphicFrameMkLst>
        </pc:graphicFrameChg>
        <pc:graphicFrameChg chg="add mod">
          <ac:chgData name="Gopi Krishna Oggu" userId="74e1080ddc97237b" providerId="LiveId" clId="{770BA79C-0E26-4E32-80E5-39D461DF0147}" dt="2023-06-21T11:36:40.579" v="189" actId="27957"/>
          <ac:graphicFrameMkLst>
            <pc:docMk/>
            <pc:sldMk cId="2225977567" sldId="260"/>
            <ac:graphicFrameMk id="29" creationId="{38BBA83B-789A-B573-AD08-E3F25022ED42}"/>
          </ac:graphicFrameMkLst>
        </pc:graphicFrameChg>
        <pc:picChg chg="add del mod ord">
          <ac:chgData name="Gopi Krishna Oggu" userId="74e1080ddc97237b" providerId="LiveId" clId="{770BA79C-0E26-4E32-80E5-39D461DF0147}" dt="2023-06-21T11:32:58.223" v="30" actId="478"/>
          <ac:picMkLst>
            <pc:docMk/>
            <pc:sldMk cId="2225977567" sldId="260"/>
            <ac:picMk id="5" creationId="{205F308A-D547-3452-A15D-12221E064343}"/>
          </ac:picMkLst>
        </pc:picChg>
      </pc:sldChg>
      <pc:sldChg chg="addSp delSp modSp add del mod">
        <pc:chgData name="Gopi Krishna Oggu" userId="74e1080ddc97237b" providerId="LiveId" clId="{770BA79C-0E26-4E32-80E5-39D461DF0147}" dt="2023-06-21T14:08:05.341" v="559" actId="2696"/>
        <pc:sldMkLst>
          <pc:docMk/>
          <pc:sldMk cId="3785502531" sldId="261"/>
        </pc:sldMkLst>
        <pc:spChg chg="mo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2" creationId="{2DF38B30-474E-1400-FC0E-C0D678A37C67}"/>
          </ac:spMkLst>
        </pc:spChg>
        <pc:spChg chg="mo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3" creationId="{60B3D134-6E67-41B5-0385-1BE955A88615}"/>
          </ac:spMkLst>
        </pc:spChg>
        <pc:spChg chg="del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22" creationId="{1B15ED52-F352-441B-82BF-E0EA34836D08}"/>
          </ac:spMkLst>
        </pc:spChg>
        <pc:spChg chg="del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23" creationId="{3B2E3793-BFE6-45A2-9B7B-E18844431C99}"/>
          </ac:spMkLst>
        </pc:spChg>
        <pc:spChg chg="del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24" creationId="{BC4C4868-CB8F-4AF9-9CDB-8108F2C19B67}"/>
          </ac:spMkLst>
        </pc:spChg>
        <pc:spChg chg="del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25" creationId="{375E0459-6403-40CD-989D-56A4407CA12E}"/>
          </ac:spMkLst>
        </pc:spChg>
        <pc:spChg chg="del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26" creationId="{53E5B1A8-3AC9-4BD1-9BBC-78CA94F2D1BA}"/>
          </ac:spMkLst>
        </pc:spChg>
        <pc:spChg chg="ad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31" creationId="{09588DA8-065E-4F6F-8EFD-43104AB2E0CF}"/>
          </ac:spMkLst>
        </pc:spChg>
        <pc:spChg chg="ad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33" creationId="{C4285719-470E-454C-AF62-8323075F1F5B}"/>
          </ac:spMkLst>
        </pc:spChg>
        <pc:spChg chg="ad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35" creationId="{CD9FE4EF-C4D8-49A0-B2FF-81D8DB7D8A24}"/>
          </ac:spMkLst>
        </pc:spChg>
        <pc:spChg chg="ad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37" creationId="{4300840D-0A0B-4512-BACA-B439D5B9C57C}"/>
          </ac:spMkLst>
        </pc:spChg>
        <pc:spChg chg="ad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39" creationId="{D2B78728-A580-49A7-84F9-6EF6F583ADE0}"/>
          </ac:spMkLst>
        </pc:spChg>
        <pc:spChg chg="ad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41" creationId="{38FAA1A1-D861-433F-88FA-1E9D6FD31D11}"/>
          </ac:spMkLst>
        </pc:spChg>
        <pc:spChg chg="add">
          <ac:chgData name="Gopi Krishna Oggu" userId="74e1080ddc97237b" providerId="LiveId" clId="{770BA79C-0E26-4E32-80E5-39D461DF0147}" dt="2023-06-21T11:45:43.305" v="248" actId="26606"/>
          <ac:spMkLst>
            <pc:docMk/>
            <pc:sldMk cId="3785502531" sldId="261"/>
            <ac:spMk id="43" creationId="{8D71EDA1-87BF-4D5D-AB79-F346FD19278A}"/>
          </ac:spMkLst>
        </pc:spChg>
      </pc:sldChg>
      <pc:sldChg chg="modSp add mod ord">
        <pc:chgData name="Gopi Krishna Oggu" userId="74e1080ddc97237b" providerId="LiveId" clId="{770BA79C-0E26-4E32-80E5-39D461DF0147}" dt="2023-06-21T14:18:55.128" v="603"/>
        <pc:sldMkLst>
          <pc:docMk/>
          <pc:sldMk cId="3732588108" sldId="262"/>
        </pc:sldMkLst>
        <pc:spChg chg="mod">
          <ac:chgData name="Gopi Krishna Oggu" userId="74e1080ddc97237b" providerId="LiveId" clId="{770BA79C-0E26-4E32-80E5-39D461DF0147}" dt="2023-06-21T11:46:57.776" v="262" actId="20577"/>
          <ac:spMkLst>
            <pc:docMk/>
            <pc:sldMk cId="3732588108" sldId="262"/>
            <ac:spMk id="2" creationId="{2DF38B30-474E-1400-FC0E-C0D678A37C67}"/>
          </ac:spMkLst>
        </pc:spChg>
        <pc:spChg chg="mod">
          <ac:chgData name="Gopi Krishna Oggu" userId="74e1080ddc97237b" providerId="LiveId" clId="{770BA79C-0E26-4E32-80E5-39D461DF0147}" dt="2023-06-21T11:49:48.536" v="514" actId="20577"/>
          <ac:spMkLst>
            <pc:docMk/>
            <pc:sldMk cId="3732588108" sldId="262"/>
            <ac:spMk id="3" creationId="{60B3D134-6E67-41B5-0385-1BE955A88615}"/>
          </ac:spMkLst>
        </pc:spChg>
      </pc:sldChg>
      <pc:sldChg chg="addSp delSp modSp add del mod">
        <pc:chgData name="Gopi Krishna Oggu" userId="74e1080ddc97237b" providerId="LiveId" clId="{770BA79C-0E26-4E32-80E5-39D461DF0147}" dt="2023-06-21T14:04:39.023" v="525" actId="2696"/>
        <pc:sldMkLst>
          <pc:docMk/>
          <pc:sldMk cId="583123901" sldId="263"/>
        </pc:sldMkLst>
        <pc:spChg chg="mod">
          <ac:chgData name="Gopi Krishna Oggu" userId="74e1080ddc97237b" providerId="LiveId" clId="{770BA79C-0E26-4E32-80E5-39D461DF0147}" dt="2023-06-21T14:04:35.361" v="524" actId="6549"/>
          <ac:spMkLst>
            <pc:docMk/>
            <pc:sldMk cId="583123901" sldId="263"/>
            <ac:spMk id="2" creationId="{2DF38B30-474E-1400-FC0E-C0D678A37C67}"/>
          </ac:spMkLst>
        </pc:spChg>
        <pc:spChg chg="add del mod">
          <ac:chgData name="Gopi Krishna Oggu" userId="74e1080ddc97237b" providerId="LiveId" clId="{770BA79C-0E26-4E32-80E5-39D461DF0147}" dt="2023-06-21T14:04:26.065" v="518"/>
          <ac:spMkLst>
            <pc:docMk/>
            <pc:sldMk cId="583123901" sldId="263"/>
            <ac:spMk id="4" creationId="{D84C64D1-E0EB-DBF7-5E59-3EB310F1F9AB}"/>
          </ac:spMkLst>
        </pc:spChg>
        <pc:graphicFrameChg chg="del">
          <ac:chgData name="Gopi Krishna Oggu" userId="74e1080ddc97237b" providerId="LiveId" clId="{770BA79C-0E26-4E32-80E5-39D461DF0147}" dt="2023-06-21T14:04:24.071" v="517" actId="478"/>
          <ac:graphicFrameMkLst>
            <pc:docMk/>
            <pc:sldMk cId="583123901" sldId="263"/>
            <ac:graphicFrameMk id="29" creationId="{38BBA83B-789A-B573-AD08-E3F25022ED42}"/>
          </ac:graphicFrameMkLst>
        </pc:graphicFrameChg>
        <pc:picChg chg="add mod">
          <ac:chgData name="Gopi Krishna Oggu" userId="74e1080ddc97237b" providerId="LiveId" clId="{770BA79C-0E26-4E32-80E5-39D461DF0147}" dt="2023-06-21T14:04:33.804" v="523" actId="14100"/>
          <ac:picMkLst>
            <pc:docMk/>
            <pc:sldMk cId="583123901" sldId="263"/>
            <ac:picMk id="6" creationId="{F91AC554-6C64-4F4A-AE57-95D925361A64}"/>
          </ac:picMkLst>
        </pc:picChg>
      </pc:sldChg>
      <pc:sldChg chg="addSp delSp modSp new mod ord">
        <pc:chgData name="Gopi Krishna Oggu" userId="74e1080ddc97237b" providerId="LiveId" clId="{770BA79C-0E26-4E32-80E5-39D461DF0147}" dt="2023-06-21T14:21:08.831" v="624" actId="255"/>
        <pc:sldMkLst>
          <pc:docMk/>
          <pc:sldMk cId="1944227063" sldId="263"/>
        </pc:sldMkLst>
        <pc:spChg chg="add mod">
          <ac:chgData name="Gopi Krishna Oggu" userId="74e1080ddc97237b" providerId="LiveId" clId="{770BA79C-0E26-4E32-80E5-39D461DF0147}" dt="2023-06-21T14:21:08.831" v="624" actId="255"/>
          <ac:spMkLst>
            <pc:docMk/>
            <pc:sldMk cId="1944227063" sldId="263"/>
            <ac:spMk id="5" creationId="{F2D0BD72-657A-2440-EAF6-CED5C5ED9874}"/>
          </ac:spMkLst>
        </pc:spChg>
        <pc:picChg chg="add del mod modCrop">
          <ac:chgData name="Gopi Krishna Oggu" userId="74e1080ddc97237b" providerId="LiveId" clId="{770BA79C-0E26-4E32-80E5-39D461DF0147}" dt="2023-06-21T14:06:03.884" v="547" actId="478"/>
          <ac:picMkLst>
            <pc:docMk/>
            <pc:sldMk cId="1944227063" sldId="263"/>
            <ac:picMk id="2" creationId="{253EE21F-1395-D8A4-8670-3B3A99525116}"/>
          </ac:picMkLst>
        </pc:picChg>
        <pc:picChg chg="add mod">
          <ac:chgData name="Gopi Krishna Oggu" userId="74e1080ddc97237b" providerId="LiveId" clId="{770BA79C-0E26-4E32-80E5-39D461DF0147}" dt="2023-06-21T14:06:22.893" v="552" actId="14100"/>
          <ac:picMkLst>
            <pc:docMk/>
            <pc:sldMk cId="1944227063" sldId="263"/>
            <ac:picMk id="4" creationId="{4FA20D69-7E94-BCD9-1D3F-FA97E8E5DE7F}"/>
          </ac:picMkLst>
        </pc:picChg>
      </pc:sldChg>
      <pc:sldChg chg="addSp modSp new mod setBg">
        <pc:chgData name="Gopi Krishna Oggu" userId="74e1080ddc97237b" providerId="LiveId" clId="{770BA79C-0E26-4E32-80E5-39D461DF0147}" dt="2023-06-21T14:08:38.742" v="573" actId="1076"/>
        <pc:sldMkLst>
          <pc:docMk/>
          <pc:sldMk cId="237551634" sldId="264"/>
        </pc:sldMkLst>
        <pc:spChg chg="mod">
          <ac:chgData name="Gopi Krishna Oggu" userId="74e1080ddc97237b" providerId="LiveId" clId="{770BA79C-0E26-4E32-80E5-39D461DF0147}" dt="2023-06-21T14:08:38.742" v="573" actId="1076"/>
          <ac:spMkLst>
            <pc:docMk/>
            <pc:sldMk cId="237551634" sldId="264"/>
            <ac:spMk id="2" creationId="{B86D8F05-02EA-367D-41B5-F1F7E67164C8}"/>
          </ac:spMkLst>
        </pc:spChg>
        <pc:spChg chg="add">
          <ac:chgData name="Gopi Krishna Oggu" userId="74e1080ddc97237b" providerId="LiveId" clId="{770BA79C-0E26-4E32-80E5-39D461DF0147}" dt="2023-06-21T14:08:16.856" v="562" actId="26606"/>
          <ac:spMkLst>
            <pc:docMk/>
            <pc:sldMk cId="237551634" sldId="264"/>
            <ac:spMk id="7" creationId="{8C790BE2-4E4F-4AAF-81A2-4A6F4885EBE6}"/>
          </ac:spMkLst>
        </pc:spChg>
        <pc:spChg chg="add">
          <ac:chgData name="Gopi Krishna Oggu" userId="74e1080ddc97237b" providerId="LiveId" clId="{770BA79C-0E26-4E32-80E5-39D461DF0147}" dt="2023-06-21T14:08:16.856" v="562" actId="26606"/>
          <ac:spMkLst>
            <pc:docMk/>
            <pc:sldMk cId="237551634" sldId="264"/>
            <ac:spMk id="9" creationId="{D28B54C3-B57B-472A-B96E-1FCB67093DC2}"/>
          </ac:spMkLst>
        </pc:spChg>
        <pc:spChg chg="add">
          <ac:chgData name="Gopi Krishna Oggu" userId="74e1080ddc97237b" providerId="LiveId" clId="{770BA79C-0E26-4E32-80E5-39D461DF0147}" dt="2023-06-21T14:08:16.856" v="562" actId="26606"/>
          <ac:spMkLst>
            <pc:docMk/>
            <pc:sldMk cId="237551634" sldId="264"/>
            <ac:spMk id="11" creationId="{7DB3C429-F8DA-49B9-AF84-21996FCF78B5}"/>
          </ac:spMkLst>
        </pc:spChg>
        <pc:spChg chg="add">
          <ac:chgData name="Gopi Krishna Oggu" userId="74e1080ddc97237b" providerId="LiveId" clId="{770BA79C-0E26-4E32-80E5-39D461DF0147}" dt="2023-06-21T14:08:16.856" v="562" actId="26606"/>
          <ac:spMkLst>
            <pc:docMk/>
            <pc:sldMk cId="237551634" sldId="264"/>
            <ac:spMk id="13" creationId="{E12088DD-B1AD-40E0-8B86-1D87A2CCD9BE}"/>
          </ac:spMkLst>
        </pc:spChg>
        <pc:spChg chg="add">
          <ac:chgData name="Gopi Krishna Oggu" userId="74e1080ddc97237b" providerId="LiveId" clId="{770BA79C-0E26-4E32-80E5-39D461DF0147}" dt="2023-06-21T14:08:16.856" v="562" actId="26606"/>
          <ac:spMkLst>
            <pc:docMk/>
            <pc:sldMk cId="237551634" sldId="264"/>
            <ac:spMk id="15" creationId="{C4C9F2B0-1044-46EB-8AEB-C3BFFDE6C2CC}"/>
          </ac:spMkLst>
        </pc:spChg>
        <pc:spChg chg="add">
          <ac:chgData name="Gopi Krishna Oggu" userId="74e1080ddc97237b" providerId="LiveId" clId="{770BA79C-0E26-4E32-80E5-39D461DF0147}" dt="2023-06-21T14:08:16.856" v="562" actId="26606"/>
          <ac:spMkLst>
            <pc:docMk/>
            <pc:sldMk cId="237551634" sldId="264"/>
            <ac:spMk id="17" creationId="{0C395952-4E26-45A2-8756-2ADFD6E53C6E}"/>
          </ac:spMkLst>
        </pc:spChg>
        <pc:spChg chg="add">
          <ac:chgData name="Gopi Krishna Oggu" userId="74e1080ddc97237b" providerId="LiveId" clId="{770BA79C-0E26-4E32-80E5-39D461DF0147}" dt="2023-06-21T14:08:16.856" v="562" actId="26606"/>
          <ac:spMkLst>
            <pc:docMk/>
            <pc:sldMk cId="237551634" sldId="264"/>
            <ac:spMk id="19" creationId="{4734BADF-9461-4621-B112-2D7BABEA7DD0}"/>
          </ac:spMkLst>
        </pc:spChg>
      </pc:sldChg>
      <pc:sldChg chg="addSp modSp new del mod">
        <pc:chgData name="Gopi Krishna Oggu" userId="74e1080ddc97237b" providerId="LiveId" clId="{770BA79C-0E26-4E32-80E5-39D461DF0147}" dt="2023-06-21T14:07:44.357" v="557" actId="2696"/>
        <pc:sldMkLst>
          <pc:docMk/>
          <pc:sldMk cId="1388554973" sldId="264"/>
        </pc:sldMkLst>
        <pc:picChg chg="add mod">
          <ac:chgData name="Gopi Krishna Oggu" userId="74e1080ddc97237b" providerId="LiveId" clId="{770BA79C-0E26-4E32-80E5-39D461DF0147}" dt="2023-06-21T14:07:32.806" v="556" actId="14100"/>
          <ac:picMkLst>
            <pc:docMk/>
            <pc:sldMk cId="1388554973" sldId="264"/>
            <ac:picMk id="3" creationId="{2C7D23F1-13A5-A0AB-4E94-59C6783003D6}"/>
          </ac:picMkLst>
        </pc:picChg>
      </pc:sldChg>
      <pc:sldChg chg="add del">
        <pc:chgData name="Gopi Krishna Oggu" userId="74e1080ddc97237b" providerId="LiveId" clId="{770BA79C-0E26-4E32-80E5-39D461DF0147}" dt="2023-06-21T14:08:06.897" v="560" actId="2696"/>
        <pc:sldMkLst>
          <pc:docMk/>
          <pc:sldMk cId="2295137306" sldId="264"/>
        </pc:sldMkLst>
      </pc:sldChg>
      <pc:sldChg chg="addSp delSp add del setBg delDesignElem">
        <pc:chgData name="Gopi Krishna Oggu" userId="74e1080ddc97237b" providerId="LiveId" clId="{770BA79C-0E26-4E32-80E5-39D461DF0147}" dt="2023-06-21T14:04:47.085" v="531"/>
        <pc:sldMkLst>
          <pc:docMk/>
          <pc:sldMk cId="3459715672" sldId="264"/>
        </pc:sldMkLst>
        <pc:spChg chg="add del">
          <ac:chgData name="Gopi Krishna Oggu" userId="74e1080ddc97237b" providerId="LiveId" clId="{770BA79C-0E26-4E32-80E5-39D461DF0147}" dt="2023-06-21T14:04:47.085" v="531"/>
          <ac:spMkLst>
            <pc:docMk/>
            <pc:sldMk cId="3459715672" sldId="264"/>
            <ac:spMk id="22" creationId="{1B15ED52-F352-441B-82BF-E0EA34836D08}"/>
          </ac:spMkLst>
        </pc:spChg>
        <pc:spChg chg="add del">
          <ac:chgData name="Gopi Krishna Oggu" userId="74e1080ddc97237b" providerId="LiveId" clId="{770BA79C-0E26-4E32-80E5-39D461DF0147}" dt="2023-06-21T14:04:47.085" v="531"/>
          <ac:spMkLst>
            <pc:docMk/>
            <pc:sldMk cId="3459715672" sldId="264"/>
            <ac:spMk id="23" creationId="{3B2E3793-BFE6-45A2-9B7B-E18844431C99}"/>
          </ac:spMkLst>
        </pc:spChg>
        <pc:spChg chg="add del">
          <ac:chgData name="Gopi Krishna Oggu" userId="74e1080ddc97237b" providerId="LiveId" clId="{770BA79C-0E26-4E32-80E5-39D461DF0147}" dt="2023-06-21T14:04:47.085" v="531"/>
          <ac:spMkLst>
            <pc:docMk/>
            <pc:sldMk cId="3459715672" sldId="264"/>
            <ac:spMk id="24" creationId="{BC4C4868-CB8F-4AF9-9CDB-8108F2C19B67}"/>
          </ac:spMkLst>
        </pc:spChg>
        <pc:spChg chg="add del">
          <ac:chgData name="Gopi Krishna Oggu" userId="74e1080ddc97237b" providerId="LiveId" clId="{770BA79C-0E26-4E32-80E5-39D461DF0147}" dt="2023-06-21T14:04:47.085" v="531"/>
          <ac:spMkLst>
            <pc:docMk/>
            <pc:sldMk cId="3459715672" sldId="264"/>
            <ac:spMk id="25" creationId="{375E0459-6403-40CD-989D-56A4407CA12E}"/>
          </ac:spMkLst>
        </pc:spChg>
        <pc:spChg chg="add del">
          <ac:chgData name="Gopi Krishna Oggu" userId="74e1080ddc97237b" providerId="LiveId" clId="{770BA79C-0E26-4E32-80E5-39D461DF0147}" dt="2023-06-21T14:04:47.085" v="531"/>
          <ac:spMkLst>
            <pc:docMk/>
            <pc:sldMk cId="3459715672" sldId="264"/>
            <ac:spMk id="26" creationId="{53E5B1A8-3AC9-4BD1-9BBC-78CA94F2D1BA}"/>
          </ac:spMkLst>
        </pc:spChg>
      </pc:sldChg>
      <pc:sldChg chg="new del">
        <pc:chgData name="Gopi Krishna Oggu" userId="74e1080ddc97237b" providerId="LiveId" clId="{770BA79C-0E26-4E32-80E5-39D461DF0147}" dt="2023-06-21T14:16:26.205" v="584" actId="2696"/>
        <pc:sldMkLst>
          <pc:docMk/>
          <pc:sldMk cId="717409436" sldId="265"/>
        </pc:sldMkLst>
      </pc:sldChg>
      <pc:sldChg chg="addSp modSp new mod">
        <pc:chgData name="Gopi Krishna Oggu" userId="74e1080ddc97237b" providerId="LiveId" clId="{770BA79C-0E26-4E32-80E5-39D461DF0147}" dt="2023-06-21T15:19:37.382" v="799" actId="1076"/>
        <pc:sldMkLst>
          <pc:docMk/>
          <pc:sldMk cId="1206792471" sldId="266"/>
        </pc:sldMkLst>
        <pc:spChg chg="add mod">
          <ac:chgData name="Gopi Krishna Oggu" userId="74e1080ddc97237b" providerId="LiveId" clId="{770BA79C-0E26-4E32-80E5-39D461DF0147}" dt="2023-06-21T15:19:37.382" v="799" actId="1076"/>
          <ac:spMkLst>
            <pc:docMk/>
            <pc:sldMk cId="1206792471" sldId="266"/>
            <ac:spMk id="10" creationId="{F095397E-02C8-5DBF-A9D3-318D75AB8540}"/>
          </ac:spMkLst>
        </pc:spChg>
        <pc:picChg chg="add mod">
          <ac:chgData name="Gopi Krishna Oggu" userId="74e1080ddc97237b" providerId="LiveId" clId="{770BA79C-0E26-4E32-80E5-39D461DF0147}" dt="2023-06-21T14:14:58.045" v="577" actId="1076"/>
          <ac:picMkLst>
            <pc:docMk/>
            <pc:sldMk cId="1206792471" sldId="266"/>
            <ac:picMk id="3" creationId="{E4E69DB9-97FB-DEC6-0334-99EA22D16877}"/>
          </ac:picMkLst>
        </pc:picChg>
        <pc:picChg chg="add mod">
          <ac:chgData name="Gopi Krishna Oggu" userId="74e1080ddc97237b" providerId="LiveId" clId="{770BA79C-0E26-4E32-80E5-39D461DF0147}" dt="2023-06-21T14:15:29.573" v="579" actId="1076"/>
          <ac:picMkLst>
            <pc:docMk/>
            <pc:sldMk cId="1206792471" sldId="266"/>
            <ac:picMk id="5" creationId="{7CCA5E4E-7F67-1923-47D6-62B721CEEBFE}"/>
          </ac:picMkLst>
        </pc:picChg>
        <pc:picChg chg="add mod">
          <ac:chgData name="Gopi Krishna Oggu" userId="74e1080ddc97237b" providerId="LiveId" clId="{770BA79C-0E26-4E32-80E5-39D461DF0147}" dt="2023-06-21T14:15:49.063" v="581" actId="1076"/>
          <ac:picMkLst>
            <pc:docMk/>
            <pc:sldMk cId="1206792471" sldId="266"/>
            <ac:picMk id="7" creationId="{7DB240F4-C56B-ECC6-A834-924B6B88A8D6}"/>
          </ac:picMkLst>
        </pc:picChg>
        <pc:picChg chg="add mod">
          <ac:chgData name="Gopi Krishna Oggu" userId="74e1080ddc97237b" providerId="LiveId" clId="{770BA79C-0E26-4E32-80E5-39D461DF0147}" dt="2023-06-21T14:16:15.419" v="583" actId="1076"/>
          <ac:picMkLst>
            <pc:docMk/>
            <pc:sldMk cId="1206792471" sldId="266"/>
            <ac:picMk id="9" creationId="{0CB86899-2634-C9C1-DB61-9348E29EA27B}"/>
          </ac:picMkLst>
        </pc:picChg>
      </pc:sldChg>
      <pc:sldChg chg="addSp modSp new mod">
        <pc:chgData name="Gopi Krishna Oggu" userId="74e1080ddc97237b" providerId="LiveId" clId="{770BA79C-0E26-4E32-80E5-39D461DF0147}" dt="2023-06-21T14:18:48.835" v="601" actId="14100"/>
        <pc:sldMkLst>
          <pc:docMk/>
          <pc:sldMk cId="1131375849" sldId="267"/>
        </pc:sldMkLst>
        <pc:picChg chg="add mod">
          <ac:chgData name="Gopi Krishna Oggu" userId="74e1080ddc97237b" providerId="LiveId" clId="{770BA79C-0E26-4E32-80E5-39D461DF0147}" dt="2023-06-21T14:17:10.577" v="589" actId="1076"/>
          <ac:picMkLst>
            <pc:docMk/>
            <pc:sldMk cId="1131375849" sldId="267"/>
            <ac:picMk id="3" creationId="{BDFEFC62-70DE-61D1-FF03-66A4876EA376}"/>
          </ac:picMkLst>
        </pc:picChg>
        <pc:picChg chg="add mod">
          <ac:chgData name="Gopi Krishna Oggu" userId="74e1080ddc97237b" providerId="LiveId" clId="{770BA79C-0E26-4E32-80E5-39D461DF0147}" dt="2023-06-21T14:17:48.657" v="593" actId="1076"/>
          <ac:picMkLst>
            <pc:docMk/>
            <pc:sldMk cId="1131375849" sldId="267"/>
            <ac:picMk id="5" creationId="{BED49733-8FF4-8799-FE3D-AC67380FCA71}"/>
          </ac:picMkLst>
        </pc:picChg>
        <pc:picChg chg="add mod">
          <ac:chgData name="Gopi Krishna Oggu" userId="74e1080ddc97237b" providerId="LiveId" clId="{770BA79C-0E26-4E32-80E5-39D461DF0147}" dt="2023-06-21T14:18:48.835" v="601" actId="14100"/>
          <ac:picMkLst>
            <pc:docMk/>
            <pc:sldMk cId="1131375849" sldId="267"/>
            <ac:picMk id="7" creationId="{234C0C03-AFBA-9A1A-19A9-4CA85B7954C4}"/>
          </ac:picMkLst>
        </pc:picChg>
        <pc:picChg chg="add mod">
          <ac:chgData name="Gopi Krishna Oggu" userId="74e1080ddc97237b" providerId="LiveId" clId="{770BA79C-0E26-4E32-80E5-39D461DF0147}" dt="2023-06-21T14:18:44.963" v="600" actId="1076"/>
          <ac:picMkLst>
            <pc:docMk/>
            <pc:sldMk cId="1131375849" sldId="267"/>
            <ac:picMk id="9" creationId="{B1D55943-BA23-2F12-039C-C729C377F012}"/>
          </ac:picMkLst>
        </pc:picChg>
      </pc:sldChg>
      <pc:sldChg chg="addSp delSp modSp new del mod setBg">
        <pc:chgData name="Gopi Krishna Oggu" userId="74e1080ddc97237b" providerId="LiveId" clId="{770BA79C-0E26-4E32-80E5-39D461DF0147}" dt="2023-06-21T15:05:40.072" v="784" actId="2696"/>
        <pc:sldMkLst>
          <pc:docMk/>
          <pc:sldMk cId="439111822" sldId="268"/>
        </pc:sldMkLst>
        <pc:spChg chg="add del">
          <ac:chgData name="Gopi Krishna Oggu" userId="74e1080ddc97237b" providerId="LiveId" clId="{770BA79C-0E26-4E32-80E5-39D461DF0147}" dt="2023-06-21T15:05:29.402" v="781" actId="26606"/>
          <ac:spMkLst>
            <pc:docMk/>
            <pc:sldMk cId="439111822" sldId="268"/>
            <ac:spMk id="7" creationId="{AB8C311F-7253-4AED-9701-7FC0708C41C7}"/>
          </ac:spMkLst>
        </pc:spChg>
        <pc:spChg chg="add del">
          <ac:chgData name="Gopi Krishna Oggu" userId="74e1080ddc97237b" providerId="LiveId" clId="{770BA79C-0E26-4E32-80E5-39D461DF0147}" dt="2023-06-21T15:05:29.402" v="781" actId="26606"/>
          <ac:spMkLst>
            <pc:docMk/>
            <pc:sldMk cId="439111822" sldId="268"/>
            <ac:spMk id="9" creationId="{E2384209-CB15-4CDF-9D31-C44FD9A3F20D}"/>
          </ac:spMkLst>
        </pc:spChg>
        <pc:spChg chg="add del">
          <ac:chgData name="Gopi Krishna Oggu" userId="74e1080ddc97237b" providerId="LiveId" clId="{770BA79C-0E26-4E32-80E5-39D461DF0147}" dt="2023-06-21T15:05:29.402" v="781" actId="26606"/>
          <ac:spMkLst>
            <pc:docMk/>
            <pc:sldMk cId="439111822" sldId="268"/>
            <ac:spMk id="11" creationId="{2633B3B5-CC90-43F0-8714-D31D1F3F0209}"/>
          </ac:spMkLst>
        </pc:spChg>
        <pc:spChg chg="add del">
          <ac:chgData name="Gopi Krishna Oggu" userId="74e1080ddc97237b" providerId="LiveId" clId="{770BA79C-0E26-4E32-80E5-39D461DF0147}" dt="2023-06-21T15:05:29.402" v="781" actId="26606"/>
          <ac:spMkLst>
            <pc:docMk/>
            <pc:sldMk cId="439111822" sldId="268"/>
            <ac:spMk id="13" creationId="{A8D57A06-A426-446D-B02C-A2DC6B62E45E}"/>
          </ac:spMkLst>
        </pc:spChg>
        <pc:graphicFrameChg chg="add mod">
          <ac:chgData name="Gopi Krishna Oggu" userId="74e1080ddc97237b" providerId="LiveId" clId="{770BA79C-0E26-4E32-80E5-39D461DF0147}" dt="2023-06-21T15:05:29.409" v="782" actId="26606"/>
          <ac:graphicFrameMkLst>
            <pc:docMk/>
            <pc:sldMk cId="439111822" sldId="268"/>
            <ac:graphicFrameMk id="2" creationId="{5171F236-1F87-695C-5A43-C0817350D7C8}"/>
          </ac:graphicFrameMkLst>
        </pc:graphicFrameChg>
      </pc:sldChg>
      <pc:sldChg chg="addSp delSp modSp add del mod">
        <pc:chgData name="Gopi Krishna Oggu" userId="74e1080ddc97237b" providerId="LiveId" clId="{770BA79C-0E26-4E32-80E5-39D461DF0147}" dt="2023-06-21T15:02:17.310" v="775" actId="2696"/>
        <pc:sldMkLst>
          <pc:docMk/>
          <pc:sldMk cId="1174375184" sldId="268"/>
        </pc:sldMkLst>
        <pc:spChg chg="mod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2" creationId="{2DF38B30-474E-1400-FC0E-C0D678A37C67}"/>
          </ac:spMkLst>
        </pc:spChg>
        <pc:spChg chg="del mod">
          <ac:chgData name="Gopi Krishna Oggu" userId="74e1080ddc97237b" providerId="LiveId" clId="{770BA79C-0E26-4E32-80E5-39D461DF0147}" dt="2023-06-21T15:01:08.595" v="682"/>
          <ac:spMkLst>
            <pc:docMk/>
            <pc:sldMk cId="1174375184" sldId="268"/>
            <ac:spMk id="3" creationId="{60B3D134-6E67-41B5-0385-1BE955A88615}"/>
          </ac:spMkLst>
        </pc:spChg>
        <pc:spChg chg="add del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22" creationId="{1B15ED52-F352-441B-82BF-E0EA34836D08}"/>
          </ac:spMkLst>
        </pc:spChg>
        <pc:spChg chg="add del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23" creationId="{3B2E3793-BFE6-45A2-9B7B-E18844431C99}"/>
          </ac:spMkLst>
        </pc:spChg>
        <pc:spChg chg="add del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24" creationId="{BC4C4868-CB8F-4AF9-9CDB-8108F2C19B67}"/>
          </ac:spMkLst>
        </pc:spChg>
        <pc:spChg chg="add del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25" creationId="{375E0459-6403-40CD-989D-56A4407CA12E}"/>
          </ac:spMkLst>
        </pc:spChg>
        <pc:spChg chg="add del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26" creationId="{53E5B1A8-3AC9-4BD1-9BBC-78CA94F2D1BA}"/>
          </ac:spMkLst>
        </pc:spChg>
        <pc:spChg chg="add del">
          <ac:chgData name="Gopi Krishna Oggu" userId="74e1080ddc97237b" providerId="LiveId" clId="{770BA79C-0E26-4E32-80E5-39D461DF0147}" dt="2023-06-21T15:01:18.097" v="685" actId="26606"/>
          <ac:spMkLst>
            <pc:docMk/>
            <pc:sldMk cId="1174375184" sldId="268"/>
            <ac:spMk id="31" creationId="{BACC6370-2D7E-4714-9D71-7542949D7D5D}"/>
          </ac:spMkLst>
        </pc:spChg>
        <pc:spChg chg="add del">
          <ac:chgData name="Gopi Krishna Oggu" userId="74e1080ddc97237b" providerId="LiveId" clId="{770BA79C-0E26-4E32-80E5-39D461DF0147}" dt="2023-06-21T15:01:18.097" v="685" actId="26606"/>
          <ac:spMkLst>
            <pc:docMk/>
            <pc:sldMk cId="1174375184" sldId="268"/>
            <ac:spMk id="33" creationId="{F68B3F68-107C-434F-AA38-110D5EA91B85}"/>
          </ac:spMkLst>
        </pc:spChg>
        <pc:spChg chg="add del">
          <ac:chgData name="Gopi Krishna Oggu" userId="74e1080ddc97237b" providerId="LiveId" clId="{770BA79C-0E26-4E32-80E5-39D461DF0147}" dt="2023-06-21T15:01:18.097" v="685" actId="26606"/>
          <ac:spMkLst>
            <pc:docMk/>
            <pc:sldMk cId="1174375184" sldId="268"/>
            <ac:spMk id="35" creationId="{AAD0DBB9-1A4B-4391-81D4-CB19F9AB918A}"/>
          </ac:spMkLst>
        </pc:spChg>
        <pc:spChg chg="add del">
          <ac:chgData name="Gopi Krishna Oggu" userId="74e1080ddc97237b" providerId="LiveId" clId="{770BA79C-0E26-4E32-80E5-39D461DF0147}" dt="2023-06-21T15:01:18.097" v="685" actId="26606"/>
          <ac:spMkLst>
            <pc:docMk/>
            <pc:sldMk cId="1174375184" sldId="268"/>
            <ac:spMk id="37" creationId="{063BBA22-50EA-4C4D-BE05-F1CE4E63AA56}"/>
          </ac:spMkLst>
        </pc:spChg>
        <pc:spChg chg="add del">
          <ac:chgData name="Gopi Krishna Oggu" userId="74e1080ddc97237b" providerId="LiveId" clId="{770BA79C-0E26-4E32-80E5-39D461DF0147}" dt="2023-06-21T15:01:20.613" v="688" actId="26606"/>
          <ac:spMkLst>
            <pc:docMk/>
            <pc:sldMk cId="1174375184" sldId="268"/>
            <ac:spMk id="47" creationId="{1D63C574-BFD2-41A1-A567-B0C3CC7FDD4F}"/>
          </ac:spMkLst>
        </pc:spChg>
        <pc:spChg chg="add del">
          <ac:chgData name="Gopi Krishna Oggu" userId="74e1080ddc97237b" providerId="LiveId" clId="{770BA79C-0E26-4E32-80E5-39D461DF0147}" dt="2023-06-21T15:01:20.613" v="688" actId="26606"/>
          <ac:spMkLst>
            <pc:docMk/>
            <pc:sldMk cId="1174375184" sldId="268"/>
            <ac:spMk id="48" creationId="{E2A46BAB-8C31-42B2-90E8-B26DD3E81D37}"/>
          </ac:spMkLst>
        </pc:spChg>
        <pc:spChg chg="add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52" creationId="{BACC6370-2D7E-4714-9D71-7542949D7D5D}"/>
          </ac:spMkLst>
        </pc:spChg>
        <pc:spChg chg="add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53" creationId="{F68B3F68-107C-434F-AA38-110D5EA91B85}"/>
          </ac:spMkLst>
        </pc:spChg>
        <pc:spChg chg="add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54" creationId="{AAD0DBB9-1A4B-4391-81D4-CB19F9AB918A}"/>
          </ac:spMkLst>
        </pc:spChg>
        <pc:spChg chg="add">
          <ac:chgData name="Gopi Krishna Oggu" userId="74e1080ddc97237b" providerId="LiveId" clId="{770BA79C-0E26-4E32-80E5-39D461DF0147}" dt="2023-06-21T15:01:20.622" v="689" actId="26606"/>
          <ac:spMkLst>
            <pc:docMk/>
            <pc:sldMk cId="1174375184" sldId="268"/>
            <ac:spMk id="55" creationId="{063BBA22-50EA-4C4D-BE05-F1CE4E63AA56}"/>
          </ac:spMkLst>
        </pc:spChg>
        <pc:grpChg chg="add del">
          <ac:chgData name="Gopi Krishna Oggu" userId="74e1080ddc97237b" providerId="LiveId" clId="{770BA79C-0E26-4E32-80E5-39D461DF0147}" dt="2023-06-21T15:01:20.613" v="688" actId="26606"/>
          <ac:grpSpMkLst>
            <pc:docMk/>
            <pc:sldMk cId="1174375184" sldId="268"/>
            <ac:grpSpMk id="39" creationId="{43F5E015-E085-4624-B431-B42414448684}"/>
          </ac:grpSpMkLst>
        </pc:grpChg>
        <pc:grpChg chg="add del">
          <ac:chgData name="Gopi Krishna Oggu" userId="74e1080ddc97237b" providerId="LiveId" clId="{770BA79C-0E26-4E32-80E5-39D461DF0147}" dt="2023-06-21T15:01:20.613" v="688" actId="26606"/>
          <ac:grpSpMkLst>
            <pc:docMk/>
            <pc:sldMk cId="1174375184" sldId="268"/>
            <ac:grpSpMk id="49" creationId="{B3F7A3C7-0737-4E57-B30E-8EEFE638B401}"/>
          </ac:grpSpMkLst>
        </pc:grpChg>
        <pc:graphicFrameChg chg="add mod">
          <ac:chgData name="Gopi Krishna Oggu" userId="74e1080ddc97237b" providerId="LiveId" clId="{770BA79C-0E26-4E32-80E5-39D461DF0147}" dt="2023-06-21T15:01:53.443" v="774" actId="20577"/>
          <ac:graphicFrameMkLst>
            <pc:docMk/>
            <pc:sldMk cId="1174375184" sldId="268"/>
            <ac:graphicFrameMk id="4" creationId="{779630BF-A06D-0B45-FC9D-7C1EF726B45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C5EB-0106-C2ED-0D2C-60F9B21E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06E5A-8049-7EFD-6FCD-FAA9EB4DE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9877-2DA4-E03B-6DE2-8D31D804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B70A-DF44-232B-E804-C888913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A768-9277-539C-7B17-F2D596B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5D6-5A77-5FF2-19B6-E940726F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1861C-AF31-A9C3-D133-CA82D600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DCA-953D-D652-AFC8-4305655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9B73-CE78-9727-8CA4-9205403B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1059-807C-C117-B7DF-E995BA40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ACAB7-1B65-9D3D-C84E-96C8AE225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FAF5E-9466-06A3-8898-BA2F2794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DE6D-C08F-5784-05E8-CD695560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86AE-8B44-EDC4-CDE7-A2BA8AEF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B57E-8AB4-69D3-BED7-74938A26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0B8-9689-5E77-B3F2-ADFD4A0B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8293-0565-CC1E-A573-42D50956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A650-995E-BFC6-BF51-2ACF6E7C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6A65-BE32-E159-16B8-A7D65510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17EF-1EB0-25C2-28EB-41183D64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C72B-6DE0-5407-69A5-217FC5E8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97F9-9467-3E2F-8D8E-D9110E09B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E6D8-2161-E3C1-BCC6-055ABBD1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BC75-45DA-1A88-FA23-34528124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8FB5-8C1E-351D-6FA6-D9B645B1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37A-4B3B-039A-1B57-3B8C3BD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8EFE-AD27-8C09-A975-0AF568791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D991A-8165-897A-58B7-69E458C1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55F9-58C3-777B-9969-5B2A1922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73999-9F04-20B8-491F-148468DA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12D55-9400-B9E5-0E8F-DD9A79C4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C24C-E8DF-410E-215D-6BADD047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20DE7-D447-B29A-2BE8-DE1F8A39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A52E-9D62-E8A7-770A-203D914C0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5B98-285C-D8AD-CE45-F88FA469F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8E94B-27E0-B05B-A7AB-BB7583035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25752-26FC-8B48-D784-EB851AA1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0B40A-0983-7384-75C2-F523F67F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3240D-7338-6366-11F0-5307E4BF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404C-5B3D-D1E3-609B-745342D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A15DA-0B5E-2611-65C8-2BF77CCA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04DE-2611-1F8E-2BE5-0B54DBDB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E01E2-D5B1-DB7D-3F93-89AA4B8B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93C4E-265F-517F-08A1-18A3944E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4EE9A-EEF2-51DC-5895-FF979DC6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F4A5C-0AE0-6DAF-0C94-8CF69A67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8B13-CD6B-E63F-471A-C952D01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AD26-8DE8-898A-99C0-41B20E23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78A85-B61E-6371-1AD5-4E495EE52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976B5-6F1D-6274-141B-7C5F1F47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A9D3-8DD7-602C-86B1-D6991C1B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AFD58-608B-3FF8-64C8-78D9DBD2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1CC5-24E3-BD74-F443-D4A5B74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85EC6-1D2A-6099-DCFC-935B40FF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B369-B550-8A50-F849-EB7DDA7F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1E90-A072-6792-BE22-566F0771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133D-84A2-7CE6-C455-D38639C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063B-CFEB-1B5E-D388-8972C36D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0607C-3C08-9A54-AF7C-552C325B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C841-7D5F-D82F-1EAD-4DAE6B0D2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7DF4-1597-5226-112C-A9A94C43F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E1E5-301D-4BE9-8636-1D4E0252C69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DF1A-90C1-04D1-3C57-DB74A43CE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E0BF-2F31-A925-A9A7-5D90741F9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87DA-828D-4026-A556-F62EA9BE1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6C1F0-96A9-83B9-089F-A1723161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150" y="2799603"/>
            <a:ext cx="10108826" cy="125879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INFECTIOUS VIRUS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F7F0A-0623-4A83-0948-9E220908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DATABASE PROJECT GROUP 10</a:t>
            </a:r>
          </a:p>
          <a:p>
            <a:pPr algn="r"/>
            <a:r>
              <a:rPr lang="en-US" dirty="0"/>
              <a:t>DEEPRO BOSE</a:t>
            </a:r>
          </a:p>
          <a:p>
            <a:pPr algn="r"/>
            <a:r>
              <a:rPr lang="en-US" dirty="0"/>
              <a:t>GOPI OGGU</a:t>
            </a:r>
          </a:p>
        </p:txBody>
      </p:sp>
    </p:spTree>
    <p:extLst>
      <p:ext uri="{BB962C8B-B14F-4D97-AF65-F5344CB8AC3E}">
        <p14:creationId xmlns:p14="http://schemas.microsoft.com/office/powerpoint/2010/main" val="41399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38B30-474E-1400-FC0E-C0D678A3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134-6E67-41B5-0385-1BE955A8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sz="2400" dirty="0"/>
              <a:t>The Infectious Virus Management System is a comprehensive database designed to address the challenges posed by infectious viruses. </a:t>
            </a:r>
          </a:p>
          <a:p>
            <a:r>
              <a:rPr lang="en-US" sz="2400" dirty="0"/>
              <a:t>This project aims to provide a centralized platform for tracking and managing crucial information related to viruses, cases, deaths, vaccines, research, testing labs, and quarantine facilities.</a:t>
            </a:r>
          </a:p>
        </p:txBody>
      </p:sp>
    </p:spTree>
    <p:extLst>
      <p:ext uri="{BB962C8B-B14F-4D97-AF65-F5344CB8AC3E}">
        <p14:creationId xmlns:p14="http://schemas.microsoft.com/office/powerpoint/2010/main" val="16034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font, parallel&#10;&#10;Description automatically generated">
            <a:extLst>
              <a:ext uri="{FF2B5EF4-FFF2-40B4-BE49-F238E27FC236}">
                <a16:creationId xmlns:a16="http://schemas.microsoft.com/office/drawing/2014/main" id="{4FA20D69-7E94-BCD9-1D3F-FA97E8E5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52" y="0"/>
            <a:ext cx="849192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0BD72-657A-2440-EAF6-CED5C5ED9874}"/>
              </a:ext>
            </a:extLst>
          </p:cNvPr>
          <p:cNvSpPr txBox="1"/>
          <p:nvPr/>
        </p:nvSpPr>
        <p:spPr>
          <a:xfrm>
            <a:off x="8973954" y="6052066"/>
            <a:ext cx="357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9442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D8F05-02EA-367D-41B5-F1F7E671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444" y="4358222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375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69DB9-97FB-DEC6-0334-99EA22D1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3" y="1477772"/>
            <a:ext cx="6291308" cy="213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A5E4E-7F67-1923-47D6-62B721CE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3" y="4157225"/>
            <a:ext cx="5810292" cy="2081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B240F4-C56B-ECC6-A834-924B6B88A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177" y="1474024"/>
            <a:ext cx="3605239" cy="2052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86899-2634-C9C1-DB61-9348E29EA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77" y="4438529"/>
            <a:ext cx="3800503" cy="1023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5397E-02C8-5DBF-A9D3-318D75AB8540}"/>
              </a:ext>
            </a:extLst>
          </p:cNvPr>
          <p:cNvSpPr txBox="1"/>
          <p:nvPr/>
        </p:nvSpPr>
        <p:spPr>
          <a:xfrm>
            <a:off x="3086100" y="75565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20679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EFC62-70DE-61D1-FF03-66A4876E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73" y="650658"/>
            <a:ext cx="5231396" cy="2778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49733-8FF4-8799-FE3D-AC67380F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73" y="3835748"/>
            <a:ext cx="5763547" cy="2746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C0C03-AFBA-9A1A-19A9-4CA85B79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012" y="1296649"/>
            <a:ext cx="5977248" cy="1149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55943-BA23-2F12-039C-C729C377F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418" y="4464256"/>
            <a:ext cx="5638841" cy="12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38B30-474E-1400-FC0E-C0D678A3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134-6E67-41B5-0385-1BE955A8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sz="2400" dirty="0"/>
              <a:t>The project has provided us with valuable insights into the world of infectious diseases, even though the information used is entirely fictitious. </a:t>
            </a:r>
          </a:p>
          <a:p>
            <a:r>
              <a:rPr lang="en-US" sz="2400" dirty="0"/>
              <a:t>Through the development of a comprehensive database, we have been able to model and manage crucial aspects of virus outbreaks, including tracking cases, monitoring deaths, evaluating vaccines, and facilitating research collaboration.</a:t>
            </a:r>
          </a:p>
          <a:p>
            <a:r>
              <a:rPr lang="en-US" sz="2400" dirty="0"/>
              <a:t> This project highlights the significance of data-driven decision-making in healthcare and emphasizes the importance of effective database management in addressing public health challenges. </a:t>
            </a:r>
          </a:p>
        </p:txBody>
      </p:sp>
    </p:spTree>
    <p:extLst>
      <p:ext uri="{BB962C8B-B14F-4D97-AF65-F5344CB8AC3E}">
        <p14:creationId xmlns:p14="http://schemas.microsoft.com/office/powerpoint/2010/main" val="373258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INFECTIOUS VIRUS MANAGEMENT SYSTEM</vt:lpstr>
      <vt:lpstr>INTRODUCTION</vt:lpstr>
      <vt:lpstr>PowerPoint Presentation</vt:lpstr>
      <vt:lpstr>QUERIES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INFECTIOUS VIRUS MANAGEMENT SYSTEM</dc:title>
  <dc:creator>Gopi Krishna Oggu</dc:creator>
  <cp:lastModifiedBy>Gopi Krishna Oggu</cp:lastModifiedBy>
  <cp:revision>1</cp:revision>
  <dcterms:created xsi:type="dcterms:W3CDTF">2023-06-21T11:21:42Z</dcterms:created>
  <dcterms:modified xsi:type="dcterms:W3CDTF">2023-06-21T15:19:46Z</dcterms:modified>
</cp:coreProperties>
</file>