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52A7-7642-4896-B3C9-A8D7C16FDE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1FCA40-F10A-4072-A106-0149C29F75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6E6568-10C3-4FBB-9263-43EE5F7ADB8E}"/>
              </a:ext>
            </a:extLst>
          </p:cNvPr>
          <p:cNvSpPr>
            <a:spLocks noGrp="1"/>
          </p:cNvSpPr>
          <p:nvPr>
            <p:ph type="dt" sz="half" idx="10"/>
          </p:nvPr>
        </p:nvSpPr>
        <p:spPr/>
        <p:txBody>
          <a:bodyPr/>
          <a:lstStyle/>
          <a:p>
            <a:fld id="{A47C27FE-F41E-4B32-A1EA-C07797E32F59}" type="datetimeFigureOut">
              <a:rPr lang="en-US" smtClean="0"/>
              <a:t>12/12/2021</a:t>
            </a:fld>
            <a:endParaRPr lang="en-US"/>
          </a:p>
        </p:txBody>
      </p:sp>
      <p:sp>
        <p:nvSpPr>
          <p:cNvPr id="5" name="Footer Placeholder 4">
            <a:extLst>
              <a:ext uri="{FF2B5EF4-FFF2-40B4-BE49-F238E27FC236}">
                <a16:creationId xmlns:a16="http://schemas.microsoft.com/office/drawing/2014/main" id="{BE811FE2-96AC-4D5E-ADF4-22F4DB0DF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DBBB2-E952-463A-AD25-71E93434C936}"/>
              </a:ext>
            </a:extLst>
          </p:cNvPr>
          <p:cNvSpPr>
            <a:spLocks noGrp="1"/>
          </p:cNvSpPr>
          <p:nvPr>
            <p:ph type="sldNum" sz="quarter" idx="12"/>
          </p:nvPr>
        </p:nvSpPr>
        <p:spPr/>
        <p:txBody>
          <a:bodyPr/>
          <a:lstStyle/>
          <a:p>
            <a:fld id="{5DE9F71B-5288-41C2-AF1D-27B84EB6ED5C}" type="slidenum">
              <a:rPr lang="en-US" smtClean="0"/>
              <a:t>‹#›</a:t>
            </a:fld>
            <a:endParaRPr lang="en-US"/>
          </a:p>
        </p:txBody>
      </p:sp>
    </p:spTree>
    <p:extLst>
      <p:ext uri="{BB962C8B-B14F-4D97-AF65-F5344CB8AC3E}">
        <p14:creationId xmlns:p14="http://schemas.microsoft.com/office/powerpoint/2010/main" val="2626408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6D7E-DDC1-4903-BF83-A26EC87A3B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485080-3627-415B-A49F-895F9DA642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54DD87-2AFD-48C3-9811-F9A93C7CD8AA}"/>
              </a:ext>
            </a:extLst>
          </p:cNvPr>
          <p:cNvSpPr>
            <a:spLocks noGrp="1"/>
          </p:cNvSpPr>
          <p:nvPr>
            <p:ph type="dt" sz="half" idx="10"/>
          </p:nvPr>
        </p:nvSpPr>
        <p:spPr/>
        <p:txBody>
          <a:bodyPr/>
          <a:lstStyle/>
          <a:p>
            <a:fld id="{A47C27FE-F41E-4B32-A1EA-C07797E32F59}" type="datetimeFigureOut">
              <a:rPr lang="en-US" smtClean="0"/>
              <a:t>12/12/2021</a:t>
            </a:fld>
            <a:endParaRPr lang="en-US"/>
          </a:p>
        </p:txBody>
      </p:sp>
      <p:sp>
        <p:nvSpPr>
          <p:cNvPr id="5" name="Footer Placeholder 4">
            <a:extLst>
              <a:ext uri="{FF2B5EF4-FFF2-40B4-BE49-F238E27FC236}">
                <a16:creationId xmlns:a16="http://schemas.microsoft.com/office/drawing/2014/main" id="{A176DC5C-8934-4381-A6F9-1A3C8723E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3B462-4C24-413A-83BF-9F096A4A63E3}"/>
              </a:ext>
            </a:extLst>
          </p:cNvPr>
          <p:cNvSpPr>
            <a:spLocks noGrp="1"/>
          </p:cNvSpPr>
          <p:nvPr>
            <p:ph type="sldNum" sz="quarter" idx="12"/>
          </p:nvPr>
        </p:nvSpPr>
        <p:spPr/>
        <p:txBody>
          <a:bodyPr/>
          <a:lstStyle/>
          <a:p>
            <a:fld id="{5DE9F71B-5288-41C2-AF1D-27B84EB6ED5C}" type="slidenum">
              <a:rPr lang="en-US" smtClean="0"/>
              <a:t>‹#›</a:t>
            </a:fld>
            <a:endParaRPr lang="en-US"/>
          </a:p>
        </p:txBody>
      </p:sp>
    </p:spTree>
    <p:extLst>
      <p:ext uri="{BB962C8B-B14F-4D97-AF65-F5344CB8AC3E}">
        <p14:creationId xmlns:p14="http://schemas.microsoft.com/office/powerpoint/2010/main" val="156493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D837C-5F7C-4E8E-AD7C-A9E7FC6900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F93DFA-12A9-499C-9F76-988071241F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F8C51D-C9A2-46DF-9A40-A7809E887CD9}"/>
              </a:ext>
            </a:extLst>
          </p:cNvPr>
          <p:cNvSpPr>
            <a:spLocks noGrp="1"/>
          </p:cNvSpPr>
          <p:nvPr>
            <p:ph type="dt" sz="half" idx="10"/>
          </p:nvPr>
        </p:nvSpPr>
        <p:spPr/>
        <p:txBody>
          <a:bodyPr/>
          <a:lstStyle/>
          <a:p>
            <a:fld id="{A47C27FE-F41E-4B32-A1EA-C07797E32F59}" type="datetimeFigureOut">
              <a:rPr lang="en-US" smtClean="0"/>
              <a:t>12/12/2021</a:t>
            </a:fld>
            <a:endParaRPr lang="en-US"/>
          </a:p>
        </p:txBody>
      </p:sp>
      <p:sp>
        <p:nvSpPr>
          <p:cNvPr id="5" name="Footer Placeholder 4">
            <a:extLst>
              <a:ext uri="{FF2B5EF4-FFF2-40B4-BE49-F238E27FC236}">
                <a16:creationId xmlns:a16="http://schemas.microsoft.com/office/drawing/2014/main" id="{F6E82F5B-02E5-4781-BCFE-17EAD43C3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133C8-4883-4242-931D-13820A24C90A}"/>
              </a:ext>
            </a:extLst>
          </p:cNvPr>
          <p:cNvSpPr>
            <a:spLocks noGrp="1"/>
          </p:cNvSpPr>
          <p:nvPr>
            <p:ph type="sldNum" sz="quarter" idx="12"/>
          </p:nvPr>
        </p:nvSpPr>
        <p:spPr/>
        <p:txBody>
          <a:bodyPr/>
          <a:lstStyle/>
          <a:p>
            <a:fld id="{5DE9F71B-5288-41C2-AF1D-27B84EB6ED5C}" type="slidenum">
              <a:rPr lang="en-US" smtClean="0"/>
              <a:t>‹#›</a:t>
            </a:fld>
            <a:endParaRPr lang="en-US"/>
          </a:p>
        </p:txBody>
      </p:sp>
    </p:spTree>
    <p:extLst>
      <p:ext uri="{BB962C8B-B14F-4D97-AF65-F5344CB8AC3E}">
        <p14:creationId xmlns:p14="http://schemas.microsoft.com/office/powerpoint/2010/main" val="346367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2E9B-69F8-4086-8BF6-2F75D81A7D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A0B5F2-1F29-4197-A71C-85D0EBF99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92E756-AA98-4BA0-8779-6A346E9F27F8}"/>
              </a:ext>
            </a:extLst>
          </p:cNvPr>
          <p:cNvSpPr>
            <a:spLocks noGrp="1"/>
          </p:cNvSpPr>
          <p:nvPr>
            <p:ph type="dt" sz="half" idx="10"/>
          </p:nvPr>
        </p:nvSpPr>
        <p:spPr/>
        <p:txBody>
          <a:bodyPr/>
          <a:lstStyle/>
          <a:p>
            <a:fld id="{A47C27FE-F41E-4B32-A1EA-C07797E32F59}" type="datetimeFigureOut">
              <a:rPr lang="en-US" smtClean="0"/>
              <a:t>12/12/2021</a:t>
            </a:fld>
            <a:endParaRPr lang="en-US"/>
          </a:p>
        </p:txBody>
      </p:sp>
      <p:sp>
        <p:nvSpPr>
          <p:cNvPr id="5" name="Footer Placeholder 4">
            <a:extLst>
              <a:ext uri="{FF2B5EF4-FFF2-40B4-BE49-F238E27FC236}">
                <a16:creationId xmlns:a16="http://schemas.microsoft.com/office/drawing/2014/main" id="{14B600B3-5731-4270-9D2F-6639254FA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CF41B-C423-46E6-B472-1E26F5EA3981}"/>
              </a:ext>
            </a:extLst>
          </p:cNvPr>
          <p:cNvSpPr>
            <a:spLocks noGrp="1"/>
          </p:cNvSpPr>
          <p:nvPr>
            <p:ph type="sldNum" sz="quarter" idx="12"/>
          </p:nvPr>
        </p:nvSpPr>
        <p:spPr/>
        <p:txBody>
          <a:bodyPr/>
          <a:lstStyle/>
          <a:p>
            <a:fld id="{5DE9F71B-5288-41C2-AF1D-27B84EB6ED5C}" type="slidenum">
              <a:rPr lang="en-US" smtClean="0"/>
              <a:t>‹#›</a:t>
            </a:fld>
            <a:endParaRPr lang="en-US"/>
          </a:p>
        </p:txBody>
      </p:sp>
    </p:spTree>
    <p:extLst>
      <p:ext uri="{BB962C8B-B14F-4D97-AF65-F5344CB8AC3E}">
        <p14:creationId xmlns:p14="http://schemas.microsoft.com/office/powerpoint/2010/main" val="36446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C0130-55F2-4A12-A67F-4A762E71C7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6714D1-E529-46DD-8AB5-FC1C1E09AF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A16138-2887-406A-BCF5-3AC20911916C}"/>
              </a:ext>
            </a:extLst>
          </p:cNvPr>
          <p:cNvSpPr>
            <a:spLocks noGrp="1"/>
          </p:cNvSpPr>
          <p:nvPr>
            <p:ph type="dt" sz="half" idx="10"/>
          </p:nvPr>
        </p:nvSpPr>
        <p:spPr/>
        <p:txBody>
          <a:bodyPr/>
          <a:lstStyle/>
          <a:p>
            <a:fld id="{A47C27FE-F41E-4B32-A1EA-C07797E32F59}" type="datetimeFigureOut">
              <a:rPr lang="en-US" smtClean="0"/>
              <a:t>12/12/2021</a:t>
            </a:fld>
            <a:endParaRPr lang="en-US"/>
          </a:p>
        </p:txBody>
      </p:sp>
      <p:sp>
        <p:nvSpPr>
          <p:cNvPr id="5" name="Footer Placeholder 4">
            <a:extLst>
              <a:ext uri="{FF2B5EF4-FFF2-40B4-BE49-F238E27FC236}">
                <a16:creationId xmlns:a16="http://schemas.microsoft.com/office/drawing/2014/main" id="{6558CED1-6B7E-45F7-92A8-566EFFADD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09923-74B7-44F1-86E2-D6985E12402D}"/>
              </a:ext>
            </a:extLst>
          </p:cNvPr>
          <p:cNvSpPr>
            <a:spLocks noGrp="1"/>
          </p:cNvSpPr>
          <p:nvPr>
            <p:ph type="sldNum" sz="quarter" idx="12"/>
          </p:nvPr>
        </p:nvSpPr>
        <p:spPr/>
        <p:txBody>
          <a:bodyPr/>
          <a:lstStyle/>
          <a:p>
            <a:fld id="{5DE9F71B-5288-41C2-AF1D-27B84EB6ED5C}" type="slidenum">
              <a:rPr lang="en-US" smtClean="0"/>
              <a:t>‹#›</a:t>
            </a:fld>
            <a:endParaRPr lang="en-US"/>
          </a:p>
        </p:txBody>
      </p:sp>
    </p:spTree>
    <p:extLst>
      <p:ext uri="{BB962C8B-B14F-4D97-AF65-F5344CB8AC3E}">
        <p14:creationId xmlns:p14="http://schemas.microsoft.com/office/powerpoint/2010/main" val="37026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EF10-39C1-420A-8C62-9D3B334377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D119E1-1899-4822-99AC-B9EC0FB4AF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9070DD-EECF-4B76-B53B-89ED084FA8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8F4A12-EFCB-4CD0-8649-BF364D977A55}"/>
              </a:ext>
            </a:extLst>
          </p:cNvPr>
          <p:cNvSpPr>
            <a:spLocks noGrp="1"/>
          </p:cNvSpPr>
          <p:nvPr>
            <p:ph type="dt" sz="half" idx="10"/>
          </p:nvPr>
        </p:nvSpPr>
        <p:spPr/>
        <p:txBody>
          <a:bodyPr/>
          <a:lstStyle/>
          <a:p>
            <a:fld id="{A47C27FE-F41E-4B32-A1EA-C07797E32F59}" type="datetimeFigureOut">
              <a:rPr lang="en-US" smtClean="0"/>
              <a:t>12/12/2021</a:t>
            </a:fld>
            <a:endParaRPr lang="en-US"/>
          </a:p>
        </p:txBody>
      </p:sp>
      <p:sp>
        <p:nvSpPr>
          <p:cNvPr id="6" name="Footer Placeholder 5">
            <a:extLst>
              <a:ext uri="{FF2B5EF4-FFF2-40B4-BE49-F238E27FC236}">
                <a16:creationId xmlns:a16="http://schemas.microsoft.com/office/drawing/2014/main" id="{BE0957BF-3F66-4A6D-842E-052168BA68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97929-BD09-448F-B682-5334970CE502}"/>
              </a:ext>
            </a:extLst>
          </p:cNvPr>
          <p:cNvSpPr>
            <a:spLocks noGrp="1"/>
          </p:cNvSpPr>
          <p:nvPr>
            <p:ph type="sldNum" sz="quarter" idx="12"/>
          </p:nvPr>
        </p:nvSpPr>
        <p:spPr/>
        <p:txBody>
          <a:bodyPr/>
          <a:lstStyle/>
          <a:p>
            <a:fld id="{5DE9F71B-5288-41C2-AF1D-27B84EB6ED5C}" type="slidenum">
              <a:rPr lang="en-US" smtClean="0"/>
              <a:t>‹#›</a:t>
            </a:fld>
            <a:endParaRPr lang="en-US"/>
          </a:p>
        </p:txBody>
      </p:sp>
    </p:spTree>
    <p:extLst>
      <p:ext uri="{BB962C8B-B14F-4D97-AF65-F5344CB8AC3E}">
        <p14:creationId xmlns:p14="http://schemas.microsoft.com/office/powerpoint/2010/main" val="1729498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BC73-CE2F-49A7-8076-D4F7A2EB8F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D358DB-B945-4AAC-AE9A-7A789A1CF9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06CE4-06BB-40D9-A756-7BBD13A019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8D24C7-AD7A-48AE-BDD5-02B3D58C12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0741C6-429B-4438-9A12-ED30D48D2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B6FEF5-A1D4-45D0-9AA2-6B41BF970FD7}"/>
              </a:ext>
            </a:extLst>
          </p:cNvPr>
          <p:cNvSpPr>
            <a:spLocks noGrp="1"/>
          </p:cNvSpPr>
          <p:nvPr>
            <p:ph type="dt" sz="half" idx="10"/>
          </p:nvPr>
        </p:nvSpPr>
        <p:spPr/>
        <p:txBody>
          <a:bodyPr/>
          <a:lstStyle/>
          <a:p>
            <a:fld id="{A47C27FE-F41E-4B32-A1EA-C07797E32F59}" type="datetimeFigureOut">
              <a:rPr lang="en-US" smtClean="0"/>
              <a:t>12/12/2021</a:t>
            </a:fld>
            <a:endParaRPr lang="en-US"/>
          </a:p>
        </p:txBody>
      </p:sp>
      <p:sp>
        <p:nvSpPr>
          <p:cNvPr id="8" name="Footer Placeholder 7">
            <a:extLst>
              <a:ext uri="{FF2B5EF4-FFF2-40B4-BE49-F238E27FC236}">
                <a16:creationId xmlns:a16="http://schemas.microsoft.com/office/drawing/2014/main" id="{B9666A5A-CA56-460E-A354-ACE6CB958F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099574-00F9-4E5E-8DFE-B2F6378B6B4B}"/>
              </a:ext>
            </a:extLst>
          </p:cNvPr>
          <p:cNvSpPr>
            <a:spLocks noGrp="1"/>
          </p:cNvSpPr>
          <p:nvPr>
            <p:ph type="sldNum" sz="quarter" idx="12"/>
          </p:nvPr>
        </p:nvSpPr>
        <p:spPr/>
        <p:txBody>
          <a:bodyPr/>
          <a:lstStyle/>
          <a:p>
            <a:fld id="{5DE9F71B-5288-41C2-AF1D-27B84EB6ED5C}" type="slidenum">
              <a:rPr lang="en-US" smtClean="0"/>
              <a:t>‹#›</a:t>
            </a:fld>
            <a:endParaRPr lang="en-US"/>
          </a:p>
        </p:txBody>
      </p:sp>
    </p:spTree>
    <p:extLst>
      <p:ext uri="{BB962C8B-B14F-4D97-AF65-F5344CB8AC3E}">
        <p14:creationId xmlns:p14="http://schemas.microsoft.com/office/powerpoint/2010/main" val="263646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D053-B3D2-4502-982D-FF59F7E2A2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CEF0E9-3896-448D-915C-3A95F15D35D4}"/>
              </a:ext>
            </a:extLst>
          </p:cNvPr>
          <p:cNvSpPr>
            <a:spLocks noGrp="1"/>
          </p:cNvSpPr>
          <p:nvPr>
            <p:ph type="dt" sz="half" idx="10"/>
          </p:nvPr>
        </p:nvSpPr>
        <p:spPr/>
        <p:txBody>
          <a:bodyPr/>
          <a:lstStyle/>
          <a:p>
            <a:fld id="{A47C27FE-F41E-4B32-A1EA-C07797E32F59}" type="datetimeFigureOut">
              <a:rPr lang="en-US" smtClean="0"/>
              <a:t>12/12/2021</a:t>
            </a:fld>
            <a:endParaRPr lang="en-US"/>
          </a:p>
        </p:txBody>
      </p:sp>
      <p:sp>
        <p:nvSpPr>
          <p:cNvPr id="4" name="Footer Placeholder 3">
            <a:extLst>
              <a:ext uri="{FF2B5EF4-FFF2-40B4-BE49-F238E27FC236}">
                <a16:creationId xmlns:a16="http://schemas.microsoft.com/office/drawing/2014/main" id="{1639BA3F-2550-4D29-8FE4-123EC3A6EC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BE94C6-4F54-4709-819D-AFB5A94734DC}"/>
              </a:ext>
            </a:extLst>
          </p:cNvPr>
          <p:cNvSpPr>
            <a:spLocks noGrp="1"/>
          </p:cNvSpPr>
          <p:nvPr>
            <p:ph type="sldNum" sz="quarter" idx="12"/>
          </p:nvPr>
        </p:nvSpPr>
        <p:spPr/>
        <p:txBody>
          <a:bodyPr/>
          <a:lstStyle/>
          <a:p>
            <a:fld id="{5DE9F71B-5288-41C2-AF1D-27B84EB6ED5C}" type="slidenum">
              <a:rPr lang="en-US" smtClean="0"/>
              <a:t>‹#›</a:t>
            </a:fld>
            <a:endParaRPr lang="en-US"/>
          </a:p>
        </p:txBody>
      </p:sp>
    </p:spTree>
    <p:extLst>
      <p:ext uri="{BB962C8B-B14F-4D97-AF65-F5344CB8AC3E}">
        <p14:creationId xmlns:p14="http://schemas.microsoft.com/office/powerpoint/2010/main" val="2546545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8EBA52-C263-45D7-B047-1EE025EE0091}"/>
              </a:ext>
            </a:extLst>
          </p:cNvPr>
          <p:cNvSpPr>
            <a:spLocks noGrp="1"/>
          </p:cNvSpPr>
          <p:nvPr>
            <p:ph type="dt" sz="half" idx="10"/>
          </p:nvPr>
        </p:nvSpPr>
        <p:spPr/>
        <p:txBody>
          <a:bodyPr/>
          <a:lstStyle/>
          <a:p>
            <a:fld id="{A47C27FE-F41E-4B32-A1EA-C07797E32F59}" type="datetimeFigureOut">
              <a:rPr lang="en-US" smtClean="0"/>
              <a:t>12/12/2021</a:t>
            </a:fld>
            <a:endParaRPr lang="en-US"/>
          </a:p>
        </p:txBody>
      </p:sp>
      <p:sp>
        <p:nvSpPr>
          <p:cNvPr id="3" name="Footer Placeholder 2">
            <a:extLst>
              <a:ext uri="{FF2B5EF4-FFF2-40B4-BE49-F238E27FC236}">
                <a16:creationId xmlns:a16="http://schemas.microsoft.com/office/drawing/2014/main" id="{15A0DE6C-EF5C-4BD4-AC46-0B3DD19526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D32053-6BEC-4A38-B7C0-DF38920C9DDF}"/>
              </a:ext>
            </a:extLst>
          </p:cNvPr>
          <p:cNvSpPr>
            <a:spLocks noGrp="1"/>
          </p:cNvSpPr>
          <p:nvPr>
            <p:ph type="sldNum" sz="quarter" idx="12"/>
          </p:nvPr>
        </p:nvSpPr>
        <p:spPr/>
        <p:txBody>
          <a:bodyPr/>
          <a:lstStyle/>
          <a:p>
            <a:fld id="{5DE9F71B-5288-41C2-AF1D-27B84EB6ED5C}" type="slidenum">
              <a:rPr lang="en-US" smtClean="0"/>
              <a:t>‹#›</a:t>
            </a:fld>
            <a:endParaRPr lang="en-US"/>
          </a:p>
        </p:txBody>
      </p:sp>
    </p:spTree>
    <p:extLst>
      <p:ext uri="{BB962C8B-B14F-4D97-AF65-F5344CB8AC3E}">
        <p14:creationId xmlns:p14="http://schemas.microsoft.com/office/powerpoint/2010/main" val="2914129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5897-62DB-4474-BACB-F557143DBB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1CBB74-1D96-45DA-BFC8-AFF5749BDB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F240BC-26B2-4565-8913-4BF61C942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C18C5E-FB8C-49C2-9480-298FF71BCEA6}"/>
              </a:ext>
            </a:extLst>
          </p:cNvPr>
          <p:cNvSpPr>
            <a:spLocks noGrp="1"/>
          </p:cNvSpPr>
          <p:nvPr>
            <p:ph type="dt" sz="half" idx="10"/>
          </p:nvPr>
        </p:nvSpPr>
        <p:spPr/>
        <p:txBody>
          <a:bodyPr/>
          <a:lstStyle/>
          <a:p>
            <a:fld id="{A47C27FE-F41E-4B32-A1EA-C07797E32F59}" type="datetimeFigureOut">
              <a:rPr lang="en-US" smtClean="0"/>
              <a:t>12/12/2021</a:t>
            </a:fld>
            <a:endParaRPr lang="en-US"/>
          </a:p>
        </p:txBody>
      </p:sp>
      <p:sp>
        <p:nvSpPr>
          <p:cNvPr id="6" name="Footer Placeholder 5">
            <a:extLst>
              <a:ext uri="{FF2B5EF4-FFF2-40B4-BE49-F238E27FC236}">
                <a16:creationId xmlns:a16="http://schemas.microsoft.com/office/drawing/2014/main" id="{28692CBF-8D8D-47A2-89CF-34ADBABE7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2E8F3-2AC2-450C-A677-7553D8297A05}"/>
              </a:ext>
            </a:extLst>
          </p:cNvPr>
          <p:cNvSpPr>
            <a:spLocks noGrp="1"/>
          </p:cNvSpPr>
          <p:nvPr>
            <p:ph type="sldNum" sz="quarter" idx="12"/>
          </p:nvPr>
        </p:nvSpPr>
        <p:spPr/>
        <p:txBody>
          <a:bodyPr/>
          <a:lstStyle/>
          <a:p>
            <a:fld id="{5DE9F71B-5288-41C2-AF1D-27B84EB6ED5C}" type="slidenum">
              <a:rPr lang="en-US" smtClean="0"/>
              <a:t>‹#›</a:t>
            </a:fld>
            <a:endParaRPr lang="en-US"/>
          </a:p>
        </p:txBody>
      </p:sp>
    </p:spTree>
    <p:extLst>
      <p:ext uri="{BB962C8B-B14F-4D97-AF65-F5344CB8AC3E}">
        <p14:creationId xmlns:p14="http://schemas.microsoft.com/office/powerpoint/2010/main" val="2130521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7EBCE-F9F2-4B1C-99F7-8B9371F9F7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0732E8-FE86-476C-A62A-930521F67B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EA1255-A873-4142-834B-D5D39276F7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7CB9-FEB2-447A-B969-8DFD046FAA53}"/>
              </a:ext>
            </a:extLst>
          </p:cNvPr>
          <p:cNvSpPr>
            <a:spLocks noGrp="1"/>
          </p:cNvSpPr>
          <p:nvPr>
            <p:ph type="dt" sz="half" idx="10"/>
          </p:nvPr>
        </p:nvSpPr>
        <p:spPr/>
        <p:txBody>
          <a:bodyPr/>
          <a:lstStyle/>
          <a:p>
            <a:fld id="{A47C27FE-F41E-4B32-A1EA-C07797E32F59}" type="datetimeFigureOut">
              <a:rPr lang="en-US" smtClean="0"/>
              <a:t>12/12/2021</a:t>
            </a:fld>
            <a:endParaRPr lang="en-US"/>
          </a:p>
        </p:txBody>
      </p:sp>
      <p:sp>
        <p:nvSpPr>
          <p:cNvPr id="6" name="Footer Placeholder 5">
            <a:extLst>
              <a:ext uri="{FF2B5EF4-FFF2-40B4-BE49-F238E27FC236}">
                <a16:creationId xmlns:a16="http://schemas.microsoft.com/office/drawing/2014/main" id="{64CDEDA9-DAD7-4D59-BE41-5EE8447934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1B6002-75A9-4AF4-AC1D-E06C51CEC7AF}"/>
              </a:ext>
            </a:extLst>
          </p:cNvPr>
          <p:cNvSpPr>
            <a:spLocks noGrp="1"/>
          </p:cNvSpPr>
          <p:nvPr>
            <p:ph type="sldNum" sz="quarter" idx="12"/>
          </p:nvPr>
        </p:nvSpPr>
        <p:spPr/>
        <p:txBody>
          <a:bodyPr/>
          <a:lstStyle/>
          <a:p>
            <a:fld id="{5DE9F71B-5288-41C2-AF1D-27B84EB6ED5C}" type="slidenum">
              <a:rPr lang="en-US" smtClean="0"/>
              <a:t>‹#›</a:t>
            </a:fld>
            <a:endParaRPr lang="en-US"/>
          </a:p>
        </p:txBody>
      </p:sp>
    </p:spTree>
    <p:extLst>
      <p:ext uri="{BB962C8B-B14F-4D97-AF65-F5344CB8AC3E}">
        <p14:creationId xmlns:p14="http://schemas.microsoft.com/office/powerpoint/2010/main" val="2652267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3BB33C-D3F8-4A79-95E5-0B171BA6BF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1C8910-5399-48BA-871F-3A0D5DD32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E88137-A1A8-4D8E-BC95-6690780EA4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C27FE-F41E-4B32-A1EA-C07797E32F59}" type="datetimeFigureOut">
              <a:rPr lang="en-US" smtClean="0"/>
              <a:t>12/12/2021</a:t>
            </a:fld>
            <a:endParaRPr lang="en-US"/>
          </a:p>
        </p:txBody>
      </p:sp>
      <p:sp>
        <p:nvSpPr>
          <p:cNvPr id="5" name="Footer Placeholder 4">
            <a:extLst>
              <a:ext uri="{FF2B5EF4-FFF2-40B4-BE49-F238E27FC236}">
                <a16:creationId xmlns:a16="http://schemas.microsoft.com/office/drawing/2014/main" id="{8497DFC4-C523-40AC-AB94-C36DDAF958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D92917-61C7-4FF4-B2D7-2DDF3B9B80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9F71B-5288-41C2-AF1D-27B84EB6ED5C}" type="slidenum">
              <a:rPr lang="en-US" smtClean="0"/>
              <a:t>‹#›</a:t>
            </a:fld>
            <a:endParaRPr lang="en-US"/>
          </a:p>
        </p:txBody>
      </p:sp>
    </p:spTree>
    <p:extLst>
      <p:ext uri="{BB962C8B-B14F-4D97-AF65-F5344CB8AC3E}">
        <p14:creationId xmlns:p14="http://schemas.microsoft.com/office/powerpoint/2010/main" val="3080365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ciencedirect.com/science/article/pii/S235234092030304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9917-7440-41FB-94B3-8F91AAE54D3E}"/>
              </a:ext>
            </a:extLst>
          </p:cNvPr>
          <p:cNvSpPr>
            <a:spLocks noGrp="1"/>
          </p:cNvSpPr>
          <p:nvPr>
            <p:ph type="ctrTitle"/>
          </p:nvPr>
        </p:nvSpPr>
        <p:spPr>
          <a:xfrm>
            <a:off x="1524000" y="403857"/>
            <a:ext cx="9144000" cy="936671"/>
          </a:xfrm>
        </p:spPr>
        <p:txBody>
          <a:bodyPr/>
          <a:lstStyle/>
          <a:p>
            <a:r>
              <a:rPr lang="en-US" b="1" u="sng" dirty="0"/>
              <a:t>Kubeflow ML Pipeline</a:t>
            </a:r>
          </a:p>
        </p:txBody>
      </p:sp>
      <p:sp>
        <p:nvSpPr>
          <p:cNvPr id="3" name="Subtitle 2">
            <a:extLst>
              <a:ext uri="{FF2B5EF4-FFF2-40B4-BE49-F238E27FC236}">
                <a16:creationId xmlns:a16="http://schemas.microsoft.com/office/drawing/2014/main" id="{07ED0AB9-46D0-4DB5-84F0-3549230B0C81}"/>
              </a:ext>
            </a:extLst>
          </p:cNvPr>
          <p:cNvSpPr>
            <a:spLocks noGrp="1"/>
          </p:cNvSpPr>
          <p:nvPr>
            <p:ph type="subTitle" idx="1"/>
          </p:nvPr>
        </p:nvSpPr>
        <p:spPr>
          <a:xfrm>
            <a:off x="1524000" y="1340528"/>
            <a:ext cx="9144000" cy="3917272"/>
          </a:xfrm>
        </p:spPr>
        <p:txBody>
          <a:bodyPr/>
          <a:lstStyle/>
          <a:p>
            <a:pPr marL="342900" indent="-342900" algn="l">
              <a:buFont typeface="Wingdings" panose="05000000000000000000" pitchFamily="2" charset="2"/>
              <a:buChar char="Ø"/>
            </a:pPr>
            <a:r>
              <a:rPr lang="en-US" dirty="0"/>
              <a:t>Prerequisites</a:t>
            </a:r>
          </a:p>
          <a:p>
            <a:pPr marL="342900" indent="-342900" algn="l">
              <a:buFont typeface="Wingdings" panose="05000000000000000000" pitchFamily="2" charset="2"/>
              <a:buChar char="Ø"/>
            </a:pPr>
            <a:r>
              <a:rPr lang="en-US" dirty="0"/>
              <a:t>Case Summary</a:t>
            </a:r>
          </a:p>
          <a:p>
            <a:pPr marL="342900" indent="-342900" algn="l">
              <a:buFont typeface="Wingdings" panose="05000000000000000000" pitchFamily="2" charset="2"/>
              <a:buChar char="Ø"/>
            </a:pPr>
            <a:r>
              <a:rPr lang="en-US" dirty="0"/>
              <a:t>Kubeflow Pipeline Steps</a:t>
            </a:r>
          </a:p>
          <a:p>
            <a:pPr marL="342900" indent="-342900" algn="l">
              <a:buFont typeface="Wingdings" panose="05000000000000000000" pitchFamily="2" charset="2"/>
              <a:buChar char="Ø"/>
            </a:pPr>
            <a:r>
              <a:rPr lang="en-US" dirty="0"/>
              <a:t>ML Pipeline Design</a:t>
            </a:r>
          </a:p>
          <a:p>
            <a:pPr algn="l"/>
            <a:endParaRPr lang="en-US" dirty="0"/>
          </a:p>
          <a:p>
            <a:pPr algn="l"/>
            <a:endParaRPr lang="en-US" dirty="0"/>
          </a:p>
        </p:txBody>
      </p:sp>
    </p:spTree>
    <p:extLst>
      <p:ext uri="{BB962C8B-B14F-4D97-AF65-F5344CB8AC3E}">
        <p14:creationId xmlns:p14="http://schemas.microsoft.com/office/powerpoint/2010/main" val="3482580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655D-76B8-4B1F-AB6D-110645F92CAF}"/>
              </a:ext>
            </a:extLst>
          </p:cNvPr>
          <p:cNvSpPr>
            <a:spLocks noGrp="1"/>
          </p:cNvSpPr>
          <p:nvPr>
            <p:ph type="title"/>
          </p:nvPr>
        </p:nvSpPr>
        <p:spPr/>
        <p:txBody>
          <a:bodyPr/>
          <a:lstStyle/>
          <a:p>
            <a:pPr algn="ctr"/>
            <a:r>
              <a:rPr lang="en-US" b="1" u="sng" dirty="0"/>
              <a:t>Prerequisites</a:t>
            </a:r>
          </a:p>
        </p:txBody>
      </p:sp>
      <p:sp>
        <p:nvSpPr>
          <p:cNvPr id="3" name="Content Placeholder 2">
            <a:extLst>
              <a:ext uri="{FF2B5EF4-FFF2-40B4-BE49-F238E27FC236}">
                <a16:creationId xmlns:a16="http://schemas.microsoft.com/office/drawing/2014/main" id="{3FA22D2C-78A0-4FD2-A2CC-C06CA5931BFD}"/>
              </a:ext>
            </a:extLst>
          </p:cNvPr>
          <p:cNvSpPr>
            <a:spLocks noGrp="1"/>
          </p:cNvSpPr>
          <p:nvPr>
            <p:ph idx="1"/>
          </p:nvPr>
        </p:nvSpPr>
        <p:spPr/>
        <p:txBody>
          <a:bodyPr/>
          <a:lstStyle/>
          <a:p>
            <a:r>
              <a:rPr lang="en-US" dirty="0"/>
              <a:t>GCP Account</a:t>
            </a:r>
          </a:p>
          <a:p>
            <a:r>
              <a:rPr lang="en-US" dirty="0"/>
              <a:t>Basics of GCP</a:t>
            </a:r>
          </a:p>
          <a:p>
            <a:r>
              <a:rPr lang="en-US" dirty="0"/>
              <a:t>Basics of Docker</a:t>
            </a:r>
          </a:p>
          <a:p>
            <a:r>
              <a:rPr lang="en-US" dirty="0"/>
              <a:t>Basics of Python</a:t>
            </a:r>
          </a:p>
          <a:p>
            <a:r>
              <a:rPr lang="en-US" dirty="0"/>
              <a:t>Basics of Kubernetes</a:t>
            </a:r>
          </a:p>
        </p:txBody>
      </p:sp>
    </p:spTree>
    <p:extLst>
      <p:ext uri="{BB962C8B-B14F-4D97-AF65-F5344CB8AC3E}">
        <p14:creationId xmlns:p14="http://schemas.microsoft.com/office/powerpoint/2010/main" val="3040655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DC57-B669-456B-8A1C-A744A8F9CE86}"/>
              </a:ext>
            </a:extLst>
          </p:cNvPr>
          <p:cNvSpPr>
            <a:spLocks noGrp="1"/>
          </p:cNvSpPr>
          <p:nvPr>
            <p:ph type="title"/>
          </p:nvPr>
        </p:nvSpPr>
        <p:spPr/>
        <p:txBody>
          <a:bodyPr>
            <a:normAutofit/>
          </a:bodyPr>
          <a:lstStyle/>
          <a:p>
            <a:pPr algn="ctr"/>
            <a:r>
              <a:rPr lang="en-US" sz="4000" b="1" u="sng" dirty="0"/>
              <a:t>Case Summary</a:t>
            </a:r>
          </a:p>
        </p:txBody>
      </p:sp>
      <p:sp>
        <p:nvSpPr>
          <p:cNvPr id="3" name="Content Placeholder 2">
            <a:extLst>
              <a:ext uri="{FF2B5EF4-FFF2-40B4-BE49-F238E27FC236}">
                <a16:creationId xmlns:a16="http://schemas.microsoft.com/office/drawing/2014/main" id="{FBC4FA36-BB10-4035-8DB4-E0F4371FED33}"/>
              </a:ext>
            </a:extLst>
          </p:cNvPr>
          <p:cNvSpPr>
            <a:spLocks noGrp="1"/>
          </p:cNvSpPr>
          <p:nvPr>
            <p:ph idx="1"/>
          </p:nvPr>
        </p:nvSpPr>
        <p:spPr/>
        <p:txBody>
          <a:bodyPr>
            <a:normAutofit/>
          </a:bodyPr>
          <a:lstStyle/>
          <a:p>
            <a:r>
              <a:rPr lang="en-US" sz="1600" dirty="0"/>
              <a:t>The ML Pipeline is to train an AI model to predict the attitude of Swiss farmers impacting CO2 emission as per the incoming feature data in the form of Farmer’s earning style, Risk Taking capabilities ,Income Capabilities, Best Practices followed by them to reduce Greenhouse emission of CO2 and many more for the region of Switzerland.</a:t>
            </a:r>
          </a:p>
          <a:p>
            <a:r>
              <a:rPr lang="en-US" sz="1600" dirty="0"/>
              <a:t>The data can be used to analyze drivers of agricultural mitigation measures including a wide range of behavioral factors and farm characteristics. This allows for a broad range of control variables.</a:t>
            </a:r>
          </a:p>
          <a:p>
            <a:r>
              <a:rPr lang="en-US" sz="1600" dirty="0"/>
              <a:t>Link for the Source: </a:t>
            </a:r>
            <a:r>
              <a:rPr lang="en-US" sz="1600" dirty="0">
                <a:hlinkClick r:id="rId2"/>
              </a:rPr>
              <a:t>https://www.sciencedirect.com/science/article/pii/S2352340920303048</a:t>
            </a:r>
            <a:endParaRPr lang="en-US" sz="1600" dirty="0"/>
          </a:p>
        </p:txBody>
      </p:sp>
    </p:spTree>
    <p:extLst>
      <p:ext uri="{BB962C8B-B14F-4D97-AF65-F5344CB8AC3E}">
        <p14:creationId xmlns:p14="http://schemas.microsoft.com/office/powerpoint/2010/main" val="928817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A17DD6-1C5C-40D7-B976-62665483344E}"/>
              </a:ext>
            </a:extLst>
          </p:cNvPr>
          <p:cNvSpPr/>
          <p:nvPr/>
        </p:nvSpPr>
        <p:spPr>
          <a:xfrm>
            <a:off x="3036167" y="257452"/>
            <a:ext cx="2095130" cy="173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t>
            </a:r>
            <a:r>
              <a:rPr lang="en-US" dirty="0" err="1"/>
              <a:t>Jupyter</a:t>
            </a:r>
            <a:r>
              <a:rPr lang="en-US" dirty="0"/>
              <a:t> Notebook Instance in AI Platform of GCP</a:t>
            </a:r>
          </a:p>
        </p:txBody>
      </p:sp>
      <p:sp>
        <p:nvSpPr>
          <p:cNvPr id="5" name="Rectangle 4">
            <a:extLst>
              <a:ext uri="{FF2B5EF4-FFF2-40B4-BE49-F238E27FC236}">
                <a16:creationId xmlns:a16="http://schemas.microsoft.com/office/drawing/2014/main" id="{D2F7AD0C-DEED-423A-A0D3-80AAC7461302}"/>
              </a:ext>
            </a:extLst>
          </p:cNvPr>
          <p:cNvSpPr/>
          <p:nvPr/>
        </p:nvSpPr>
        <p:spPr>
          <a:xfrm>
            <a:off x="6007226" y="257452"/>
            <a:ext cx="2095130" cy="173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the Docker Image to execute the AI Model Training and push it to the docker repository</a:t>
            </a:r>
          </a:p>
        </p:txBody>
      </p:sp>
      <p:sp>
        <p:nvSpPr>
          <p:cNvPr id="6" name="Rectangle 5">
            <a:extLst>
              <a:ext uri="{FF2B5EF4-FFF2-40B4-BE49-F238E27FC236}">
                <a16:creationId xmlns:a16="http://schemas.microsoft.com/office/drawing/2014/main" id="{88C40943-7350-4D2A-A17B-C467E06AF4D8}"/>
              </a:ext>
            </a:extLst>
          </p:cNvPr>
          <p:cNvSpPr/>
          <p:nvPr/>
        </p:nvSpPr>
        <p:spPr>
          <a:xfrm>
            <a:off x="9142523" y="257452"/>
            <a:ext cx="2095130" cy="173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the KFP module in the Notebook Instance</a:t>
            </a:r>
          </a:p>
        </p:txBody>
      </p:sp>
      <p:sp>
        <p:nvSpPr>
          <p:cNvPr id="7" name="Rectangle 6">
            <a:extLst>
              <a:ext uri="{FF2B5EF4-FFF2-40B4-BE49-F238E27FC236}">
                <a16:creationId xmlns:a16="http://schemas.microsoft.com/office/drawing/2014/main" id="{D57E50D6-79EE-466D-AFD0-2DF40F4C18C1}"/>
              </a:ext>
            </a:extLst>
          </p:cNvPr>
          <p:cNvSpPr/>
          <p:nvPr/>
        </p:nvSpPr>
        <p:spPr>
          <a:xfrm>
            <a:off x="9142523" y="2763175"/>
            <a:ext cx="2176509" cy="1649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the KFP components to </a:t>
            </a:r>
            <a:r>
              <a:rPr lang="en-US" dirty="0" err="1"/>
              <a:t>get_data</a:t>
            </a:r>
            <a:r>
              <a:rPr lang="en-US" dirty="0"/>
              <a:t>,</a:t>
            </a:r>
          </a:p>
          <a:p>
            <a:pPr algn="ctr"/>
            <a:r>
              <a:rPr lang="en-US" dirty="0" err="1"/>
              <a:t>Process_data</a:t>
            </a:r>
            <a:r>
              <a:rPr lang="en-US" dirty="0"/>
              <a:t> and Train Model</a:t>
            </a:r>
          </a:p>
        </p:txBody>
      </p:sp>
      <p:sp>
        <p:nvSpPr>
          <p:cNvPr id="8" name="Rectangle 7">
            <a:extLst>
              <a:ext uri="{FF2B5EF4-FFF2-40B4-BE49-F238E27FC236}">
                <a16:creationId xmlns:a16="http://schemas.microsoft.com/office/drawing/2014/main" id="{8BE30CF5-9763-4A53-A5A8-B5FDADD85DE3}"/>
              </a:ext>
            </a:extLst>
          </p:cNvPr>
          <p:cNvSpPr/>
          <p:nvPr/>
        </p:nvSpPr>
        <p:spPr>
          <a:xfrm>
            <a:off x="6007226" y="2740240"/>
            <a:ext cx="2095130" cy="173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the KFP Pipeline Definition to set the dependency amongst the KFP components</a:t>
            </a:r>
          </a:p>
        </p:txBody>
      </p:sp>
      <p:sp>
        <p:nvSpPr>
          <p:cNvPr id="9" name="Rectangle 8">
            <a:extLst>
              <a:ext uri="{FF2B5EF4-FFF2-40B4-BE49-F238E27FC236}">
                <a16:creationId xmlns:a16="http://schemas.microsoft.com/office/drawing/2014/main" id="{E18CAC3A-9275-4F2C-82FA-C9971A9A4670}"/>
              </a:ext>
            </a:extLst>
          </p:cNvPr>
          <p:cNvSpPr/>
          <p:nvPr/>
        </p:nvSpPr>
        <p:spPr>
          <a:xfrm>
            <a:off x="2871929" y="2740240"/>
            <a:ext cx="2095130" cy="173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 the </a:t>
            </a:r>
            <a:r>
              <a:rPr lang="en-US" dirty="0" err="1"/>
              <a:t>kfp</a:t>
            </a:r>
            <a:r>
              <a:rPr lang="en-US" dirty="0"/>
              <a:t> pipeline definition and download in </a:t>
            </a:r>
            <a:r>
              <a:rPr lang="en-US" dirty="0" err="1"/>
              <a:t>jupyter</a:t>
            </a:r>
            <a:r>
              <a:rPr lang="en-US" dirty="0"/>
              <a:t> instance in zip format</a:t>
            </a:r>
          </a:p>
        </p:txBody>
      </p:sp>
      <p:sp>
        <p:nvSpPr>
          <p:cNvPr id="10" name="Rectangle 9">
            <a:extLst>
              <a:ext uri="{FF2B5EF4-FFF2-40B4-BE49-F238E27FC236}">
                <a16:creationId xmlns:a16="http://schemas.microsoft.com/office/drawing/2014/main" id="{A18E8E59-3623-40B0-BC34-9DBEDAFE3889}"/>
              </a:ext>
            </a:extLst>
          </p:cNvPr>
          <p:cNvSpPr/>
          <p:nvPr/>
        </p:nvSpPr>
        <p:spPr>
          <a:xfrm>
            <a:off x="2871929" y="4996648"/>
            <a:ext cx="2095130" cy="173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the Kubeflow Pipeline Cluster instance and note down the dashboard endpoint</a:t>
            </a:r>
          </a:p>
        </p:txBody>
      </p:sp>
      <p:sp>
        <p:nvSpPr>
          <p:cNvPr id="11" name="Rectangle 10">
            <a:extLst>
              <a:ext uri="{FF2B5EF4-FFF2-40B4-BE49-F238E27FC236}">
                <a16:creationId xmlns:a16="http://schemas.microsoft.com/office/drawing/2014/main" id="{275B44B2-F010-497C-B0DA-D7F3BB4419CA}"/>
              </a:ext>
            </a:extLst>
          </p:cNvPr>
          <p:cNvSpPr/>
          <p:nvPr/>
        </p:nvSpPr>
        <p:spPr>
          <a:xfrm>
            <a:off x="6007226" y="4996648"/>
            <a:ext cx="2095130" cy="173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the linkage between Pipeline definition and endpoint </a:t>
            </a:r>
          </a:p>
        </p:txBody>
      </p:sp>
      <p:sp>
        <p:nvSpPr>
          <p:cNvPr id="12" name="Rectangle 11">
            <a:extLst>
              <a:ext uri="{FF2B5EF4-FFF2-40B4-BE49-F238E27FC236}">
                <a16:creationId xmlns:a16="http://schemas.microsoft.com/office/drawing/2014/main" id="{75D69E9F-31DE-4F05-ADB1-BC3C86D0E45E}"/>
              </a:ext>
            </a:extLst>
          </p:cNvPr>
          <p:cNvSpPr/>
          <p:nvPr/>
        </p:nvSpPr>
        <p:spPr>
          <a:xfrm>
            <a:off x="9223902" y="4996648"/>
            <a:ext cx="2095130" cy="173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Experiment and run the pipeline</a:t>
            </a:r>
          </a:p>
        </p:txBody>
      </p:sp>
      <p:sp>
        <p:nvSpPr>
          <p:cNvPr id="24" name="Oval 23">
            <a:extLst>
              <a:ext uri="{FF2B5EF4-FFF2-40B4-BE49-F238E27FC236}">
                <a16:creationId xmlns:a16="http://schemas.microsoft.com/office/drawing/2014/main" id="{A77F401F-2DBA-4C59-B497-45E4D5FA49BE}"/>
              </a:ext>
            </a:extLst>
          </p:cNvPr>
          <p:cNvSpPr/>
          <p:nvPr/>
        </p:nvSpPr>
        <p:spPr>
          <a:xfrm>
            <a:off x="4083732" y="6658"/>
            <a:ext cx="328474" cy="24709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25" name="Oval 24">
            <a:extLst>
              <a:ext uri="{FF2B5EF4-FFF2-40B4-BE49-F238E27FC236}">
                <a16:creationId xmlns:a16="http://schemas.microsoft.com/office/drawing/2014/main" id="{A1EDA88C-C219-4DFD-BB27-308E741A5FD2}"/>
              </a:ext>
            </a:extLst>
          </p:cNvPr>
          <p:cNvSpPr/>
          <p:nvPr/>
        </p:nvSpPr>
        <p:spPr>
          <a:xfrm>
            <a:off x="6890554" y="14055"/>
            <a:ext cx="328474" cy="24709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26" name="Oval 25">
            <a:extLst>
              <a:ext uri="{FF2B5EF4-FFF2-40B4-BE49-F238E27FC236}">
                <a16:creationId xmlns:a16="http://schemas.microsoft.com/office/drawing/2014/main" id="{A803058A-47A2-4083-A6F8-565400C4A2F3}"/>
              </a:ext>
            </a:extLst>
          </p:cNvPr>
          <p:cNvSpPr/>
          <p:nvPr/>
        </p:nvSpPr>
        <p:spPr>
          <a:xfrm>
            <a:off x="10025851" y="14055"/>
            <a:ext cx="328474" cy="24709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27" name="Oval 26">
            <a:extLst>
              <a:ext uri="{FF2B5EF4-FFF2-40B4-BE49-F238E27FC236}">
                <a16:creationId xmlns:a16="http://schemas.microsoft.com/office/drawing/2014/main" id="{5A0891D7-343E-4F7C-93E6-4BF516A4A574}"/>
              </a:ext>
            </a:extLst>
          </p:cNvPr>
          <p:cNvSpPr/>
          <p:nvPr/>
        </p:nvSpPr>
        <p:spPr>
          <a:xfrm>
            <a:off x="10025850" y="2523107"/>
            <a:ext cx="328474" cy="24709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28" name="Oval 27">
            <a:extLst>
              <a:ext uri="{FF2B5EF4-FFF2-40B4-BE49-F238E27FC236}">
                <a16:creationId xmlns:a16="http://schemas.microsoft.com/office/drawing/2014/main" id="{409326EE-36CE-4CA4-A58A-71F84BE1842B}"/>
              </a:ext>
            </a:extLst>
          </p:cNvPr>
          <p:cNvSpPr/>
          <p:nvPr/>
        </p:nvSpPr>
        <p:spPr>
          <a:xfrm>
            <a:off x="6890554" y="2493143"/>
            <a:ext cx="328474" cy="24709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29" name="Oval 28">
            <a:extLst>
              <a:ext uri="{FF2B5EF4-FFF2-40B4-BE49-F238E27FC236}">
                <a16:creationId xmlns:a16="http://schemas.microsoft.com/office/drawing/2014/main" id="{F0704A0B-EC8B-4562-BA19-D928DA5E10CB}"/>
              </a:ext>
            </a:extLst>
          </p:cNvPr>
          <p:cNvSpPr/>
          <p:nvPr/>
        </p:nvSpPr>
        <p:spPr>
          <a:xfrm>
            <a:off x="4043778" y="2471689"/>
            <a:ext cx="328474" cy="24709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30" name="Oval 29">
            <a:extLst>
              <a:ext uri="{FF2B5EF4-FFF2-40B4-BE49-F238E27FC236}">
                <a16:creationId xmlns:a16="http://schemas.microsoft.com/office/drawing/2014/main" id="{C8228030-7905-419A-A603-F91144CB0214}"/>
              </a:ext>
            </a:extLst>
          </p:cNvPr>
          <p:cNvSpPr/>
          <p:nvPr/>
        </p:nvSpPr>
        <p:spPr>
          <a:xfrm>
            <a:off x="4043778" y="4749551"/>
            <a:ext cx="328474" cy="24709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p>
        </p:txBody>
      </p:sp>
      <p:sp>
        <p:nvSpPr>
          <p:cNvPr id="31" name="Oval 30">
            <a:extLst>
              <a:ext uri="{FF2B5EF4-FFF2-40B4-BE49-F238E27FC236}">
                <a16:creationId xmlns:a16="http://schemas.microsoft.com/office/drawing/2014/main" id="{34F4E09D-6869-4725-9A3A-6621918B49A8}"/>
              </a:ext>
            </a:extLst>
          </p:cNvPr>
          <p:cNvSpPr/>
          <p:nvPr/>
        </p:nvSpPr>
        <p:spPr>
          <a:xfrm>
            <a:off x="6900173" y="4749551"/>
            <a:ext cx="328474" cy="24709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8</a:t>
            </a:r>
          </a:p>
        </p:txBody>
      </p:sp>
      <p:sp>
        <p:nvSpPr>
          <p:cNvPr id="32" name="Oval 31">
            <a:extLst>
              <a:ext uri="{FF2B5EF4-FFF2-40B4-BE49-F238E27FC236}">
                <a16:creationId xmlns:a16="http://schemas.microsoft.com/office/drawing/2014/main" id="{B6E3AEE8-4430-4295-9954-98EF28376877}"/>
              </a:ext>
            </a:extLst>
          </p:cNvPr>
          <p:cNvSpPr/>
          <p:nvPr/>
        </p:nvSpPr>
        <p:spPr>
          <a:xfrm>
            <a:off x="10066540" y="4745115"/>
            <a:ext cx="328474" cy="24709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9</a:t>
            </a:r>
          </a:p>
        </p:txBody>
      </p:sp>
      <p:sp>
        <p:nvSpPr>
          <p:cNvPr id="33" name="Arrow: Right 32">
            <a:extLst>
              <a:ext uri="{FF2B5EF4-FFF2-40B4-BE49-F238E27FC236}">
                <a16:creationId xmlns:a16="http://schemas.microsoft.com/office/drawing/2014/main" id="{B493E943-7736-4C7B-85B8-E86317FA8F50}"/>
              </a:ext>
            </a:extLst>
          </p:cNvPr>
          <p:cNvSpPr/>
          <p:nvPr/>
        </p:nvSpPr>
        <p:spPr>
          <a:xfrm>
            <a:off x="5220073" y="1296140"/>
            <a:ext cx="692458" cy="19232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D38ABE31-CCB4-4735-ADCD-C9881463B0F4}"/>
              </a:ext>
            </a:extLst>
          </p:cNvPr>
          <p:cNvSpPr/>
          <p:nvPr/>
        </p:nvSpPr>
        <p:spPr>
          <a:xfrm>
            <a:off x="8225163" y="1265089"/>
            <a:ext cx="692458" cy="19232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8E585EA8-42FB-49F5-AA00-329A50F3DDE4}"/>
              </a:ext>
            </a:extLst>
          </p:cNvPr>
          <p:cNvSpPr/>
          <p:nvPr/>
        </p:nvSpPr>
        <p:spPr>
          <a:xfrm>
            <a:off x="10065804" y="1988597"/>
            <a:ext cx="248567" cy="54153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908B02BD-757F-4C2C-9B2B-AEFD7E90FFC9}"/>
              </a:ext>
            </a:extLst>
          </p:cNvPr>
          <p:cNvSpPr/>
          <p:nvPr/>
        </p:nvSpPr>
        <p:spPr>
          <a:xfrm rot="10800000">
            <a:off x="8371645" y="3429000"/>
            <a:ext cx="560774" cy="3173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3AE3D8CC-68FE-4020-A65E-EABA4266D9CC}"/>
              </a:ext>
            </a:extLst>
          </p:cNvPr>
          <p:cNvSpPr/>
          <p:nvPr/>
        </p:nvSpPr>
        <p:spPr>
          <a:xfrm rot="10800000">
            <a:off x="5077288" y="3460080"/>
            <a:ext cx="560774" cy="3173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C7D2125A-6932-43DB-A99F-BF224277496B}"/>
              </a:ext>
            </a:extLst>
          </p:cNvPr>
          <p:cNvSpPr/>
          <p:nvPr/>
        </p:nvSpPr>
        <p:spPr>
          <a:xfrm>
            <a:off x="3768765" y="4525761"/>
            <a:ext cx="301457" cy="38544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E5B9D67D-7006-4F39-A7FA-F0219C965DF9}"/>
              </a:ext>
            </a:extLst>
          </p:cNvPr>
          <p:cNvSpPr/>
          <p:nvPr/>
        </p:nvSpPr>
        <p:spPr>
          <a:xfrm>
            <a:off x="5077287" y="5674319"/>
            <a:ext cx="692458" cy="19232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EA1BDEC0-0998-4BA5-8FE5-AB6F6F8CABE7}"/>
              </a:ext>
            </a:extLst>
          </p:cNvPr>
          <p:cNvSpPr/>
          <p:nvPr/>
        </p:nvSpPr>
        <p:spPr>
          <a:xfrm>
            <a:off x="8305803" y="5621791"/>
            <a:ext cx="692458" cy="19232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7F67D239-74EA-4353-8040-A843B6D932E2}"/>
              </a:ext>
            </a:extLst>
          </p:cNvPr>
          <p:cNvSpPr txBox="1"/>
          <p:nvPr/>
        </p:nvSpPr>
        <p:spPr>
          <a:xfrm>
            <a:off x="384699" y="476693"/>
            <a:ext cx="2487229" cy="830997"/>
          </a:xfrm>
          <a:prstGeom prst="rect">
            <a:avLst/>
          </a:prstGeom>
          <a:noFill/>
        </p:spPr>
        <p:txBody>
          <a:bodyPr wrap="square" rtlCol="0">
            <a:spAutoFit/>
          </a:bodyPr>
          <a:lstStyle/>
          <a:p>
            <a:r>
              <a:rPr lang="en-US" sz="2400" b="1" u="sng" dirty="0"/>
              <a:t>Kubeflow- Pipeline Steps</a:t>
            </a:r>
            <a:endParaRPr lang="en-US" sz="3600" b="1" u="sng" dirty="0"/>
          </a:p>
        </p:txBody>
      </p:sp>
    </p:spTree>
    <p:extLst>
      <p:ext uri="{BB962C8B-B14F-4D97-AF65-F5344CB8AC3E}">
        <p14:creationId xmlns:p14="http://schemas.microsoft.com/office/powerpoint/2010/main" val="2895606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F4E9-02C9-4619-8AB3-E77BF0145FF8}"/>
              </a:ext>
            </a:extLst>
          </p:cNvPr>
          <p:cNvSpPr>
            <a:spLocks noGrp="1"/>
          </p:cNvSpPr>
          <p:nvPr>
            <p:ph type="title"/>
          </p:nvPr>
        </p:nvSpPr>
        <p:spPr/>
        <p:txBody>
          <a:bodyPr/>
          <a:lstStyle/>
          <a:p>
            <a:r>
              <a:rPr lang="en-US" dirty="0"/>
              <a:t>ML Pipeline Design</a:t>
            </a:r>
          </a:p>
        </p:txBody>
      </p:sp>
      <p:sp>
        <p:nvSpPr>
          <p:cNvPr id="4" name="Rectangle 3">
            <a:extLst>
              <a:ext uri="{FF2B5EF4-FFF2-40B4-BE49-F238E27FC236}">
                <a16:creationId xmlns:a16="http://schemas.microsoft.com/office/drawing/2014/main" id="{C62569BC-682C-406B-A457-58CC8A1DB058}"/>
              </a:ext>
            </a:extLst>
          </p:cNvPr>
          <p:cNvSpPr/>
          <p:nvPr/>
        </p:nvSpPr>
        <p:spPr>
          <a:xfrm>
            <a:off x="1242875" y="2121763"/>
            <a:ext cx="1864310" cy="958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Data from a Web Source and download it</a:t>
            </a:r>
          </a:p>
        </p:txBody>
      </p:sp>
      <p:sp>
        <p:nvSpPr>
          <p:cNvPr id="7" name="Rectangle 6">
            <a:extLst>
              <a:ext uri="{FF2B5EF4-FFF2-40B4-BE49-F238E27FC236}">
                <a16:creationId xmlns:a16="http://schemas.microsoft.com/office/drawing/2014/main" id="{27523785-2F86-471E-8AAD-28AE2E8D49C9}"/>
              </a:ext>
            </a:extLst>
          </p:cNvPr>
          <p:cNvSpPr/>
          <p:nvPr/>
        </p:nvSpPr>
        <p:spPr>
          <a:xfrm>
            <a:off x="4147352" y="2121763"/>
            <a:ext cx="1864310" cy="958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 the downloaded data</a:t>
            </a:r>
          </a:p>
        </p:txBody>
      </p:sp>
      <p:sp>
        <p:nvSpPr>
          <p:cNvPr id="8" name="Rectangle 7">
            <a:extLst>
              <a:ext uri="{FF2B5EF4-FFF2-40B4-BE49-F238E27FC236}">
                <a16:creationId xmlns:a16="http://schemas.microsoft.com/office/drawing/2014/main" id="{D3761BD6-7457-4F11-923D-E281A0F2941A}"/>
              </a:ext>
            </a:extLst>
          </p:cNvPr>
          <p:cNvSpPr/>
          <p:nvPr/>
        </p:nvSpPr>
        <p:spPr>
          <a:xfrm>
            <a:off x="6918665" y="2121763"/>
            <a:ext cx="1864310" cy="958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the Model on the Downloaded data</a:t>
            </a:r>
          </a:p>
        </p:txBody>
      </p:sp>
      <p:sp>
        <p:nvSpPr>
          <p:cNvPr id="13" name="Arrow: Right 12">
            <a:extLst>
              <a:ext uri="{FF2B5EF4-FFF2-40B4-BE49-F238E27FC236}">
                <a16:creationId xmlns:a16="http://schemas.microsoft.com/office/drawing/2014/main" id="{6524000F-B02E-46A7-B8D0-B90389DE348D}"/>
              </a:ext>
            </a:extLst>
          </p:cNvPr>
          <p:cNvSpPr/>
          <p:nvPr/>
        </p:nvSpPr>
        <p:spPr>
          <a:xfrm>
            <a:off x="3222594" y="2476870"/>
            <a:ext cx="791594" cy="20418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F717E0DF-8069-4CC5-B43E-8CA83A7A6B24}"/>
              </a:ext>
            </a:extLst>
          </p:cNvPr>
          <p:cNvSpPr/>
          <p:nvPr/>
        </p:nvSpPr>
        <p:spPr>
          <a:xfrm>
            <a:off x="6096000" y="2476870"/>
            <a:ext cx="791594" cy="20418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DC0931D-4668-4548-AABF-5260333BE159}"/>
              </a:ext>
            </a:extLst>
          </p:cNvPr>
          <p:cNvSpPr/>
          <p:nvPr/>
        </p:nvSpPr>
        <p:spPr>
          <a:xfrm>
            <a:off x="1242875" y="3808520"/>
            <a:ext cx="7540100" cy="197972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US" dirty="0"/>
              <a:t>Ideal Pipeline will also consist of Deploy the model (say in a storage)</a:t>
            </a:r>
          </a:p>
          <a:p>
            <a:pPr marL="285750" indent="-285750">
              <a:buFont typeface="Arial" panose="020B0604020202020204" pitchFamily="34" charset="0"/>
              <a:buChar char="•"/>
            </a:pPr>
            <a:r>
              <a:rPr lang="en-US" dirty="0"/>
              <a:t>Robust Logging mechanism to log each step</a:t>
            </a:r>
          </a:p>
          <a:p>
            <a:pPr marL="285750" indent="-285750">
              <a:buFont typeface="Arial" panose="020B0604020202020204" pitchFamily="34" charset="0"/>
              <a:buChar char="•"/>
            </a:pPr>
            <a:r>
              <a:rPr lang="en-US" dirty="0"/>
              <a:t>Loop the Train and Deploy the new versions of model as per the AI Issues like Drifting , Overfitting , Underfitting etc.</a:t>
            </a:r>
          </a:p>
        </p:txBody>
      </p:sp>
    </p:spTree>
    <p:extLst>
      <p:ext uri="{BB962C8B-B14F-4D97-AF65-F5344CB8AC3E}">
        <p14:creationId xmlns:p14="http://schemas.microsoft.com/office/powerpoint/2010/main" val="598574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323</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Kubeflow ML Pipeline</vt:lpstr>
      <vt:lpstr>Prerequisites</vt:lpstr>
      <vt:lpstr>Case Summary</vt:lpstr>
      <vt:lpstr>PowerPoint Presentation</vt:lpstr>
      <vt:lpstr>ML Pipeline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Kubeflow ML Pipeline</dc:title>
  <dc:creator>Depankar Sarkar</dc:creator>
  <cp:lastModifiedBy>Depankar Sarkar</cp:lastModifiedBy>
  <cp:revision>8</cp:revision>
  <dcterms:created xsi:type="dcterms:W3CDTF">2021-12-12T15:17:08Z</dcterms:created>
  <dcterms:modified xsi:type="dcterms:W3CDTF">2021-12-12T16:34:02Z</dcterms:modified>
</cp:coreProperties>
</file>