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8503"/>
    <a:srgbClr val="344529"/>
    <a:srgbClr val="C15FAE"/>
    <a:srgbClr val="9D0AB6"/>
    <a:srgbClr val="2B3922"/>
    <a:srgbClr val="2E3722"/>
    <a:srgbClr val="FCF7F1"/>
    <a:srgbClr val="B8D233"/>
    <a:srgbClr val="5CC6D6"/>
    <a:srgbClr val="F8D2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6BBD80-1391-4AD6-8F93-70830738EB34}" type="doc">
      <dgm:prSet loTypeId="urn:microsoft.com/office/officeart/2005/8/layout/hList7" loCatId="list" qsTypeId="urn:microsoft.com/office/officeart/2005/8/quickstyle/simple1" qsCatId="simple" csTypeId="urn:microsoft.com/office/officeart/2005/8/colors/colorful3" csCatId="colorful" phldr="1"/>
      <dgm:spPr/>
      <dgm:t>
        <a:bodyPr/>
        <a:lstStyle/>
        <a:p>
          <a:endParaRPr lang="en-IN"/>
        </a:p>
      </dgm:t>
    </dgm:pt>
    <dgm:pt modelId="{28B7402E-5820-42C4-AF1D-B7E879437545}">
      <dgm:prSet phldrT="[Text]"/>
      <dgm:spPr/>
      <dgm:t>
        <a:bodyPr/>
        <a:lstStyle/>
        <a:p>
          <a:r>
            <a:rPr lang="en-IN" dirty="0"/>
            <a:t> Problem Statement</a:t>
          </a:r>
        </a:p>
      </dgm:t>
    </dgm:pt>
    <dgm:pt modelId="{6F82AB97-D15D-4E1F-9A0D-ED0DFDA3C910}" type="parTrans" cxnId="{C666D53B-D44B-46CA-82A4-2850FA917211}">
      <dgm:prSet/>
      <dgm:spPr/>
      <dgm:t>
        <a:bodyPr/>
        <a:lstStyle/>
        <a:p>
          <a:endParaRPr lang="en-IN"/>
        </a:p>
      </dgm:t>
    </dgm:pt>
    <dgm:pt modelId="{2DBB925C-75C5-4D80-AB17-9814C65F7158}" type="sibTrans" cxnId="{C666D53B-D44B-46CA-82A4-2850FA917211}">
      <dgm:prSet/>
      <dgm:spPr/>
      <dgm:t>
        <a:bodyPr/>
        <a:lstStyle/>
        <a:p>
          <a:endParaRPr lang="en-IN"/>
        </a:p>
      </dgm:t>
    </dgm:pt>
    <dgm:pt modelId="{E1CC8CC0-AF82-42D0-8880-6127898081E8}">
      <dgm:prSet phldrT="[Text]"/>
      <dgm:spPr/>
      <dgm:t>
        <a:bodyPr/>
        <a:lstStyle/>
        <a:p>
          <a:r>
            <a:rPr lang="en-IN"/>
            <a:t>Objective</a:t>
          </a:r>
          <a:endParaRPr lang="en-IN" dirty="0"/>
        </a:p>
      </dgm:t>
    </dgm:pt>
    <dgm:pt modelId="{7E3C72B6-630C-49DF-BFEC-2DD18276DB36}" type="parTrans" cxnId="{B87D763A-3E8D-410E-9557-AB54E51A233C}">
      <dgm:prSet/>
      <dgm:spPr/>
      <dgm:t>
        <a:bodyPr/>
        <a:lstStyle/>
        <a:p>
          <a:endParaRPr lang="en-IN"/>
        </a:p>
      </dgm:t>
    </dgm:pt>
    <dgm:pt modelId="{798EC6CE-4BDF-4FCC-936C-FBFFCD2AA43D}" type="sibTrans" cxnId="{B87D763A-3E8D-410E-9557-AB54E51A233C}">
      <dgm:prSet/>
      <dgm:spPr/>
      <dgm:t>
        <a:bodyPr/>
        <a:lstStyle/>
        <a:p>
          <a:endParaRPr lang="en-IN"/>
        </a:p>
      </dgm:t>
    </dgm:pt>
    <dgm:pt modelId="{64319F0C-D4EB-4E57-B985-48532B28F93F}">
      <dgm:prSet phldrT="[Text]"/>
      <dgm:spPr/>
      <dgm:t>
        <a:bodyPr/>
        <a:lstStyle/>
        <a:p>
          <a:r>
            <a:rPr lang="en-IN"/>
            <a:t>Motivation</a:t>
          </a:r>
          <a:endParaRPr lang="en-IN" dirty="0"/>
        </a:p>
      </dgm:t>
    </dgm:pt>
    <dgm:pt modelId="{E0FBA09A-B97D-4D2B-92B5-AEBE01E59D06}" type="parTrans" cxnId="{E1307BCE-F6C0-468C-A0A3-DB971C4BC2E1}">
      <dgm:prSet/>
      <dgm:spPr/>
      <dgm:t>
        <a:bodyPr/>
        <a:lstStyle/>
        <a:p>
          <a:endParaRPr lang="en-IN"/>
        </a:p>
      </dgm:t>
    </dgm:pt>
    <dgm:pt modelId="{5B2E1F61-95AD-4856-ADA8-256F572EE2BC}" type="sibTrans" cxnId="{E1307BCE-F6C0-468C-A0A3-DB971C4BC2E1}">
      <dgm:prSet/>
      <dgm:spPr/>
      <dgm:t>
        <a:bodyPr/>
        <a:lstStyle/>
        <a:p>
          <a:endParaRPr lang="en-IN"/>
        </a:p>
      </dgm:t>
    </dgm:pt>
    <dgm:pt modelId="{893F913B-07A5-4BAD-A1B3-76556F5E4F03}">
      <dgm:prSet phldrT="[Text]"/>
      <dgm:spPr/>
      <dgm:t>
        <a:bodyPr/>
        <a:lstStyle/>
        <a:p>
          <a:r>
            <a:rPr lang="en-IN" dirty="0"/>
            <a:t>Dataset Description</a:t>
          </a:r>
        </a:p>
      </dgm:t>
    </dgm:pt>
    <dgm:pt modelId="{07FB1C77-0687-4C09-8FB2-E72849E05B4A}" type="parTrans" cxnId="{DE997FFB-C066-46E1-ACED-04B609FAE730}">
      <dgm:prSet/>
      <dgm:spPr/>
      <dgm:t>
        <a:bodyPr/>
        <a:lstStyle/>
        <a:p>
          <a:endParaRPr lang="en-IN"/>
        </a:p>
      </dgm:t>
    </dgm:pt>
    <dgm:pt modelId="{7592F7EA-B924-4F30-9E37-DF359A1449B5}" type="sibTrans" cxnId="{DE997FFB-C066-46E1-ACED-04B609FAE730}">
      <dgm:prSet/>
      <dgm:spPr/>
      <dgm:t>
        <a:bodyPr/>
        <a:lstStyle/>
        <a:p>
          <a:endParaRPr lang="en-IN"/>
        </a:p>
      </dgm:t>
    </dgm:pt>
    <dgm:pt modelId="{6E9133AD-BAEF-46A5-81E9-7983353E8B2E}">
      <dgm:prSet phldrT="[Text]"/>
      <dgm:spPr/>
      <dgm:t>
        <a:bodyPr/>
        <a:lstStyle/>
        <a:p>
          <a:r>
            <a:rPr lang="en-IN" dirty="0"/>
            <a:t>Process Cycle</a:t>
          </a:r>
        </a:p>
      </dgm:t>
    </dgm:pt>
    <dgm:pt modelId="{BAA66CB3-7D46-4D44-916C-D3E22EFEDEEE}" type="sibTrans" cxnId="{4AE49C9E-4FDB-4F61-BD94-E8513200B3DD}">
      <dgm:prSet/>
      <dgm:spPr/>
      <dgm:t>
        <a:bodyPr/>
        <a:lstStyle/>
        <a:p>
          <a:endParaRPr lang="en-IN"/>
        </a:p>
      </dgm:t>
    </dgm:pt>
    <dgm:pt modelId="{0BEBBE9D-1026-4C06-B2D1-3B4671B14A87}" type="parTrans" cxnId="{4AE49C9E-4FDB-4F61-BD94-E8513200B3DD}">
      <dgm:prSet/>
      <dgm:spPr/>
      <dgm:t>
        <a:bodyPr/>
        <a:lstStyle/>
        <a:p>
          <a:endParaRPr lang="en-IN"/>
        </a:p>
      </dgm:t>
    </dgm:pt>
    <dgm:pt modelId="{BF231B2A-E444-42B7-AC5A-DDB389A7331B}" type="pres">
      <dgm:prSet presAssocID="{5F6BBD80-1391-4AD6-8F93-70830738EB34}" presName="Name0" presStyleCnt="0">
        <dgm:presLayoutVars>
          <dgm:dir/>
          <dgm:resizeHandles val="exact"/>
        </dgm:presLayoutVars>
      </dgm:prSet>
      <dgm:spPr/>
    </dgm:pt>
    <dgm:pt modelId="{42588469-CBD6-4665-8111-33146C6ACB41}" type="pres">
      <dgm:prSet presAssocID="{5F6BBD80-1391-4AD6-8F93-70830738EB34}" presName="fgShape" presStyleLbl="fgShp" presStyleIdx="0" presStyleCnt="1"/>
      <dgm:spPr/>
    </dgm:pt>
    <dgm:pt modelId="{589B1C4C-3823-402A-9FFF-EDFB90483540}" type="pres">
      <dgm:prSet presAssocID="{5F6BBD80-1391-4AD6-8F93-70830738EB34}" presName="linComp" presStyleCnt="0"/>
      <dgm:spPr/>
    </dgm:pt>
    <dgm:pt modelId="{D4376D25-5213-44EB-8BC5-1EA7963565F9}" type="pres">
      <dgm:prSet presAssocID="{28B7402E-5820-42C4-AF1D-B7E879437545}" presName="compNode" presStyleCnt="0"/>
      <dgm:spPr/>
    </dgm:pt>
    <dgm:pt modelId="{03D1340D-C42B-48B8-B21E-26412AC0B6ED}" type="pres">
      <dgm:prSet presAssocID="{28B7402E-5820-42C4-AF1D-B7E879437545}" presName="bkgdShape" presStyleLbl="node1" presStyleIdx="0" presStyleCnt="5"/>
      <dgm:spPr/>
    </dgm:pt>
    <dgm:pt modelId="{98F6C47F-6727-4BCC-A7BB-096A213874FB}" type="pres">
      <dgm:prSet presAssocID="{28B7402E-5820-42C4-AF1D-B7E879437545}" presName="nodeTx" presStyleLbl="node1" presStyleIdx="0" presStyleCnt="5">
        <dgm:presLayoutVars>
          <dgm:bulletEnabled val="1"/>
        </dgm:presLayoutVars>
      </dgm:prSet>
      <dgm:spPr/>
    </dgm:pt>
    <dgm:pt modelId="{2BB63E96-273E-41BA-A69A-500D2A59450D}" type="pres">
      <dgm:prSet presAssocID="{28B7402E-5820-42C4-AF1D-B7E879437545}" presName="invisiNode" presStyleLbl="node1" presStyleIdx="0" presStyleCnt="5"/>
      <dgm:spPr/>
    </dgm:pt>
    <dgm:pt modelId="{A2B85156-E5BE-4C2B-850A-A6053FA3B3E8}" type="pres">
      <dgm:prSet presAssocID="{28B7402E-5820-42C4-AF1D-B7E879437545}" presName="imagNode"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48000" r="-48000"/>
          </a:stretch>
        </a:blipFill>
      </dgm:spPr>
    </dgm:pt>
    <dgm:pt modelId="{6E5AFBDE-26EF-4EC9-9EA3-54528DE7468D}" type="pres">
      <dgm:prSet presAssocID="{2DBB925C-75C5-4D80-AB17-9814C65F7158}" presName="sibTrans" presStyleLbl="sibTrans2D1" presStyleIdx="0" presStyleCnt="0"/>
      <dgm:spPr/>
    </dgm:pt>
    <dgm:pt modelId="{95AE8112-9B86-42BF-B9ED-340E09297F9B}" type="pres">
      <dgm:prSet presAssocID="{E1CC8CC0-AF82-42D0-8880-6127898081E8}" presName="compNode" presStyleCnt="0"/>
      <dgm:spPr/>
    </dgm:pt>
    <dgm:pt modelId="{C5539092-1526-4629-9F76-69E2E014D21F}" type="pres">
      <dgm:prSet presAssocID="{E1CC8CC0-AF82-42D0-8880-6127898081E8}" presName="bkgdShape" presStyleLbl="node1" presStyleIdx="1" presStyleCnt="5"/>
      <dgm:spPr/>
    </dgm:pt>
    <dgm:pt modelId="{E0DF1474-E029-4C90-ACCC-EEEBF9AB130D}" type="pres">
      <dgm:prSet presAssocID="{E1CC8CC0-AF82-42D0-8880-6127898081E8}" presName="nodeTx" presStyleLbl="node1" presStyleIdx="1" presStyleCnt="5">
        <dgm:presLayoutVars>
          <dgm:bulletEnabled val="1"/>
        </dgm:presLayoutVars>
      </dgm:prSet>
      <dgm:spPr/>
    </dgm:pt>
    <dgm:pt modelId="{1EE4AEA1-B19A-4DF7-A108-F2200901D236}" type="pres">
      <dgm:prSet presAssocID="{E1CC8CC0-AF82-42D0-8880-6127898081E8}" presName="invisiNode" presStyleLbl="node1" presStyleIdx="1" presStyleCnt="5"/>
      <dgm:spPr/>
    </dgm:pt>
    <dgm:pt modelId="{1F723856-F951-4952-BA5D-BB4248097723}" type="pres">
      <dgm:prSet presAssocID="{E1CC8CC0-AF82-42D0-8880-6127898081E8}" presName="imagNode"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980AA89-4ADC-47CE-B399-F8AC411BA400}" type="pres">
      <dgm:prSet presAssocID="{798EC6CE-4BDF-4FCC-936C-FBFFCD2AA43D}" presName="sibTrans" presStyleLbl="sibTrans2D1" presStyleIdx="0" presStyleCnt="0"/>
      <dgm:spPr/>
    </dgm:pt>
    <dgm:pt modelId="{9822F46B-94DB-465D-9284-CD09E9A87005}" type="pres">
      <dgm:prSet presAssocID="{64319F0C-D4EB-4E57-B985-48532B28F93F}" presName="compNode" presStyleCnt="0"/>
      <dgm:spPr/>
    </dgm:pt>
    <dgm:pt modelId="{D7412BB5-97C6-488C-B44B-E77FE78C8446}" type="pres">
      <dgm:prSet presAssocID="{64319F0C-D4EB-4E57-B985-48532B28F93F}" presName="bkgdShape" presStyleLbl="node1" presStyleIdx="2" presStyleCnt="5"/>
      <dgm:spPr/>
    </dgm:pt>
    <dgm:pt modelId="{990A3459-44FF-41B5-8A58-DE140FF7330B}" type="pres">
      <dgm:prSet presAssocID="{64319F0C-D4EB-4E57-B985-48532B28F93F}" presName="nodeTx" presStyleLbl="node1" presStyleIdx="2" presStyleCnt="5">
        <dgm:presLayoutVars>
          <dgm:bulletEnabled val="1"/>
        </dgm:presLayoutVars>
      </dgm:prSet>
      <dgm:spPr/>
    </dgm:pt>
    <dgm:pt modelId="{92F347E6-C8B1-4FA8-80EA-7A0C945A5ED7}" type="pres">
      <dgm:prSet presAssocID="{64319F0C-D4EB-4E57-B985-48532B28F93F}" presName="invisiNode" presStyleLbl="node1" presStyleIdx="2" presStyleCnt="5"/>
      <dgm:spPr/>
    </dgm:pt>
    <dgm:pt modelId="{B30DD283-F229-4564-8553-7C66660152E6}" type="pres">
      <dgm:prSet presAssocID="{64319F0C-D4EB-4E57-B985-48532B28F93F}"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144000" r="-144000"/>
          </a:stretch>
        </a:blipFill>
      </dgm:spPr>
    </dgm:pt>
    <dgm:pt modelId="{16A9121D-806E-4578-BB5E-5166C3007E7A}" type="pres">
      <dgm:prSet presAssocID="{5B2E1F61-95AD-4856-ADA8-256F572EE2BC}" presName="sibTrans" presStyleLbl="sibTrans2D1" presStyleIdx="0" presStyleCnt="0"/>
      <dgm:spPr/>
    </dgm:pt>
    <dgm:pt modelId="{024D1D97-C79F-4DB5-BDF9-A3F90D882666}" type="pres">
      <dgm:prSet presAssocID="{893F913B-07A5-4BAD-A1B3-76556F5E4F03}" presName="compNode" presStyleCnt="0"/>
      <dgm:spPr/>
    </dgm:pt>
    <dgm:pt modelId="{4D42C468-40C9-4319-A065-4C70060CDD88}" type="pres">
      <dgm:prSet presAssocID="{893F913B-07A5-4BAD-A1B3-76556F5E4F03}" presName="bkgdShape" presStyleLbl="node1" presStyleIdx="3" presStyleCnt="5"/>
      <dgm:spPr/>
    </dgm:pt>
    <dgm:pt modelId="{9EB1D053-E12F-4584-A528-823B617C2E05}" type="pres">
      <dgm:prSet presAssocID="{893F913B-07A5-4BAD-A1B3-76556F5E4F03}" presName="nodeTx" presStyleLbl="node1" presStyleIdx="3" presStyleCnt="5">
        <dgm:presLayoutVars>
          <dgm:bulletEnabled val="1"/>
        </dgm:presLayoutVars>
      </dgm:prSet>
      <dgm:spPr/>
    </dgm:pt>
    <dgm:pt modelId="{4EF09D39-DE4A-4D6E-9D85-D196BD0F66AD}" type="pres">
      <dgm:prSet presAssocID="{893F913B-07A5-4BAD-A1B3-76556F5E4F03}" presName="invisiNode" presStyleLbl="node1" presStyleIdx="3" presStyleCnt="5"/>
      <dgm:spPr/>
    </dgm:pt>
    <dgm:pt modelId="{4A9C565A-51DC-4B59-9DDE-5D9813026D52}" type="pres">
      <dgm:prSet presAssocID="{893F913B-07A5-4BAD-A1B3-76556F5E4F03}" presName="imagNode"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3000" r="-3000"/>
          </a:stretch>
        </a:blipFill>
      </dgm:spPr>
    </dgm:pt>
    <dgm:pt modelId="{CB09D3A0-3D54-4A1F-8D6C-4E6126F06B16}" type="pres">
      <dgm:prSet presAssocID="{7592F7EA-B924-4F30-9E37-DF359A1449B5}" presName="sibTrans" presStyleLbl="sibTrans2D1" presStyleIdx="0" presStyleCnt="0"/>
      <dgm:spPr/>
    </dgm:pt>
    <dgm:pt modelId="{6A480D52-6D82-4585-8040-DA5FAB4CA27F}" type="pres">
      <dgm:prSet presAssocID="{6E9133AD-BAEF-46A5-81E9-7983353E8B2E}" presName="compNode" presStyleCnt="0"/>
      <dgm:spPr/>
    </dgm:pt>
    <dgm:pt modelId="{5ECA0149-68F4-4B77-87D2-443F1225E2DA}" type="pres">
      <dgm:prSet presAssocID="{6E9133AD-BAEF-46A5-81E9-7983353E8B2E}" presName="bkgdShape" presStyleLbl="node1" presStyleIdx="4" presStyleCnt="5"/>
      <dgm:spPr/>
    </dgm:pt>
    <dgm:pt modelId="{0F004F0E-D20F-4E79-B1F4-31DE2B3A89A5}" type="pres">
      <dgm:prSet presAssocID="{6E9133AD-BAEF-46A5-81E9-7983353E8B2E}" presName="nodeTx" presStyleLbl="node1" presStyleIdx="4" presStyleCnt="5">
        <dgm:presLayoutVars>
          <dgm:bulletEnabled val="1"/>
        </dgm:presLayoutVars>
      </dgm:prSet>
      <dgm:spPr/>
    </dgm:pt>
    <dgm:pt modelId="{C0F581B7-C8B2-40BB-955B-505C03BA36B6}" type="pres">
      <dgm:prSet presAssocID="{6E9133AD-BAEF-46A5-81E9-7983353E8B2E}" presName="invisiNode" presStyleLbl="node1" presStyleIdx="4" presStyleCnt="5"/>
      <dgm:spPr/>
    </dgm:pt>
    <dgm:pt modelId="{151AE6DE-E071-406F-A6EB-19D8DF7EFFBA}" type="pres">
      <dgm:prSet presAssocID="{6E9133AD-BAEF-46A5-81E9-7983353E8B2E}" presName="imagNode" presStyleLbl="fgImgPlace1" presStyleIdx="4" presStyleCnt="5"/>
      <dgm:spPr>
        <a:blipFill rotWithShape="1">
          <a:blip xmlns:r="http://schemas.openxmlformats.org/officeDocument/2006/relationships" r:embed="rId5"/>
          <a:srcRect/>
          <a:stretch>
            <a:fillRect l="-13000" r="-13000"/>
          </a:stretch>
        </a:blipFill>
      </dgm:spPr>
    </dgm:pt>
  </dgm:ptLst>
  <dgm:cxnLst>
    <dgm:cxn modelId="{2E100706-D902-4B4D-A9A1-A45BA45E5FEC}" type="presOf" srcId="{28B7402E-5820-42C4-AF1D-B7E879437545}" destId="{03D1340D-C42B-48B8-B21E-26412AC0B6ED}" srcOrd="0" destOrd="0" presId="urn:microsoft.com/office/officeart/2005/8/layout/hList7"/>
    <dgm:cxn modelId="{2E0C2008-FD48-4F6A-850C-DF30E7392B4C}" type="presOf" srcId="{5B2E1F61-95AD-4856-ADA8-256F572EE2BC}" destId="{16A9121D-806E-4578-BB5E-5166C3007E7A}" srcOrd="0" destOrd="0" presId="urn:microsoft.com/office/officeart/2005/8/layout/hList7"/>
    <dgm:cxn modelId="{B67D3C0F-7D3A-488B-8C2B-89A572C1FBF4}" type="presOf" srcId="{64319F0C-D4EB-4E57-B985-48532B28F93F}" destId="{D7412BB5-97C6-488C-B44B-E77FE78C8446}" srcOrd="0" destOrd="0" presId="urn:microsoft.com/office/officeart/2005/8/layout/hList7"/>
    <dgm:cxn modelId="{D2B54415-CBA5-485C-BF33-B5A3B6ABDE6F}" type="presOf" srcId="{E1CC8CC0-AF82-42D0-8880-6127898081E8}" destId="{C5539092-1526-4629-9F76-69E2E014D21F}" srcOrd="0" destOrd="0" presId="urn:microsoft.com/office/officeart/2005/8/layout/hList7"/>
    <dgm:cxn modelId="{71B03B2D-F538-465E-BD61-9BDB2BB57B40}" type="presOf" srcId="{893F913B-07A5-4BAD-A1B3-76556F5E4F03}" destId="{4D42C468-40C9-4319-A065-4C70060CDD88}" srcOrd="0" destOrd="0" presId="urn:microsoft.com/office/officeart/2005/8/layout/hList7"/>
    <dgm:cxn modelId="{B87D763A-3E8D-410E-9557-AB54E51A233C}" srcId="{5F6BBD80-1391-4AD6-8F93-70830738EB34}" destId="{E1CC8CC0-AF82-42D0-8880-6127898081E8}" srcOrd="1" destOrd="0" parTransId="{7E3C72B6-630C-49DF-BFEC-2DD18276DB36}" sibTransId="{798EC6CE-4BDF-4FCC-936C-FBFFCD2AA43D}"/>
    <dgm:cxn modelId="{C666D53B-D44B-46CA-82A4-2850FA917211}" srcId="{5F6BBD80-1391-4AD6-8F93-70830738EB34}" destId="{28B7402E-5820-42C4-AF1D-B7E879437545}" srcOrd="0" destOrd="0" parTransId="{6F82AB97-D15D-4E1F-9A0D-ED0DFDA3C910}" sibTransId="{2DBB925C-75C5-4D80-AB17-9814C65F7158}"/>
    <dgm:cxn modelId="{85C93540-3320-44CE-BC30-9CE323AF0DA1}" type="presOf" srcId="{64319F0C-D4EB-4E57-B985-48532B28F93F}" destId="{990A3459-44FF-41B5-8A58-DE140FF7330B}" srcOrd="1" destOrd="0" presId="urn:microsoft.com/office/officeart/2005/8/layout/hList7"/>
    <dgm:cxn modelId="{37540A53-9B72-41A8-9EE5-DB2C37E33AD5}" type="presOf" srcId="{28B7402E-5820-42C4-AF1D-B7E879437545}" destId="{98F6C47F-6727-4BCC-A7BB-096A213874FB}" srcOrd="1" destOrd="0" presId="urn:microsoft.com/office/officeart/2005/8/layout/hList7"/>
    <dgm:cxn modelId="{1EE4C376-CFDD-4C9A-A305-4A01CACF87A3}" type="presOf" srcId="{6E9133AD-BAEF-46A5-81E9-7983353E8B2E}" destId="{5ECA0149-68F4-4B77-87D2-443F1225E2DA}" srcOrd="0" destOrd="0" presId="urn:microsoft.com/office/officeart/2005/8/layout/hList7"/>
    <dgm:cxn modelId="{ED2E3381-C0B9-4F1D-846C-9B706FA518EB}" type="presOf" srcId="{E1CC8CC0-AF82-42D0-8880-6127898081E8}" destId="{E0DF1474-E029-4C90-ACCC-EEEBF9AB130D}" srcOrd="1" destOrd="0" presId="urn:microsoft.com/office/officeart/2005/8/layout/hList7"/>
    <dgm:cxn modelId="{22FF698D-52EB-4E87-A646-0B86B7D186DD}" type="presOf" srcId="{6E9133AD-BAEF-46A5-81E9-7983353E8B2E}" destId="{0F004F0E-D20F-4E79-B1F4-31DE2B3A89A5}" srcOrd="1" destOrd="0" presId="urn:microsoft.com/office/officeart/2005/8/layout/hList7"/>
    <dgm:cxn modelId="{1E05D09C-2F19-4FEB-BE1C-A63EE8BD4102}" type="presOf" srcId="{893F913B-07A5-4BAD-A1B3-76556F5E4F03}" destId="{9EB1D053-E12F-4584-A528-823B617C2E05}" srcOrd="1" destOrd="0" presId="urn:microsoft.com/office/officeart/2005/8/layout/hList7"/>
    <dgm:cxn modelId="{4AE49C9E-4FDB-4F61-BD94-E8513200B3DD}" srcId="{5F6BBD80-1391-4AD6-8F93-70830738EB34}" destId="{6E9133AD-BAEF-46A5-81E9-7983353E8B2E}" srcOrd="4" destOrd="0" parTransId="{0BEBBE9D-1026-4C06-B2D1-3B4671B14A87}" sibTransId="{BAA66CB3-7D46-4D44-916C-D3E22EFEDEEE}"/>
    <dgm:cxn modelId="{C54DE0B6-4B33-4CF3-B41E-C4AFFAE13610}" type="presOf" srcId="{798EC6CE-4BDF-4FCC-936C-FBFFCD2AA43D}" destId="{D980AA89-4ADC-47CE-B399-F8AC411BA400}" srcOrd="0" destOrd="0" presId="urn:microsoft.com/office/officeart/2005/8/layout/hList7"/>
    <dgm:cxn modelId="{E1307BCE-F6C0-468C-A0A3-DB971C4BC2E1}" srcId="{5F6BBD80-1391-4AD6-8F93-70830738EB34}" destId="{64319F0C-D4EB-4E57-B985-48532B28F93F}" srcOrd="2" destOrd="0" parTransId="{E0FBA09A-B97D-4D2B-92B5-AEBE01E59D06}" sibTransId="{5B2E1F61-95AD-4856-ADA8-256F572EE2BC}"/>
    <dgm:cxn modelId="{7E450BD0-0ED8-4541-8DAD-9E5E07B5B90C}" type="presOf" srcId="{7592F7EA-B924-4F30-9E37-DF359A1449B5}" destId="{CB09D3A0-3D54-4A1F-8D6C-4E6126F06B16}" srcOrd="0" destOrd="0" presId="urn:microsoft.com/office/officeart/2005/8/layout/hList7"/>
    <dgm:cxn modelId="{B2E9C8D1-8AEC-4180-B51A-0387EA3D7CE8}" type="presOf" srcId="{5F6BBD80-1391-4AD6-8F93-70830738EB34}" destId="{BF231B2A-E444-42B7-AC5A-DDB389A7331B}" srcOrd="0" destOrd="0" presId="urn:microsoft.com/office/officeart/2005/8/layout/hList7"/>
    <dgm:cxn modelId="{EF3C57F6-E406-45CD-9A1D-CF358C1C36F9}" type="presOf" srcId="{2DBB925C-75C5-4D80-AB17-9814C65F7158}" destId="{6E5AFBDE-26EF-4EC9-9EA3-54528DE7468D}" srcOrd="0" destOrd="0" presId="urn:microsoft.com/office/officeart/2005/8/layout/hList7"/>
    <dgm:cxn modelId="{DE997FFB-C066-46E1-ACED-04B609FAE730}" srcId="{5F6BBD80-1391-4AD6-8F93-70830738EB34}" destId="{893F913B-07A5-4BAD-A1B3-76556F5E4F03}" srcOrd="3" destOrd="0" parTransId="{07FB1C77-0687-4C09-8FB2-E72849E05B4A}" sibTransId="{7592F7EA-B924-4F30-9E37-DF359A1449B5}"/>
    <dgm:cxn modelId="{824B633B-D173-4B72-82CA-D20341FC42B2}" type="presParOf" srcId="{BF231B2A-E444-42B7-AC5A-DDB389A7331B}" destId="{42588469-CBD6-4665-8111-33146C6ACB41}" srcOrd="0" destOrd="0" presId="urn:microsoft.com/office/officeart/2005/8/layout/hList7"/>
    <dgm:cxn modelId="{A5881C88-1471-4FB0-AE3A-7AE6E62BDD52}" type="presParOf" srcId="{BF231B2A-E444-42B7-AC5A-DDB389A7331B}" destId="{589B1C4C-3823-402A-9FFF-EDFB90483540}" srcOrd="1" destOrd="0" presId="urn:microsoft.com/office/officeart/2005/8/layout/hList7"/>
    <dgm:cxn modelId="{1F0E9A65-0D58-48BE-9856-8CD9AEB50FD6}" type="presParOf" srcId="{589B1C4C-3823-402A-9FFF-EDFB90483540}" destId="{D4376D25-5213-44EB-8BC5-1EA7963565F9}" srcOrd="0" destOrd="0" presId="urn:microsoft.com/office/officeart/2005/8/layout/hList7"/>
    <dgm:cxn modelId="{B4760B8C-7C03-4E08-9CB8-DE513EB9B4EC}" type="presParOf" srcId="{D4376D25-5213-44EB-8BC5-1EA7963565F9}" destId="{03D1340D-C42B-48B8-B21E-26412AC0B6ED}" srcOrd="0" destOrd="0" presId="urn:microsoft.com/office/officeart/2005/8/layout/hList7"/>
    <dgm:cxn modelId="{B5164E12-5F67-4842-AB5E-06EC4BE3E24C}" type="presParOf" srcId="{D4376D25-5213-44EB-8BC5-1EA7963565F9}" destId="{98F6C47F-6727-4BCC-A7BB-096A213874FB}" srcOrd="1" destOrd="0" presId="urn:microsoft.com/office/officeart/2005/8/layout/hList7"/>
    <dgm:cxn modelId="{64D31B3D-29A4-479E-B2AB-ADED9A352CD5}" type="presParOf" srcId="{D4376D25-5213-44EB-8BC5-1EA7963565F9}" destId="{2BB63E96-273E-41BA-A69A-500D2A59450D}" srcOrd="2" destOrd="0" presId="urn:microsoft.com/office/officeart/2005/8/layout/hList7"/>
    <dgm:cxn modelId="{91468F6F-4352-47E8-8907-EC82142DF4DA}" type="presParOf" srcId="{D4376D25-5213-44EB-8BC5-1EA7963565F9}" destId="{A2B85156-E5BE-4C2B-850A-A6053FA3B3E8}" srcOrd="3" destOrd="0" presId="urn:microsoft.com/office/officeart/2005/8/layout/hList7"/>
    <dgm:cxn modelId="{392DE8AD-1B07-446B-9F9B-C907C1521673}" type="presParOf" srcId="{589B1C4C-3823-402A-9FFF-EDFB90483540}" destId="{6E5AFBDE-26EF-4EC9-9EA3-54528DE7468D}" srcOrd="1" destOrd="0" presId="urn:microsoft.com/office/officeart/2005/8/layout/hList7"/>
    <dgm:cxn modelId="{9516839A-672E-4263-8F0B-33B54DA45E41}" type="presParOf" srcId="{589B1C4C-3823-402A-9FFF-EDFB90483540}" destId="{95AE8112-9B86-42BF-B9ED-340E09297F9B}" srcOrd="2" destOrd="0" presId="urn:microsoft.com/office/officeart/2005/8/layout/hList7"/>
    <dgm:cxn modelId="{8DDE0135-C016-4198-A337-485C91695B2C}" type="presParOf" srcId="{95AE8112-9B86-42BF-B9ED-340E09297F9B}" destId="{C5539092-1526-4629-9F76-69E2E014D21F}" srcOrd="0" destOrd="0" presId="urn:microsoft.com/office/officeart/2005/8/layout/hList7"/>
    <dgm:cxn modelId="{56C30292-B166-4B4A-A56F-7E308836C3A8}" type="presParOf" srcId="{95AE8112-9B86-42BF-B9ED-340E09297F9B}" destId="{E0DF1474-E029-4C90-ACCC-EEEBF9AB130D}" srcOrd="1" destOrd="0" presId="urn:microsoft.com/office/officeart/2005/8/layout/hList7"/>
    <dgm:cxn modelId="{5374AFBF-CBC7-4FE4-806F-834A975A42C5}" type="presParOf" srcId="{95AE8112-9B86-42BF-B9ED-340E09297F9B}" destId="{1EE4AEA1-B19A-4DF7-A108-F2200901D236}" srcOrd="2" destOrd="0" presId="urn:microsoft.com/office/officeart/2005/8/layout/hList7"/>
    <dgm:cxn modelId="{6280D720-2153-4FC9-B261-3236C840E8CC}" type="presParOf" srcId="{95AE8112-9B86-42BF-B9ED-340E09297F9B}" destId="{1F723856-F951-4952-BA5D-BB4248097723}" srcOrd="3" destOrd="0" presId="urn:microsoft.com/office/officeart/2005/8/layout/hList7"/>
    <dgm:cxn modelId="{6EAD2352-CD3B-4265-8235-90207C9D7DE9}" type="presParOf" srcId="{589B1C4C-3823-402A-9FFF-EDFB90483540}" destId="{D980AA89-4ADC-47CE-B399-F8AC411BA400}" srcOrd="3" destOrd="0" presId="urn:microsoft.com/office/officeart/2005/8/layout/hList7"/>
    <dgm:cxn modelId="{FEACE20A-08E1-457A-9782-19B84A4398D5}" type="presParOf" srcId="{589B1C4C-3823-402A-9FFF-EDFB90483540}" destId="{9822F46B-94DB-465D-9284-CD09E9A87005}" srcOrd="4" destOrd="0" presId="urn:microsoft.com/office/officeart/2005/8/layout/hList7"/>
    <dgm:cxn modelId="{80CCC54F-07E9-481C-839A-7D02C427D206}" type="presParOf" srcId="{9822F46B-94DB-465D-9284-CD09E9A87005}" destId="{D7412BB5-97C6-488C-B44B-E77FE78C8446}" srcOrd="0" destOrd="0" presId="urn:microsoft.com/office/officeart/2005/8/layout/hList7"/>
    <dgm:cxn modelId="{A5FE626A-AFB8-4BFA-8F51-EC55F3CBA211}" type="presParOf" srcId="{9822F46B-94DB-465D-9284-CD09E9A87005}" destId="{990A3459-44FF-41B5-8A58-DE140FF7330B}" srcOrd="1" destOrd="0" presId="urn:microsoft.com/office/officeart/2005/8/layout/hList7"/>
    <dgm:cxn modelId="{154E5925-B098-416D-84B6-733D56315BBA}" type="presParOf" srcId="{9822F46B-94DB-465D-9284-CD09E9A87005}" destId="{92F347E6-C8B1-4FA8-80EA-7A0C945A5ED7}" srcOrd="2" destOrd="0" presId="urn:microsoft.com/office/officeart/2005/8/layout/hList7"/>
    <dgm:cxn modelId="{70D80959-E35D-49EB-B313-F33F498E4E71}" type="presParOf" srcId="{9822F46B-94DB-465D-9284-CD09E9A87005}" destId="{B30DD283-F229-4564-8553-7C66660152E6}" srcOrd="3" destOrd="0" presId="urn:microsoft.com/office/officeart/2005/8/layout/hList7"/>
    <dgm:cxn modelId="{615FAF2F-1A39-43EF-B756-697832F2FDDC}" type="presParOf" srcId="{589B1C4C-3823-402A-9FFF-EDFB90483540}" destId="{16A9121D-806E-4578-BB5E-5166C3007E7A}" srcOrd="5" destOrd="0" presId="urn:microsoft.com/office/officeart/2005/8/layout/hList7"/>
    <dgm:cxn modelId="{5D4572C5-88FD-432C-A3B9-DC69F3CDAAB9}" type="presParOf" srcId="{589B1C4C-3823-402A-9FFF-EDFB90483540}" destId="{024D1D97-C79F-4DB5-BDF9-A3F90D882666}" srcOrd="6" destOrd="0" presId="urn:microsoft.com/office/officeart/2005/8/layout/hList7"/>
    <dgm:cxn modelId="{1A5ADDA8-363F-4A26-9A97-FF2A8C2C382F}" type="presParOf" srcId="{024D1D97-C79F-4DB5-BDF9-A3F90D882666}" destId="{4D42C468-40C9-4319-A065-4C70060CDD88}" srcOrd="0" destOrd="0" presId="urn:microsoft.com/office/officeart/2005/8/layout/hList7"/>
    <dgm:cxn modelId="{41F558BB-B3A8-4633-8F63-400FB36F7B27}" type="presParOf" srcId="{024D1D97-C79F-4DB5-BDF9-A3F90D882666}" destId="{9EB1D053-E12F-4584-A528-823B617C2E05}" srcOrd="1" destOrd="0" presId="urn:microsoft.com/office/officeart/2005/8/layout/hList7"/>
    <dgm:cxn modelId="{ADD1EF2C-736B-4727-B156-C498E0F4F2F4}" type="presParOf" srcId="{024D1D97-C79F-4DB5-BDF9-A3F90D882666}" destId="{4EF09D39-DE4A-4D6E-9D85-D196BD0F66AD}" srcOrd="2" destOrd="0" presId="urn:microsoft.com/office/officeart/2005/8/layout/hList7"/>
    <dgm:cxn modelId="{59DFD9F4-8082-440C-AE00-5E159574DBF4}" type="presParOf" srcId="{024D1D97-C79F-4DB5-BDF9-A3F90D882666}" destId="{4A9C565A-51DC-4B59-9DDE-5D9813026D52}" srcOrd="3" destOrd="0" presId="urn:microsoft.com/office/officeart/2005/8/layout/hList7"/>
    <dgm:cxn modelId="{377CE6ED-B131-4E24-9546-FD310881B957}" type="presParOf" srcId="{589B1C4C-3823-402A-9FFF-EDFB90483540}" destId="{CB09D3A0-3D54-4A1F-8D6C-4E6126F06B16}" srcOrd="7" destOrd="0" presId="urn:microsoft.com/office/officeart/2005/8/layout/hList7"/>
    <dgm:cxn modelId="{95144C6A-AC0C-4828-AE21-FAD1294DA578}" type="presParOf" srcId="{589B1C4C-3823-402A-9FFF-EDFB90483540}" destId="{6A480D52-6D82-4585-8040-DA5FAB4CA27F}" srcOrd="8" destOrd="0" presId="urn:microsoft.com/office/officeart/2005/8/layout/hList7"/>
    <dgm:cxn modelId="{CDD15914-38C6-4E06-B973-39CBD18EC36D}" type="presParOf" srcId="{6A480D52-6D82-4585-8040-DA5FAB4CA27F}" destId="{5ECA0149-68F4-4B77-87D2-443F1225E2DA}" srcOrd="0" destOrd="0" presId="urn:microsoft.com/office/officeart/2005/8/layout/hList7"/>
    <dgm:cxn modelId="{04668FFF-3403-4378-8A56-A092124CB4C9}" type="presParOf" srcId="{6A480D52-6D82-4585-8040-DA5FAB4CA27F}" destId="{0F004F0E-D20F-4E79-B1F4-31DE2B3A89A5}" srcOrd="1" destOrd="0" presId="urn:microsoft.com/office/officeart/2005/8/layout/hList7"/>
    <dgm:cxn modelId="{7962C9D5-0536-4BAB-9204-C2850CA10CD6}" type="presParOf" srcId="{6A480D52-6D82-4585-8040-DA5FAB4CA27F}" destId="{C0F581B7-C8B2-40BB-955B-505C03BA36B6}" srcOrd="2" destOrd="0" presId="urn:microsoft.com/office/officeart/2005/8/layout/hList7"/>
    <dgm:cxn modelId="{D03AB240-EFE5-4B59-A631-5C070BFBA0C7}" type="presParOf" srcId="{6A480D52-6D82-4585-8040-DA5FAB4CA27F}" destId="{151AE6DE-E071-406F-A6EB-19D8DF7EFFBA}" srcOrd="3" destOrd="0" presId="urn:microsoft.com/office/officeart/2005/8/layout/hList7"/>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970A1E-EEC3-4C2A-B8AA-1AE0083A81E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F09A06A-F56D-4260-B828-AB9DF2C19182}" type="pres">
      <dgm:prSet presAssocID="{C7970A1E-EEC3-4C2A-B8AA-1AE0083A81E9}" presName="Name0" presStyleCnt="0">
        <dgm:presLayoutVars>
          <dgm:chMax val="7"/>
          <dgm:chPref val="7"/>
          <dgm:dir/>
        </dgm:presLayoutVars>
      </dgm:prSet>
      <dgm:spPr/>
    </dgm:pt>
    <dgm:pt modelId="{2D35AF72-A371-491F-B711-CDEEFCD3EBBE}" type="pres">
      <dgm:prSet presAssocID="{C7970A1E-EEC3-4C2A-B8AA-1AE0083A81E9}" presName="Name1" presStyleCnt="0"/>
      <dgm:spPr/>
    </dgm:pt>
    <dgm:pt modelId="{EFDF0D09-BBFC-4FC6-B15D-69A415C41222}" type="pres">
      <dgm:prSet presAssocID="{C7970A1E-EEC3-4C2A-B8AA-1AE0083A81E9}" presName="cycle" presStyleCnt="0"/>
      <dgm:spPr/>
    </dgm:pt>
    <dgm:pt modelId="{4B49AA19-F59A-41E4-94DA-189B1C463781}" type="pres">
      <dgm:prSet presAssocID="{C7970A1E-EEC3-4C2A-B8AA-1AE0083A81E9}" presName="srcNode" presStyleLbl="node1" presStyleIdx="0" presStyleCnt="0"/>
      <dgm:spPr/>
    </dgm:pt>
    <dgm:pt modelId="{C8297BC7-33F6-49D0-BF60-338C1EAE6246}" type="pres">
      <dgm:prSet presAssocID="{C7970A1E-EEC3-4C2A-B8AA-1AE0083A81E9}" presName="conn" presStyleLbl="parChTrans1D2" presStyleIdx="0" presStyleCnt="1"/>
      <dgm:spPr/>
    </dgm:pt>
    <dgm:pt modelId="{3E0847CE-ACB2-4555-90C5-827CE393853F}" type="pres">
      <dgm:prSet presAssocID="{C7970A1E-EEC3-4C2A-B8AA-1AE0083A81E9}" presName="extraNode" presStyleLbl="node1" presStyleIdx="0" presStyleCnt="0"/>
      <dgm:spPr/>
    </dgm:pt>
    <dgm:pt modelId="{2CBF34EC-5416-4A40-8CA2-229C698F9FE4}" type="pres">
      <dgm:prSet presAssocID="{C7970A1E-EEC3-4C2A-B8AA-1AE0083A81E9}" presName="dstNode" presStyleLbl="node1" presStyleIdx="0" presStyleCnt="0"/>
      <dgm:spPr/>
    </dgm:pt>
  </dgm:ptLst>
  <dgm:cxnLst>
    <dgm:cxn modelId="{641909E2-987A-4E70-AE7D-D0C94B7EA3C2}" type="presOf" srcId="{C7970A1E-EEC3-4C2A-B8AA-1AE0083A81E9}" destId="{6F09A06A-F56D-4260-B828-AB9DF2C19182}" srcOrd="0" destOrd="0" presId="urn:microsoft.com/office/officeart/2008/layout/VerticalCurvedList"/>
    <dgm:cxn modelId="{62953E17-0352-4CA2-BE46-7987AF85DC74}" type="presParOf" srcId="{6F09A06A-F56D-4260-B828-AB9DF2C19182}" destId="{2D35AF72-A371-491F-B711-CDEEFCD3EBBE}" srcOrd="0" destOrd="0" presId="urn:microsoft.com/office/officeart/2008/layout/VerticalCurvedList"/>
    <dgm:cxn modelId="{C79AF689-C163-41F2-9363-8CE400AA44A6}" type="presParOf" srcId="{2D35AF72-A371-491F-B711-CDEEFCD3EBBE}" destId="{EFDF0D09-BBFC-4FC6-B15D-69A415C41222}" srcOrd="0" destOrd="0" presId="urn:microsoft.com/office/officeart/2008/layout/VerticalCurvedList"/>
    <dgm:cxn modelId="{468C0983-FDA0-474D-BFCE-09E0C34C4C8C}" type="presParOf" srcId="{EFDF0D09-BBFC-4FC6-B15D-69A415C41222}" destId="{4B49AA19-F59A-41E4-94DA-189B1C463781}" srcOrd="0" destOrd="0" presId="urn:microsoft.com/office/officeart/2008/layout/VerticalCurvedList"/>
    <dgm:cxn modelId="{6F5715DF-CE52-4266-B2B8-48F3D17E0877}" type="presParOf" srcId="{EFDF0D09-BBFC-4FC6-B15D-69A415C41222}" destId="{C8297BC7-33F6-49D0-BF60-338C1EAE6246}" srcOrd="1" destOrd="0" presId="urn:microsoft.com/office/officeart/2008/layout/VerticalCurvedList"/>
    <dgm:cxn modelId="{CCB57FC9-3328-40D4-85B7-884DCDFCBEC7}" type="presParOf" srcId="{EFDF0D09-BBFC-4FC6-B15D-69A415C41222}" destId="{3E0847CE-ACB2-4555-90C5-827CE393853F}" srcOrd="2" destOrd="0" presId="urn:microsoft.com/office/officeart/2008/layout/VerticalCurvedList"/>
    <dgm:cxn modelId="{91601A2A-B0ED-4E74-BEEE-7395B40086CC}" type="presParOf" srcId="{EFDF0D09-BBFC-4FC6-B15D-69A415C41222}" destId="{2CBF34EC-5416-4A40-8CA2-229C698F9FE4}" srcOrd="3"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85EDF1-E4EB-40D3-89CC-3BE0723576DF}" type="doc">
      <dgm:prSet loTypeId="urn:microsoft.com/office/officeart/2005/8/layout/lProcess3" loCatId="process" qsTypeId="urn:microsoft.com/office/officeart/2005/8/quickstyle/3d1" qsCatId="3D" csTypeId="urn:microsoft.com/office/officeart/2005/8/colors/colorful4" csCatId="colorful" phldr="1"/>
      <dgm:spPr/>
      <dgm:t>
        <a:bodyPr/>
        <a:lstStyle/>
        <a:p>
          <a:endParaRPr lang="en-IN"/>
        </a:p>
      </dgm:t>
    </dgm:pt>
    <dgm:pt modelId="{59B91FF7-D85F-45EF-B86D-12112B9B63CA}">
      <dgm:prSet phldrT="[Text]" custT="1"/>
      <dgm:spPr/>
      <dgm:t>
        <a:bodyPr/>
        <a:lstStyle/>
        <a:p>
          <a:r>
            <a:rPr lang="en-IN" sz="2000" dirty="0">
              <a:solidFill>
                <a:schemeClr val="tx1"/>
              </a:solidFill>
            </a:rPr>
            <a:t>It will help the doctors to categorise their patients with respect to their BMI.</a:t>
          </a:r>
        </a:p>
      </dgm:t>
    </dgm:pt>
    <dgm:pt modelId="{EAE79E73-2842-4FF6-ABA7-E53F40184315}" type="parTrans" cxnId="{E6F3F519-86E2-4DF4-8015-9A6C9704654A}">
      <dgm:prSet/>
      <dgm:spPr/>
      <dgm:t>
        <a:bodyPr/>
        <a:lstStyle/>
        <a:p>
          <a:endParaRPr lang="en-IN"/>
        </a:p>
      </dgm:t>
    </dgm:pt>
    <dgm:pt modelId="{827DF2A7-F4A3-433E-AE1A-645FEDDDB9F1}" type="sibTrans" cxnId="{E6F3F519-86E2-4DF4-8015-9A6C9704654A}">
      <dgm:prSet/>
      <dgm:spPr/>
      <dgm:t>
        <a:bodyPr/>
        <a:lstStyle/>
        <a:p>
          <a:endParaRPr lang="en-IN"/>
        </a:p>
      </dgm:t>
    </dgm:pt>
    <dgm:pt modelId="{E6C37779-8D73-4FC2-925D-952A3F9A19B8}">
      <dgm:prSet phldrT="[Text]" custT="1"/>
      <dgm:spPr/>
      <dgm:t>
        <a:bodyPr/>
        <a:lstStyle/>
        <a:p>
          <a:r>
            <a:rPr lang="en-IN" sz="2000" dirty="0">
              <a:solidFill>
                <a:schemeClr val="tx1"/>
              </a:solidFill>
            </a:rPr>
            <a:t>It will also help the patients to check their height and weight.</a:t>
          </a:r>
        </a:p>
      </dgm:t>
    </dgm:pt>
    <dgm:pt modelId="{28C0E322-8E4F-4DB3-A438-2BB64071ECD0}" type="parTrans" cxnId="{EAB0BC89-AEB5-4DA1-967F-C5EE496143DA}">
      <dgm:prSet/>
      <dgm:spPr/>
      <dgm:t>
        <a:bodyPr/>
        <a:lstStyle/>
        <a:p>
          <a:endParaRPr lang="en-IN"/>
        </a:p>
      </dgm:t>
    </dgm:pt>
    <dgm:pt modelId="{07547138-83B8-4504-B7C2-0096455D3D9A}" type="sibTrans" cxnId="{EAB0BC89-AEB5-4DA1-967F-C5EE496143DA}">
      <dgm:prSet/>
      <dgm:spPr/>
      <dgm:t>
        <a:bodyPr/>
        <a:lstStyle/>
        <a:p>
          <a:endParaRPr lang="en-IN"/>
        </a:p>
      </dgm:t>
    </dgm:pt>
    <dgm:pt modelId="{4851BE8A-60F4-47E1-8119-5F1E51400F46}">
      <dgm:prSet phldrT="[Text]" custT="1"/>
      <dgm:spPr/>
      <dgm:t>
        <a:bodyPr/>
        <a:lstStyle/>
        <a:p>
          <a:r>
            <a:rPr lang="en-IN" sz="2000" dirty="0">
              <a:solidFill>
                <a:schemeClr val="tx1"/>
              </a:solidFill>
            </a:rPr>
            <a:t>This project will help for the betterment of the society.</a:t>
          </a:r>
        </a:p>
      </dgm:t>
    </dgm:pt>
    <dgm:pt modelId="{EEA13205-B054-4C80-90AE-DEF919189B3C}" type="parTrans" cxnId="{9186E067-5300-4226-A7BC-85C9792D8A1C}">
      <dgm:prSet/>
      <dgm:spPr/>
      <dgm:t>
        <a:bodyPr/>
        <a:lstStyle/>
        <a:p>
          <a:endParaRPr lang="en-IN"/>
        </a:p>
      </dgm:t>
    </dgm:pt>
    <dgm:pt modelId="{F26C698C-F4A6-4227-ADAD-24972DCB4DAF}" type="sibTrans" cxnId="{9186E067-5300-4226-A7BC-85C9792D8A1C}">
      <dgm:prSet/>
      <dgm:spPr/>
      <dgm:t>
        <a:bodyPr/>
        <a:lstStyle/>
        <a:p>
          <a:endParaRPr lang="en-IN"/>
        </a:p>
      </dgm:t>
    </dgm:pt>
    <dgm:pt modelId="{4D60D47F-DC70-41F5-91F7-1B8B6E431020}">
      <dgm:prSet phldrT="[Text]" custT="1"/>
      <dgm:spPr/>
      <dgm:t>
        <a:bodyPr/>
        <a:lstStyle/>
        <a:p>
          <a:pPr>
            <a:buFont typeface="Wingdings" panose="05000000000000000000" pitchFamily="2" charset="2"/>
            <a:buChar char="Ø"/>
          </a:pPr>
          <a:r>
            <a:rPr lang="en-IN" sz="1800" dirty="0">
              <a:solidFill>
                <a:schemeClr val="tx1"/>
              </a:solidFill>
            </a:rPr>
            <a:t>People who have poor health, can be therefore helped by the concerned authorities.</a:t>
          </a:r>
        </a:p>
      </dgm:t>
    </dgm:pt>
    <dgm:pt modelId="{D7851D17-7C82-4989-8540-5A362C50C2EA}" type="parTrans" cxnId="{3994694D-76B4-4219-B367-7859A5FBEA49}">
      <dgm:prSet/>
      <dgm:spPr/>
      <dgm:t>
        <a:bodyPr/>
        <a:lstStyle/>
        <a:p>
          <a:endParaRPr lang="en-IN"/>
        </a:p>
      </dgm:t>
    </dgm:pt>
    <dgm:pt modelId="{781B9E19-CE10-4FC9-B47B-72755FA84A1D}" type="sibTrans" cxnId="{3994694D-76B4-4219-B367-7859A5FBEA49}">
      <dgm:prSet/>
      <dgm:spPr/>
      <dgm:t>
        <a:bodyPr/>
        <a:lstStyle/>
        <a:p>
          <a:endParaRPr lang="en-IN"/>
        </a:p>
      </dgm:t>
    </dgm:pt>
    <dgm:pt modelId="{65D017F2-4A12-4DBA-BD84-78ECB3148364}">
      <dgm:prSet phldrT="[Text]" custT="1"/>
      <dgm:spPr/>
      <dgm:t>
        <a:bodyPr/>
        <a:lstStyle/>
        <a:p>
          <a:pPr>
            <a:buFont typeface="Wingdings" panose="05000000000000000000" pitchFamily="2" charset="2"/>
            <a:buChar char="Ø"/>
          </a:pPr>
          <a:r>
            <a:rPr lang="en-IN" sz="2000" dirty="0">
              <a:solidFill>
                <a:schemeClr val="tx1"/>
              </a:solidFill>
            </a:rPr>
            <a:t>We were motivated to make a safe and healthy society.</a:t>
          </a:r>
        </a:p>
      </dgm:t>
    </dgm:pt>
    <dgm:pt modelId="{5BF79943-052D-418F-816F-4B9A90F05994}" type="parTrans" cxnId="{843A8E58-3757-47B5-83F3-2E7528D22660}">
      <dgm:prSet/>
      <dgm:spPr/>
      <dgm:t>
        <a:bodyPr/>
        <a:lstStyle/>
        <a:p>
          <a:endParaRPr lang="en-IN"/>
        </a:p>
      </dgm:t>
    </dgm:pt>
    <dgm:pt modelId="{DDDAA340-F53F-46C2-8671-459152F8358F}" type="sibTrans" cxnId="{843A8E58-3757-47B5-83F3-2E7528D22660}">
      <dgm:prSet/>
      <dgm:spPr/>
      <dgm:t>
        <a:bodyPr/>
        <a:lstStyle/>
        <a:p>
          <a:endParaRPr lang="en-IN"/>
        </a:p>
      </dgm:t>
    </dgm:pt>
    <dgm:pt modelId="{B2CAAFF3-DBF2-4B29-9F51-7B2BF64CB126}" type="pres">
      <dgm:prSet presAssocID="{B785EDF1-E4EB-40D3-89CC-3BE0723576DF}" presName="Name0" presStyleCnt="0">
        <dgm:presLayoutVars>
          <dgm:chPref val="3"/>
          <dgm:dir/>
          <dgm:animLvl val="lvl"/>
          <dgm:resizeHandles/>
        </dgm:presLayoutVars>
      </dgm:prSet>
      <dgm:spPr/>
    </dgm:pt>
    <dgm:pt modelId="{E8EF2B36-413E-4693-B3BF-4E6E4C0E3351}" type="pres">
      <dgm:prSet presAssocID="{4851BE8A-60F4-47E1-8119-5F1E51400F46}" presName="horFlow" presStyleCnt="0"/>
      <dgm:spPr/>
    </dgm:pt>
    <dgm:pt modelId="{5FCA1D3E-13FD-4CBF-92A7-13DB7ACD2336}" type="pres">
      <dgm:prSet presAssocID="{4851BE8A-60F4-47E1-8119-5F1E51400F46}" presName="bigChev" presStyleLbl="node1" presStyleIdx="0" presStyleCnt="5" custScaleX="821665" custLinFactNeighborX="-416" custLinFactNeighborY="-2726"/>
      <dgm:spPr/>
    </dgm:pt>
    <dgm:pt modelId="{D3972F0D-6494-4879-BC34-928D360D9D6B}" type="pres">
      <dgm:prSet presAssocID="{4851BE8A-60F4-47E1-8119-5F1E51400F46}" presName="vSp" presStyleCnt="0"/>
      <dgm:spPr/>
    </dgm:pt>
    <dgm:pt modelId="{E79D4EFC-1A3B-4D6B-AAA8-A4A72ED04C5F}" type="pres">
      <dgm:prSet presAssocID="{59B91FF7-D85F-45EF-B86D-12112B9B63CA}" presName="horFlow" presStyleCnt="0"/>
      <dgm:spPr/>
    </dgm:pt>
    <dgm:pt modelId="{2EA088BF-BCC7-4083-9C31-1D4BBCF0348F}" type="pres">
      <dgm:prSet presAssocID="{59B91FF7-D85F-45EF-B86D-12112B9B63CA}" presName="bigChev" presStyleLbl="node1" presStyleIdx="1" presStyleCnt="5" custScaleX="820842"/>
      <dgm:spPr/>
    </dgm:pt>
    <dgm:pt modelId="{81B12A4B-1A8A-46A9-B313-E1AB8DF79889}" type="pres">
      <dgm:prSet presAssocID="{59B91FF7-D85F-45EF-B86D-12112B9B63CA}" presName="vSp" presStyleCnt="0"/>
      <dgm:spPr/>
    </dgm:pt>
    <dgm:pt modelId="{605CCBEA-952D-4A07-A7A6-46F6949DB911}" type="pres">
      <dgm:prSet presAssocID="{E6C37779-8D73-4FC2-925D-952A3F9A19B8}" presName="horFlow" presStyleCnt="0"/>
      <dgm:spPr/>
    </dgm:pt>
    <dgm:pt modelId="{F9484C52-9D86-4671-AFFC-52011607E89E}" type="pres">
      <dgm:prSet presAssocID="{E6C37779-8D73-4FC2-925D-952A3F9A19B8}" presName="bigChev" presStyleLbl="node1" presStyleIdx="2" presStyleCnt="5" custScaleX="824975" custLinFactNeighborX="-1250" custLinFactNeighborY="4315"/>
      <dgm:spPr/>
    </dgm:pt>
    <dgm:pt modelId="{D9C3A395-D0E7-49B5-B92E-E5F942F4C3C5}" type="pres">
      <dgm:prSet presAssocID="{E6C37779-8D73-4FC2-925D-952A3F9A19B8}" presName="vSp" presStyleCnt="0"/>
      <dgm:spPr/>
    </dgm:pt>
    <dgm:pt modelId="{2CC615E9-10D0-4AE4-AC3E-0CBEA5BE65A4}" type="pres">
      <dgm:prSet presAssocID="{4D60D47F-DC70-41F5-91F7-1B8B6E431020}" presName="horFlow" presStyleCnt="0"/>
      <dgm:spPr/>
    </dgm:pt>
    <dgm:pt modelId="{0BCFDD5C-0F2D-401F-BA91-1E30F7BFCC46}" type="pres">
      <dgm:prSet presAssocID="{4D60D47F-DC70-41F5-91F7-1B8B6E431020}" presName="bigChev" presStyleLbl="node1" presStyleIdx="3" presStyleCnt="5" custScaleX="823317" custLinFactNeighborX="-1250" custLinFactNeighborY="7584"/>
      <dgm:spPr/>
    </dgm:pt>
    <dgm:pt modelId="{84D25422-844F-4F31-96D3-197CE9B0E2F1}" type="pres">
      <dgm:prSet presAssocID="{4D60D47F-DC70-41F5-91F7-1B8B6E431020}" presName="vSp" presStyleCnt="0"/>
      <dgm:spPr/>
    </dgm:pt>
    <dgm:pt modelId="{9DC9DDD4-0B54-4619-89A0-417D57C46C7F}" type="pres">
      <dgm:prSet presAssocID="{65D017F2-4A12-4DBA-BD84-78ECB3148364}" presName="horFlow" presStyleCnt="0"/>
      <dgm:spPr/>
    </dgm:pt>
    <dgm:pt modelId="{E5351373-9F3C-4D34-BEDB-5A97817F221A}" type="pres">
      <dgm:prSet presAssocID="{65D017F2-4A12-4DBA-BD84-78ECB3148364}" presName="bigChev" presStyleLbl="node1" presStyleIdx="4" presStyleCnt="5" custScaleX="824145" custLinFactNeighborX="-416" custLinFactNeighborY="11068"/>
      <dgm:spPr/>
    </dgm:pt>
  </dgm:ptLst>
  <dgm:cxnLst>
    <dgm:cxn modelId="{E6F3F519-86E2-4DF4-8015-9A6C9704654A}" srcId="{B785EDF1-E4EB-40D3-89CC-3BE0723576DF}" destId="{59B91FF7-D85F-45EF-B86D-12112B9B63CA}" srcOrd="1" destOrd="0" parTransId="{EAE79E73-2842-4FF6-ABA7-E53F40184315}" sibTransId="{827DF2A7-F4A3-433E-AE1A-645FEDDDB9F1}"/>
    <dgm:cxn modelId="{F6AAFC25-81D5-4726-A9F9-C46ED7A0FD61}" type="presOf" srcId="{59B91FF7-D85F-45EF-B86D-12112B9B63CA}" destId="{2EA088BF-BCC7-4083-9C31-1D4BBCF0348F}" srcOrd="0" destOrd="0" presId="urn:microsoft.com/office/officeart/2005/8/layout/lProcess3"/>
    <dgm:cxn modelId="{64013D5B-76E7-4B68-951F-1664BCF465B3}" type="presOf" srcId="{4851BE8A-60F4-47E1-8119-5F1E51400F46}" destId="{5FCA1D3E-13FD-4CBF-92A7-13DB7ACD2336}" srcOrd="0" destOrd="0" presId="urn:microsoft.com/office/officeart/2005/8/layout/lProcess3"/>
    <dgm:cxn modelId="{F979F25D-D0B3-43EE-99C6-2B0EA57D67DD}" type="presOf" srcId="{E6C37779-8D73-4FC2-925D-952A3F9A19B8}" destId="{F9484C52-9D86-4671-AFFC-52011607E89E}" srcOrd="0" destOrd="0" presId="urn:microsoft.com/office/officeart/2005/8/layout/lProcess3"/>
    <dgm:cxn modelId="{9186E067-5300-4226-A7BC-85C9792D8A1C}" srcId="{B785EDF1-E4EB-40D3-89CC-3BE0723576DF}" destId="{4851BE8A-60F4-47E1-8119-5F1E51400F46}" srcOrd="0" destOrd="0" parTransId="{EEA13205-B054-4C80-90AE-DEF919189B3C}" sibTransId="{F26C698C-F4A6-4227-ADAD-24972DCB4DAF}"/>
    <dgm:cxn modelId="{3994694D-76B4-4219-B367-7859A5FBEA49}" srcId="{B785EDF1-E4EB-40D3-89CC-3BE0723576DF}" destId="{4D60D47F-DC70-41F5-91F7-1B8B6E431020}" srcOrd="3" destOrd="0" parTransId="{D7851D17-7C82-4989-8540-5A362C50C2EA}" sibTransId="{781B9E19-CE10-4FC9-B47B-72755FA84A1D}"/>
    <dgm:cxn modelId="{843A8E58-3757-47B5-83F3-2E7528D22660}" srcId="{B785EDF1-E4EB-40D3-89CC-3BE0723576DF}" destId="{65D017F2-4A12-4DBA-BD84-78ECB3148364}" srcOrd="4" destOrd="0" parTransId="{5BF79943-052D-418F-816F-4B9A90F05994}" sibTransId="{DDDAA340-F53F-46C2-8671-459152F8358F}"/>
    <dgm:cxn modelId="{EAB0BC89-AEB5-4DA1-967F-C5EE496143DA}" srcId="{B785EDF1-E4EB-40D3-89CC-3BE0723576DF}" destId="{E6C37779-8D73-4FC2-925D-952A3F9A19B8}" srcOrd="2" destOrd="0" parTransId="{28C0E322-8E4F-4DB3-A438-2BB64071ECD0}" sibTransId="{07547138-83B8-4504-B7C2-0096455D3D9A}"/>
    <dgm:cxn modelId="{9D8F53B8-61BA-4DA8-A2FF-0BFBC62BA6D7}" type="presOf" srcId="{4D60D47F-DC70-41F5-91F7-1B8B6E431020}" destId="{0BCFDD5C-0F2D-401F-BA91-1E30F7BFCC46}" srcOrd="0" destOrd="0" presId="urn:microsoft.com/office/officeart/2005/8/layout/lProcess3"/>
    <dgm:cxn modelId="{21BD54D6-463E-405A-B9AB-8419291D31EF}" type="presOf" srcId="{65D017F2-4A12-4DBA-BD84-78ECB3148364}" destId="{E5351373-9F3C-4D34-BEDB-5A97817F221A}" srcOrd="0" destOrd="0" presId="urn:microsoft.com/office/officeart/2005/8/layout/lProcess3"/>
    <dgm:cxn modelId="{99946ED7-AA5D-469A-A3F7-0CDDA4A870BB}" type="presOf" srcId="{B785EDF1-E4EB-40D3-89CC-3BE0723576DF}" destId="{B2CAAFF3-DBF2-4B29-9F51-7B2BF64CB126}" srcOrd="0" destOrd="0" presId="urn:microsoft.com/office/officeart/2005/8/layout/lProcess3"/>
    <dgm:cxn modelId="{790E1943-C8DA-4F8D-A679-7E1B420AC816}" type="presParOf" srcId="{B2CAAFF3-DBF2-4B29-9F51-7B2BF64CB126}" destId="{E8EF2B36-413E-4693-B3BF-4E6E4C0E3351}" srcOrd="0" destOrd="0" presId="urn:microsoft.com/office/officeart/2005/8/layout/lProcess3"/>
    <dgm:cxn modelId="{6D1C40E4-D65A-43AA-881D-0B9F37F51D42}" type="presParOf" srcId="{E8EF2B36-413E-4693-B3BF-4E6E4C0E3351}" destId="{5FCA1D3E-13FD-4CBF-92A7-13DB7ACD2336}" srcOrd="0" destOrd="0" presId="urn:microsoft.com/office/officeart/2005/8/layout/lProcess3"/>
    <dgm:cxn modelId="{F81CB335-F741-4746-BFBC-F42C34217AF3}" type="presParOf" srcId="{B2CAAFF3-DBF2-4B29-9F51-7B2BF64CB126}" destId="{D3972F0D-6494-4879-BC34-928D360D9D6B}" srcOrd="1" destOrd="0" presId="urn:microsoft.com/office/officeart/2005/8/layout/lProcess3"/>
    <dgm:cxn modelId="{A03662BC-14A2-49EA-8044-5EA4EF70CE44}" type="presParOf" srcId="{B2CAAFF3-DBF2-4B29-9F51-7B2BF64CB126}" destId="{E79D4EFC-1A3B-4D6B-AAA8-A4A72ED04C5F}" srcOrd="2" destOrd="0" presId="urn:microsoft.com/office/officeart/2005/8/layout/lProcess3"/>
    <dgm:cxn modelId="{9741E3CD-BEC5-41A4-A57E-A995962D9C1B}" type="presParOf" srcId="{E79D4EFC-1A3B-4D6B-AAA8-A4A72ED04C5F}" destId="{2EA088BF-BCC7-4083-9C31-1D4BBCF0348F}" srcOrd="0" destOrd="0" presId="urn:microsoft.com/office/officeart/2005/8/layout/lProcess3"/>
    <dgm:cxn modelId="{E91F8C22-47EE-4284-81B0-CDD923E308E1}" type="presParOf" srcId="{B2CAAFF3-DBF2-4B29-9F51-7B2BF64CB126}" destId="{81B12A4B-1A8A-46A9-B313-E1AB8DF79889}" srcOrd="3" destOrd="0" presId="urn:microsoft.com/office/officeart/2005/8/layout/lProcess3"/>
    <dgm:cxn modelId="{840D5A0B-E697-4E74-920D-8161EEDFAD7E}" type="presParOf" srcId="{B2CAAFF3-DBF2-4B29-9F51-7B2BF64CB126}" destId="{605CCBEA-952D-4A07-A7A6-46F6949DB911}" srcOrd="4" destOrd="0" presId="urn:microsoft.com/office/officeart/2005/8/layout/lProcess3"/>
    <dgm:cxn modelId="{E56B427A-F8BA-42B5-8A96-6049C0BC4172}" type="presParOf" srcId="{605CCBEA-952D-4A07-A7A6-46F6949DB911}" destId="{F9484C52-9D86-4671-AFFC-52011607E89E}" srcOrd="0" destOrd="0" presId="urn:microsoft.com/office/officeart/2005/8/layout/lProcess3"/>
    <dgm:cxn modelId="{DEDFEE82-0C39-43FE-9125-F35473DD8A2C}" type="presParOf" srcId="{B2CAAFF3-DBF2-4B29-9F51-7B2BF64CB126}" destId="{D9C3A395-D0E7-49B5-B92E-E5F942F4C3C5}" srcOrd="5" destOrd="0" presId="urn:microsoft.com/office/officeart/2005/8/layout/lProcess3"/>
    <dgm:cxn modelId="{5EA26AEF-FB0B-41EC-9F96-9277B4B123C5}" type="presParOf" srcId="{B2CAAFF3-DBF2-4B29-9F51-7B2BF64CB126}" destId="{2CC615E9-10D0-4AE4-AC3E-0CBEA5BE65A4}" srcOrd="6" destOrd="0" presId="urn:microsoft.com/office/officeart/2005/8/layout/lProcess3"/>
    <dgm:cxn modelId="{14B3125E-4287-4339-BA92-66A6BE09A33B}" type="presParOf" srcId="{2CC615E9-10D0-4AE4-AC3E-0CBEA5BE65A4}" destId="{0BCFDD5C-0F2D-401F-BA91-1E30F7BFCC46}" srcOrd="0" destOrd="0" presId="urn:microsoft.com/office/officeart/2005/8/layout/lProcess3"/>
    <dgm:cxn modelId="{9FB8109C-3B5A-4EEA-985A-53458D4EFDF9}" type="presParOf" srcId="{B2CAAFF3-DBF2-4B29-9F51-7B2BF64CB126}" destId="{84D25422-844F-4F31-96D3-197CE9B0E2F1}" srcOrd="7" destOrd="0" presId="urn:microsoft.com/office/officeart/2005/8/layout/lProcess3"/>
    <dgm:cxn modelId="{35730AC8-BA9A-437C-B420-1F6EB8552B8E}" type="presParOf" srcId="{B2CAAFF3-DBF2-4B29-9F51-7B2BF64CB126}" destId="{9DC9DDD4-0B54-4619-89A0-417D57C46C7F}" srcOrd="8" destOrd="0" presId="urn:microsoft.com/office/officeart/2005/8/layout/lProcess3"/>
    <dgm:cxn modelId="{D314FB4A-0785-416B-9286-4E12B9642A60}" type="presParOf" srcId="{9DC9DDD4-0B54-4619-89A0-417D57C46C7F}" destId="{E5351373-9F3C-4D34-BEDB-5A97817F221A}" srcOrd="0"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85EDF1-E4EB-40D3-89CC-3BE0723576DF}" type="doc">
      <dgm:prSet loTypeId="urn:microsoft.com/office/officeart/2005/8/layout/chevron1" loCatId="process" qsTypeId="urn:microsoft.com/office/officeart/2005/8/quickstyle/3d2" qsCatId="3D" csTypeId="urn:microsoft.com/office/officeart/2005/8/colors/colorful1" csCatId="colorful" phldr="1"/>
      <dgm:spPr/>
      <dgm:t>
        <a:bodyPr/>
        <a:lstStyle/>
        <a:p>
          <a:endParaRPr lang="en-IN"/>
        </a:p>
      </dgm:t>
    </dgm:pt>
    <dgm:pt modelId="{59B91FF7-D85F-45EF-B86D-12112B9B63CA}">
      <dgm:prSet phldrT="[Text]"/>
      <dgm:spPr/>
      <dgm:t>
        <a:bodyPr/>
        <a:lstStyle/>
        <a:p>
          <a:r>
            <a:rPr lang="en-IN" dirty="0"/>
            <a:t>Height</a:t>
          </a:r>
        </a:p>
      </dgm:t>
    </dgm:pt>
    <dgm:pt modelId="{EAE79E73-2842-4FF6-ABA7-E53F40184315}" type="parTrans" cxnId="{E6F3F519-86E2-4DF4-8015-9A6C9704654A}">
      <dgm:prSet/>
      <dgm:spPr/>
      <dgm:t>
        <a:bodyPr/>
        <a:lstStyle/>
        <a:p>
          <a:endParaRPr lang="en-IN"/>
        </a:p>
      </dgm:t>
    </dgm:pt>
    <dgm:pt modelId="{827DF2A7-F4A3-433E-AE1A-645FEDDDB9F1}" type="sibTrans" cxnId="{E6F3F519-86E2-4DF4-8015-9A6C9704654A}">
      <dgm:prSet/>
      <dgm:spPr/>
      <dgm:t>
        <a:bodyPr/>
        <a:lstStyle/>
        <a:p>
          <a:endParaRPr lang="en-IN"/>
        </a:p>
      </dgm:t>
    </dgm:pt>
    <dgm:pt modelId="{E6C37779-8D73-4FC2-925D-952A3F9A19B8}">
      <dgm:prSet phldrT="[Text]"/>
      <dgm:spPr/>
      <dgm:t>
        <a:bodyPr/>
        <a:lstStyle/>
        <a:p>
          <a:r>
            <a:rPr lang="en-IN" dirty="0"/>
            <a:t>Weight</a:t>
          </a:r>
        </a:p>
      </dgm:t>
    </dgm:pt>
    <dgm:pt modelId="{28C0E322-8E4F-4DB3-A438-2BB64071ECD0}" type="parTrans" cxnId="{EAB0BC89-AEB5-4DA1-967F-C5EE496143DA}">
      <dgm:prSet/>
      <dgm:spPr/>
      <dgm:t>
        <a:bodyPr/>
        <a:lstStyle/>
        <a:p>
          <a:endParaRPr lang="en-IN"/>
        </a:p>
      </dgm:t>
    </dgm:pt>
    <dgm:pt modelId="{07547138-83B8-4504-B7C2-0096455D3D9A}" type="sibTrans" cxnId="{EAB0BC89-AEB5-4DA1-967F-C5EE496143DA}">
      <dgm:prSet/>
      <dgm:spPr/>
      <dgm:t>
        <a:bodyPr/>
        <a:lstStyle/>
        <a:p>
          <a:endParaRPr lang="en-IN"/>
        </a:p>
      </dgm:t>
    </dgm:pt>
    <dgm:pt modelId="{F84C44FF-8F93-464C-8DE0-5B887A70B234}">
      <dgm:prSet phldrT="[Text]"/>
      <dgm:spPr/>
      <dgm:t>
        <a:bodyPr/>
        <a:lstStyle/>
        <a:p>
          <a:r>
            <a:rPr lang="en-IN" dirty="0"/>
            <a:t>Index</a:t>
          </a:r>
        </a:p>
      </dgm:t>
    </dgm:pt>
    <dgm:pt modelId="{D2B365EB-21CA-4755-95DD-7725283C5410}" type="parTrans" cxnId="{54F1CA65-2AC5-4B1C-9DA7-2B9DB374A131}">
      <dgm:prSet/>
      <dgm:spPr/>
      <dgm:t>
        <a:bodyPr/>
        <a:lstStyle/>
        <a:p>
          <a:endParaRPr lang="en-IN"/>
        </a:p>
      </dgm:t>
    </dgm:pt>
    <dgm:pt modelId="{FDDF3D87-6EED-4558-87F4-8FDACB895428}" type="sibTrans" cxnId="{54F1CA65-2AC5-4B1C-9DA7-2B9DB374A131}">
      <dgm:prSet/>
      <dgm:spPr/>
      <dgm:t>
        <a:bodyPr/>
        <a:lstStyle/>
        <a:p>
          <a:endParaRPr lang="en-IN"/>
        </a:p>
      </dgm:t>
    </dgm:pt>
    <dgm:pt modelId="{4851BE8A-60F4-47E1-8119-5F1E51400F46}">
      <dgm:prSet phldrT="[Text]"/>
      <dgm:spPr/>
      <dgm:t>
        <a:bodyPr/>
        <a:lstStyle/>
        <a:p>
          <a:r>
            <a:rPr lang="en-IN" dirty="0"/>
            <a:t>Gender</a:t>
          </a:r>
        </a:p>
      </dgm:t>
    </dgm:pt>
    <dgm:pt modelId="{EEA13205-B054-4C80-90AE-DEF919189B3C}" type="parTrans" cxnId="{9186E067-5300-4226-A7BC-85C9792D8A1C}">
      <dgm:prSet/>
      <dgm:spPr/>
      <dgm:t>
        <a:bodyPr/>
        <a:lstStyle/>
        <a:p>
          <a:endParaRPr lang="en-IN"/>
        </a:p>
      </dgm:t>
    </dgm:pt>
    <dgm:pt modelId="{F26C698C-F4A6-4227-ADAD-24972DCB4DAF}" type="sibTrans" cxnId="{9186E067-5300-4226-A7BC-85C9792D8A1C}">
      <dgm:prSet/>
      <dgm:spPr/>
      <dgm:t>
        <a:bodyPr/>
        <a:lstStyle/>
        <a:p>
          <a:endParaRPr lang="en-IN"/>
        </a:p>
      </dgm:t>
    </dgm:pt>
    <dgm:pt modelId="{F37FDA2D-8CB7-4025-AF4E-71B6B4B1AD55}" type="pres">
      <dgm:prSet presAssocID="{B785EDF1-E4EB-40D3-89CC-3BE0723576DF}" presName="Name0" presStyleCnt="0">
        <dgm:presLayoutVars>
          <dgm:dir/>
          <dgm:animLvl val="lvl"/>
          <dgm:resizeHandles val="exact"/>
        </dgm:presLayoutVars>
      </dgm:prSet>
      <dgm:spPr/>
    </dgm:pt>
    <dgm:pt modelId="{2960844E-C406-4462-A91A-854F2811A5E2}" type="pres">
      <dgm:prSet presAssocID="{4851BE8A-60F4-47E1-8119-5F1E51400F46}" presName="parTxOnly" presStyleLbl="node1" presStyleIdx="0" presStyleCnt="4">
        <dgm:presLayoutVars>
          <dgm:chMax val="0"/>
          <dgm:chPref val="0"/>
          <dgm:bulletEnabled val="1"/>
        </dgm:presLayoutVars>
      </dgm:prSet>
      <dgm:spPr/>
    </dgm:pt>
    <dgm:pt modelId="{B851E418-3E44-4333-AAFD-9D9FACD1ABAE}" type="pres">
      <dgm:prSet presAssocID="{F26C698C-F4A6-4227-ADAD-24972DCB4DAF}" presName="parTxOnlySpace" presStyleCnt="0"/>
      <dgm:spPr/>
    </dgm:pt>
    <dgm:pt modelId="{48263A86-03BF-4467-AF18-9782F85EDFE4}" type="pres">
      <dgm:prSet presAssocID="{59B91FF7-D85F-45EF-B86D-12112B9B63CA}" presName="parTxOnly" presStyleLbl="node1" presStyleIdx="1" presStyleCnt="4">
        <dgm:presLayoutVars>
          <dgm:chMax val="0"/>
          <dgm:chPref val="0"/>
          <dgm:bulletEnabled val="1"/>
        </dgm:presLayoutVars>
      </dgm:prSet>
      <dgm:spPr/>
    </dgm:pt>
    <dgm:pt modelId="{4C31671E-BA61-494F-BAA8-D48C516AB56B}" type="pres">
      <dgm:prSet presAssocID="{827DF2A7-F4A3-433E-AE1A-645FEDDDB9F1}" presName="parTxOnlySpace" presStyleCnt="0"/>
      <dgm:spPr/>
    </dgm:pt>
    <dgm:pt modelId="{A2169884-52E2-4E02-B84E-E7ED05015F17}" type="pres">
      <dgm:prSet presAssocID="{E6C37779-8D73-4FC2-925D-952A3F9A19B8}" presName="parTxOnly" presStyleLbl="node1" presStyleIdx="2" presStyleCnt="4">
        <dgm:presLayoutVars>
          <dgm:chMax val="0"/>
          <dgm:chPref val="0"/>
          <dgm:bulletEnabled val="1"/>
        </dgm:presLayoutVars>
      </dgm:prSet>
      <dgm:spPr/>
    </dgm:pt>
    <dgm:pt modelId="{1BC526F8-6F04-4D64-90A4-C942C5F20243}" type="pres">
      <dgm:prSet presAssocID="{07547138-83B8-4504-B7C2-0096455D3D9A}" presName="parTxOnlySpace" presStyleCnt="0"/>
      <dgm:spPr/>
    </dgm:pt>
    <dgm:pt modelId="{638F6A78-E18E-467C-9862-1A787BB9CDD5}" type="pres">
      <dgm:prSet presAssocID="{F84C44FF-8F93-464C-8DE0-5B887A70B234}" presName="parTxOnly" presStyleLbl="node1" presStyleIdx="3" presStyleCnt="4">
        <dgm:presLayoutVars>
          <dgm:chMax val="0"/>
          <dgm:chPref val="0"/>
          <dgm:bulletEnabled val="1"/>
        </dgm:presLayoutVars>
      </dgm:prSet>
      <dgm:spPr/>
    </dgm:pt>
  </dgm:ptLst>
  <dgm:cxnLst>
    <dgm:cxn modelId="{E6F3F519-86E2-4DF4-8015-9A6C9704654A}" srcId="{B785EDF1-E4EB-40D3-89CC-3BE0723576DF}" destId="{59B91FF7-D85F-45EF-B86D-12112B9B63CA}" srcOrd="1" destOrd="0" parTransId="{EAE79E73-2842-4FF6-ABA7-E53F40184315}" sibTransId="{827DF2A7-F4A3-433E-AE1A-645FEDDDB9F1}"/>
    <dgm:cxn modelId="{05E1F21A-7E50-420A-A3B7-2193AABBFC41}" type="presOf" srcId="{4851BE8A-60F4-47E1-8119-5F1E51400F46}" destId="{2960844E-C406-4462-A91A-854F2811A5E2}" srcOrd="0" destOrd="0" presId="urn:microsoft.com/office/officeart/2005/8/layout/chevron1"/>
    <dgm:cxn modelId="{E6754C64-6A2C-460B-A462-7837B3EABB68}" type="presOf" srcId="{F84C44FF-8F93-464C-8DE0-5B887A70B234}" destId="{638F6A78-E18E-467C-9862-1A787BB9CDD5}" srcOrd="0" destOrd="0" presId="urn:microsoft.com/office/officeart/2005/8/layout/chevron1"/>
    <dgm:cxn modelId="{54F1CA65-2AC5-4B1C-9DA7-2B9DB374A131}" srcId="{B785EDF1-E4EB-40D3-89CC-3BE0723576DF}" destId="{F84C44FF-8F93-464C-8DE0-5B887A70B234}" srcOrd="3" destOrd="0" parTransId="{D2B365EB-21CA-4755-95DD-7725283C5410}" sibTransId="{FDDF3D87-6EED-4558-87F4-8FDACB895428}"/>
    <dgm:cxn modelId="{9186E067-5300-4226-A7BC-85C9792D8A1C}" srcId="{B785EDF1-E4EB-40D3-89CC-3BE0723576DF}" destId="{4851BE8A-60F4-47E1-8119-5F1E51400F46}" srcOrd="0" destOrd="0" parTransId="{EEA13205-B054-4C80-90AE-DEF919189B3C}" sibTransId="{F26C698C-F4A6-4227-ADAD-24972DCB4DAF}"/>
    <dgm:cxn modelId="{C941CF4A-9786-4352-BCAF-0CEDEDC81DCB}" type="presOf" srcId="{B785EDF1-E4EB-40D3-89CC-3BE0723576DF}" destId="{F37FDA2D-8CB7-4025-AF4E-71B6B4B1AD55}" srcOrd="0" destOrd="0" presId="urn:microsoft.com/office/officeart/2005/8/layout/chevron1"/>
    <dgm:cxn modelId="{EAB0BC89-AEB5-4DA1-967F-C5EE496143DA}" srcId="{B785EDF1-E4EB-40D3-89CC-3BE0723576DF}" destId="{E6C37779-8D73-4FC2-925D-952A3F9A19B8}" srcOrd="2" destOrd="0" parTransId="{28C0E322-8E4F-4DB3-A438-2BB64071ECD0}" sibTransId="{07547138-83B8-4504-B7C2-0096455D3D9A}"/>
    <dgm:cxn modelId="{A20EA7B8-614C-4269-94B8-06BCF7511DE6}" type="presOf" srcId="{59B91FF7-D85F-45EF-B86D-12112B9B63CA}" destId="{48263A86-03BF-4467-AF18-9782F85EDFE4}" srcOrd="0" destOrd="0" presId="urn:microsoft.com/office/officeart/2005/8/layout/chevron1"/>
    <dgm:cxn modelId="{BB4340DC-E9CA-474B-827A-D8DDA92FB071}" type="presOf" srcId="{E6C37779-8D73-4FC2-925D-952A3F9A19B8}" destId="{A2169884-52E2-4E02-B84E-E7ED05015F17}" srcOrd="0" destOrd="0" presId="urn:microsoft.com/office/officeart/2005/8/layout/chevron1"/>
    <dgm:cxn modelId="{29458B61-81C2-48CE-BC86-53556872ED7F}" type="presParOf" srcId="{F37FDA2D-8CB7-4025-AF4E-71B6B4B1AD55}" destId="{2960844E-C406-4462-A91A-854F2811A5E2}" srcOrd="0" destOrd="0" presId="urn:microsoft.com/office/officeart/2005/8/layout/chevron1"/>
    <dgm:cxn modelId="{28BCE6BE-E98A-44F1-8D77-F69928B5DCAE}" type="presParOf" srcId="{F37FDA2D-8CB7-4025-AF4E-71B6B4B1AD55}" destId="{B851E418-3E44-4333-AAFD-9D9FACD1ABAE}" srcOrd="1" destOrd="0" presId="urn:microsoft.com/office/officeart/2005/8/layout/chevron1"/>
    <dgm:cxn modelId="{2DE50D4A-F582-4430-8CBC-F5E35576C5A7}" type="presParOf" srcId="{F37FDA2D-8CB7-4025-AF4E-71B6B4B1AD55}" destId="{48263A86-03BF-4467-AF18-9782F85EDFE4}" srcOrd="2" destOrd="0" presId="urn:microsoft.com/office/officeart/2005/8/layout/chevron1"/>
    <dgm:cxn modelId="{5E0CE4F9-B4D8-490E-821C-A6D5C95CCDEC}" type="presParOf" srcId="{F37FDA2D-8CB7-4025-AF4E-71B6B4B1AD55}" destId="{4C31671E-BA61-494F-BAA8-D48C516AB56B}" srcOrd="3" destOrd="0" presId="urn:microsoft.com/office/officeart/2005/8/layout/chevron1"/>
    <dgm:cxn modelId="{F6AF6E36-7C04-4BAB-91D7-9222692C338D}" type="presParOf" srcId="{F37FDA2D-8CB7-4025-AF4E-71B6B4B1AD55}" destId="{A2169884-52E2-4E02-B84E-E7ED05015F17}" srcOrd="4" destOrd="0" presId="urn:microsoft.com/office/officeart/2005/8/layout/chevron1"/>
    <dgm:cxn modelId="{A46172EC-C4A6-4D81-86E8-F4B9A717F23B}" type="presParOf" srcId="{F37FDA2D-8CB7-4025-AF4E-71B6B4B1AD55}" destId="{1BC526F8-6F04-4D64-90A4-C942C5F20243}" srcOrd="5" destOrd="0" presId="urn:microsoft.com/office/officeart/2005/8/layout/chevron1"/>
    <dgm:cxn modelId="{ABAC923E-5F34-41C3-85D0-83A5ACE467F3}" type="presParOf" srcId="{F37FDA2D-8CB7-4025-AF4E-71B6B4B1AD55}" destId="{638F6A78-E18E-467C-9862-1A787BB9CDD5}"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85EDF1-E4EB-40D3-89CC-3BE0723576DF}" type="doc">
      <dgm:prSet loTypeId="urn:microsoft.com/office/officeart/2005/8/layout/bProcess2" loCatId="process" qsTypeId="urn:microsoft.com/office/officeart/2005/8/quickstyle/3d2" qsCatId="3D" csTypeId="urn:microsoft.com/office/officeart/2005/8/colors/colorful2" csCatId="colorful" phldr="1"/>
      <dgm:spPr/>
      <dgm:t>
        <a:bodyPr/>
        <a:lstStyle/>
        <a:p>
          <a:endParaRPr lang="en-IN"/>
        </a:p>
      </dgm:t>
    </dgm:pt>
    <dgm:pt modelId="{2B66852B-B587-4552-96AC-2B7A44F0796A}">
      <dgm:prSet phldrT="[Text]"/>
      <dgm:spPr/>
      <dgm:t>
        <a:bodyPr/>
        <a:lstStyle/>
        <a:p>
          <a:r>
            <a:rPr lang="en-IN" b="1" dirty="0">
              <a:solidFill>
                <a:schemeClr val="tx1"/>
              </a:solidFill>
            </a:rPr>
            <a:t>Loading Dataset</a:t>
          </a:r>
        </a:p>
      </dgm:t>
    </dgm:pt>
    <dgm:pt modelId="{F2F58BC1-BC7E-4E9B-839B-3AE69D24DC74}" type="parTrans" cxnId="{078E884E-4E33-4BA1-AC3A-E8A30915B509}">
      <dgm:prSet/>
      <dgm:spPr/>
      <dgm:t>
        <a:bodyPr/>
        <a:lstStyle/>
        <a:p>
          <a:endParaRPr lang="en-IN"/>
        </a:p>
      </dgm:t>
    </dgm:pt>
    <dgm:pt modelId="{1C6A98A5-3375-40B0-BA93-2EE790932C1C}" type="sibTrans" cxnId="{078E884E-4E33-4BA1-AC3A-E8A30915B509}">
      <dgm:prSet/>
      <dgm:spPr/>
      <dgm:t>
        <a:bodyPr/>
        <a:lstStyle/>
        <a:p>
          <a:endParaRPr lang="en-IN" b="1">
            <a:solidFill>
              <a:schemeClr val="tx1"/>
            </a:solidFill>
          </a:endParaRPr>
        </a:p>
      </dgm:t>
    </dgm:pt>
    <dgm:pt modelId="{59B91FF7-D85F-45EF-B86D-12112B9B63CA}">
      <dgm:prSet phldrT="[Text]" custT="1"/>
      <dgm:spPr/>
      <dgm:t>
        <a:bodyPr/>
        <a:lstStyle/>
        <a:p>
          <a:r>
            <a:rPr lang="en-IN" sz="1600" b="1" dirty="0">
              <a:solidFill>
                <a:schemeClr val="tx1"/>
              </a:solidFill>
            </a:rPr>
            <a:t>Analysing Data</a:t>
          </a:r>
        </a:p>
      </dgm:t>
    </dgm:pt>
    <dgm:pt modelId="{EAE79E73-2842-4FF6-ABA7-E53F40184315}" type="parTrans" cxnId="{E6F3F519-86E2-4DF4-8015-9A6C9704654A}">
      <dgm:prSet/>
      <dgm:spPr/>
      <dgm:t>
        <a:bodyPr/>
        <a:lstStyle/>
        <a:p>
          <a:endParaRPr lang="en-IN"/>
        </a:p>
      </dgm:t>
    </dgm:pt>
    <dgm:pt modelId="{827DF2A7-F4A3-433E-AE1A-645FEDDDB9F1}" type="sibTrans" cxnId="{E6F3F519-86E2-4DF4-8015-9A6C9704654A}">
      <dgm:prSet/>
      <dgm:spPr/>
      <dgm:t>
        <a:bodyPr/>
        <a:lstStyle/>
        <a:p>
          <a:endParaRPr lang="en-IN" b="1">
            <a:solidFill>
              <a:schemeClr val="tx1"/>
            </a:solidFill>
          </a:endParaRPr>
        </a:p>
      </dgm:t>
    </dgm:pt>
    <dgm:pt modelId="{E6C37779-8D73-4FC2-925D-952A3F9A19B8}">
      <dgm:prSet phldrT="[Text]" custT="1"/>
      <dgm:spPr/>
      <dgm:t>
        <a:bodyPr/>
        <a:lstStyle/>
        <a:p>
          <a:r>
            <a:rPr lang="en-IN" sz="2000" b="1" dirty="0">
              <a:solidFill>
                <a:schemeClr val="tx1"/>
              </a:solidFill>
            </a:rPr>
            <a:t>Splitting the Data</a:t>
          </a:r>
        </a:p>
      </dgm:t>
    </dgm:pt>
    <dgm:pt modelId="{28C0E322-8E4F-4DB3-A438-2BB64071ECD0}" type="parTrans" cxnId="{EAB0BC89-AEB5-4DA1-967F-C5EE496143DA}">
      <dgm:prSet/>
      <dgm:spPr/>
      <dgm:t>
        <a:bodyPr/>
        <a:lstStyle/>
        <a:p>
          <a:endParaRPr lang="en-IN"/>
        </a:p>
      </dgm:t>
    </dgm:pt>
    <dgm:pt modelId="{07547138-83B8-4504-B7C2-0096455D3D9A}" type="sibTrans" cxnId="{EAB0BC89-AEB5-4DA1-967F-C5EE496143DA}">
      <dgm:prSet/>
      <dgm:spPr/>
      <dgm:t>
        <a:bodyPr/>
        <a:lstStyle/>
        <a:p>
          <a:endParaRPr lang="en-IN" b="1">
            <a:solidFill>
              <a:schemeClr val="tx1"/>
            </a:solidFill>
          </a:endParaRPr>
        </a:p>
      </dgm:t>
    </dgm:pt>
    <dgm:pt modelId="{F84C44FF-8F93-464C-8DE0-5B887A70B234}">
      <dgm:prSet phldrT="[Text]" custT="1"/>
      <dgm:spPr/>
      <dgm:t>
        <a:bodyPr/>
        <a:lstStyle/>
        <a:p>
          <a:r>
            <a:rPr lang="en-IN" sz="2000" b="1" dirty="0">
              <a:solidFill>
                <a:schemeClr val="tx1"/>
              </a:solidFill>
            </a:rPr>
            <a:t>Fitting Regression Model</a:t>
          </a:r>
        </a:p>
      </dgm:t>
    </dgm:pt>
    <dgm:pt modelId="{D2B365EB-21CA-4755-95DD-7725283C5410}" type="parTrans" cxnId="{54F1CA65-2AC5-4B1C-9DA7-2B9DB374A131}">
      <dgm:prSet/>
      <dgm:spPr/>
      <dgm:t>
        <a:bodyPr/>
        <a:lstStyle/>
        <a:p>
          <a:endParaRPr lang="en-IN"/>
        </a:p>
      </dgm:t>
    </dgm:pt>
    <dgm:pt modelId="{FDDF3D87-6EED-4558-87F4-8FDACB895428}" type="sibTrans" cxnId="{54F1CA65-2AC5-4B1C-9DA7-2B9DB374A131}">
      <dgm:prSet/>
      <dgm:spPr/>
      <dgm:t>
        <a:bodyPr/>
        <a:lstStyle/>
        <a:p>
          <a:endParaRPr lang="en-IN" b="1">
            <a:solidFill>
              <a:schemeClr val="tx1"/>
            </a:solidFill>
          </a:endParaRPr>
        </a:p>
      </dgm:t>
    </dgm:pt>
    <dgm:pt modelId="{5CC52E23-F444-4814-9CC5-D273894AD51A}">
      <dgm:prSet phldrT="[Text]"/>
      <dgm:spPr/>
      <dgm:t>
        <a:bodyPr/>
        <a:lstStyle/>
        <a:p>
          <a:r>
            <a:rPr lang="en-IN" b="1" dirty="0">
              <a:solidFill>
                <a:schemeClr val="tx1"/>
              </a:solidFill>
            </a:rPr>
            <a:t>Predicting test set Values</a:t>
          </a:r>
        </a:p>
      </dgm:t>
    </dgm:pt>
    <dgm:pt modelId="{6D8E6A68-D8B7-4B35-A9C9-FDE6043988A4}" type="parTrans" cxnId="{AAFC02A4-1CFC-4B19-8BC1-CB62C66DE74F}">
      <dgm:prSet/>
      <dgm:spPr/>
      <dgm:t>
        <a:bodyPr/>
        <a:lstStyle/>
        <a:p>
          <a:endParaRPr lang="en-IN"/>
        </a:p>
      </dgm:t>
    </dgm:pt>
    <dgm:pt modelId="{70D21481-F63D-436E-92C7-16300AEC07D5}" type="sibTrans" cxnId="{AAFC02A4-1CFC-4B19-8BC1-CB62C66DE74F}">
      <dgm:prSet/>
      <dgm:spPr/>
      <dgm:t>
        <a:bodyPr/>
        <a:lstStyle/>
        <a:p>
          <a:endParaRPr lang="en-IN" b="1">
            <a:solidFill>
              <a:schemeClr val="tx1"/>
            </a:solidFill>
          </a:endParaRPr>
        </a:p>
      </dgm:t>
    </dgm:pt>
    <dgm:pt modelId="{59AC941C-843C-4E2E-B166-F89F8DA2D4B2}">
      <dgm:prSet phldrT="[Text]" custT="1"/>
      <dgm:spPr/>
      <dgm:t>
        <a:bodyPr/>
        <a:lstStyle/>
        <a:p>
          <a:r>
            <a:rPr lang="en-IN" sz="1400" b="1" dirty="0">
              <a:solidFill>
                <a:schemeClr val="tx1"/>
              </a:solidFill>
            </a:rPr>
            <a:t>Model Accuracy</a:t>
          </a:r>
        </a:p>
      </dgm:t>
    </dgm:pt>
    <dgm:pt modelId="{36F2949A-0861-4F40-927B-605E9A187835}" type="parTrans" cxnId="{67A0B05D-BDB9-482D-800C-9A0DB3D2C2E6}">
      <dgm:prSet/>
      <dgm:spPr/>
      <dgm:t>
        <a:bodyPr/>
        <a:lstStyle/>
        <a:p>
          <a:endParaRPr lang="en-IN"/>
        </a:p>
      </dgm:t>
    </dgm:pt>
    <dgm:pt modelId="{2030E710-5998-4CE6-B124-E03F3F5C1E4C}" type="sibTrans" cxnId="{67A0B05D-BDB9-482D-800C-9A0DB3D2C2E6}">
      <dgm:prSet/>
      <dgm:spPr/>
      <dgm:t>
        <a:bodyPr/>
        <a:lstStyle/>
        <a:p>
          <a:endParaRPr lang="en-IN" b="1">
            <a:solidFill>
              <a:schemeClr val="tx1"/>
            </a:solidFill>
          </a:endParaRPr>
        </a:p>
      </dgm:t>
    </dgm:pt>
    <dgm:pt modelId="{D3ADB552-2F05-41D8-BE73-745003984F34}">
      <dgm:prSet phldrT="[Text]"/>
      <dgm:spPr/>
      <dgm:t>
        <a:bodyPr/>
        <a:lstStyle/>
        <a:p>
          <a:r>
            <a:rPr lang="en-IN" b="1" dirty="0">
              <a:solidFill>
                <a:schemeClr val="tx1"/>
              </a:solidFill>
            </a:rPr>
            <a:t>Predicting the Outcomes</a:t>
          </a:r>
        </a:p>
      </dgm:t>
    </dgm:pt>
    <dgm:pt modelId="{EDE8C6DE-1669-44E9-87AA-72555449AC22}" type="parTrans" cxnId="{B68F03AB-27A7-4F1C-9F96-61B0BFDCF91A}">
      <dgm:prSet/>
      <dgm:spPr/>
      <dgm:t>
        <a:bodyPr/>
        <a:lstStyle/>
        <a:p>
          <a:endParaRPr lang="en-IN"/>
        </a:p>
      </dgm:t>
    </dgm:pt>
    <dgm:pt modelId="{45F48866-93FD-4297-9B43-34F57BC1321F}" type="sibTrans" cxnId="{B68F03AB-27A7-4F1C-9F96-61B0BFDCF91A}">
      <dgm:prSet/>
      <dgm:spPr/>
      <dgm:t>
        <a:bodyPr/>
        <a:lstStyle/>
        <a:p>
          <a:endParaRPr lang="en-IN"/>
        </a:p>
      </dgm:t>
    </dgm:pt>
    <dgm:pt modelId="{A00D5780-F197-4E31-9E06-8B9573FB3EF9}" type="pres">
      <dgm:prSet presAssocID="{B785EDF1-E4EB-40D3-89CC-3BE0723576DF}" presName="diagram" presStyleCnt="0">
        <dgm:presLayoutVars>
          <dgm:dir/>
          <dgm:resizeHandles/>
        </dgm:presLayoutVars>
      </dgm:prSet>
      <dgm:spPr/>
    </dgm:pt>
    <dgm:pt modelId="{96341B1A-3D19-4CF6-8CEB-3ED0FAFF216E}" type="pres">
      <dgm:prSet presAssocID="{2B66852B-B587-4552-96AC-2B7A44F0796A}" presName="firstNode" presStyleLbl="node1" presStyleIdx="0" presStyleCnt="7" custScaleX="86862" custScaleY="81307">
        <dgm:presLayoutVars>
          <dgm:bulletEnabled val="1"/>
        </dgm:presLayoutVars>
      </dgm:prSet>
      <dgm:spPr/>
    </dgm:pt>
    <dgm:pt modelId="{F3A9AA7E-7CEC-458F-9D87-B58EAAD0A9B2}" type="pres">
      <dgm:prSet presAssocID="{1C6A98A5-3375-40B0-BA93-2EE790932C1C}" presName="sibTrans" presStyleLbl="sibTrans2D1" presStyleIdx="0" presStyleCnt="6"/>
      <dgm:spPr/>
    </dgm:pt>
    <dgm:pt modelId="{1BC86638-E9DF-4414-8A33-820FD8C6BD4D}" type="pres">
      <dgm:prSet presAssocID="{59B91FF7-D85F-45EF-B86D-12112B9B63CA}" presName="middleNode" presStyleCnt="0"/>
      <dgm:spPr/>
    </dgm:pt>
    <dgm:pt modelId="{EEAA4372-1D83-4B65-AAD7-4F4794F28FDA}" type="pres">
      <dgm:prSet presAssocID="{59B91FF7-D85F-45EF-B86D-12112B9B63CA}" presName="padding" presStyleLbl="node1" presStyleIdx="0" presStyleCnt="7"/>
      <dgm:spPr/>
    </dgm:pt>
    <dgm:pt modelId="{76F71E95-FC04-4211-AA7F-519BFFD35519}" type="pres">
      <dgm:prSet presAssocID="{59B91FF7-D85F-45EF-B86D-12112B9B63CA}" presName="shape" presStyleLbl="node1" presStyleIdx="1" presStyleCnt="7" custScaleX="131555" custScaleY="118874">
        <dgm:presLayoutVars>
          <dgm:bulletEnabled val="1"/>
        </dgm:presLayoutVars>
      </dgm:prSet>
      <dgm:spPr/>
    </dgm:pt>
    <dgm:pt modelId="{23B0E6E6-3ED8-436B-B32B-5C71B8DD3AB2}" type="pres">
      <dgm:prSet presAssocID="{827DF2A7-F4A3-433E-AE1A-645FEDDDB9F1}" presName="sibTrans" presStyleLbl="sibTrans2D1" presStyleIdx="1" presStyleCnt="6"/>
      <dgm:spPr/>
    </dgm:pt>
    <dgm:pt modelId="{FC8E94AA-EE89-436C-BAE1-96160804D119}" type="pres">
      <dgm:prSet presAssocID="{E6C37779-8D73-4FC2-925D-952A3F9A19B8}" presName="middleNode" presStyleCnt="0"/>
      <dgm:spPr/>
    </dgm:pt>
    <dgm:pt modelId="{81994BD5-7AE9-419A-9FBD-FCE3888EA870}" type="pres">
      <dgm:prSet presAssocID="{E6C37779-8D73-4FC2-925D-952A3F9A19B8}" presName="padding" presStyleLbl="node1" presStyleIdx="1" presStyleCnt="7"/>
      <dgm:spPr/>
    </dgm:pt>
    <dgm:pt modelId="{7E36EF3D-4CF5-45B9-87D3-8506C99B03E1}" type="pres">
      <dgm:prSet presAssocID="{E6C37779-8D73-4FC2-925D-952A3F9A19B8}" presName="shape" presStyleLbl="node1" presStyleIdx="2" presStyleCnt="7" custScaleX="138348" custScaleY="116587">
        <dgm:presLayoutVars>
          <dgm:bulletEnabled val="1"/>
        </dgm:presLayoutVars>
      </dgm:prSet>
      <dgm:spPr/>
    </dgm:pt>
    <dgm:pt modelId="{585125DE-DA7B-49D0-8159-43BD858BCFB2}" type="pres">
      <dgm:prSet presAssocID="{07547138-83B8-4504-B7C2-0096455D3D9A}" presName="sibTrans" presStyleLbl="sibTrans2D1" presStyleIdx="2" presStyleCnt="6"/>
      <dgm:spPr/>
    </dgm:pt>
    <dgm:pt modelId="{4791D0AC-6E0E-4F1C-9BAA-7AEA1714AF58}" type="pres">
      <dgm:prSet presAssocID="{F84C44FF-8F93-464C-8DE0-5B887A70B234}" presName="middleNode" presStyleCnt="0"/>
      <dgm:spPr/>
    </dgm:pt>
    <dgm:pt modelId="{ADC90B47-A0CE-476D-81A6-E06A5F7422E3}" type="pres">
      <dgm:prSet presAssocID="{F84C44FF-8F93-464C-8DE0-5B887A70B234}" presName="padding" presStyleLbl="node1" presStyleIdx="2" presStyleCnt="7"/>
      <dgm:spPr/>
    </dgm:pt>
    <dgm:pt modelId="{06B57375-BC6D-40EE-8F77-9D4A2819091F}" type="pres">
      <dgm:prSet presAssocID="{F84C44FF-8F93-464C-8DE0-5B887A70B234}" presName="shape" presStyleLbl="node1" presStyleIdx="3" presStyleCnt="7" custScaleX="173579" custScaleY="144614">
        <dgm:presLayoutVars>
          <dgm:bulletEnabled val="1"/>
        </dgm:presLayoutVars>
      </dgm:prSet>
      <dgm:spPr/>
    </dgm:pt>
    <dgm:pt modelId="{DB9826D3-43DA-4B9F-A860-918E32DD641B}" type="pres">
      <dgm:prSet presAssocID="{FDDF3D87-6EED-4558-87F4-8FDACB895428}" presName="sibTrans" presStyleLbl="sibTrans2D1" presStyleIdx="3" presStyleCnt="6"/>
      <dgm:spPr/>
    </dgm:pt>
    <dgm:pt modelId="{B58C678D-01F9-42CC-9565-9B6A3FE2602A}" type="pres">
      <dgm:prSet presAssocID="{5CC52E23-F444-4814-9CC5-D273894AD51A}" presName="middleNode" presStyleCnt="0"/>
      <dgm:spPr/>
    </dgm:pt>
    <dgm:pt modelId="{A6D6EF75-CEDE-40EA-AEFE-8B02797C29C8}" type="pres">
      <dgm:prSet presAssocID="{5CC52E23-F444-4814-9CC5-D273894AD51A}" presName="padding" presStyleLbl="node1" presStyleIdx="3" presStyleCnt="7"/>
      <dgm:spPr/>
    </dgm:pt>
    <dgm:pt modelId="{E1025F10-FEC4-43EA-B8B7-A57CBFC3DEDE}" type="pres">
      <dgm:prSet presAssocID="{5CC52E23-F444-4814-9CC5-D273894AD51A}" presName="shape" presStyleLbl="node1" presStyleIdx="4" presStyleCnt="7" custScaleX="177302" custScaleY="149111">
        <dgm:presLayoutVars>
          <dgm:bulletEnabled val="1"/>
        </dgm:presLayoutVars>
      </dgm:prSet>
      <dgm:spPr/>
    </dgm:pt>
    <dgm:pt modelId="{AF0E37C3-BA22-401E-871E-7DC7C3E1CD91}" type="pres">
      <dgm:prSet presAssocID="{70D21481-F63D-436E-92C7-16300AEC07D5}" presName="sibTrans" presStyleLbl="sibTrans2D1" presStyleIdx="4" presStyleCnt="6"/>
      <dgm:spPr/>
    </dgm:pt>
    <dgm:pt modelId="{37CEF9EB-52DC-4D88-8FB8-144FF7DC4FC3}" type="pres">
      <dgm:prSet presAssocID="{59AC941C-843C-4E2E-B166-F89F8DA2D4B2}" presName="middleNode" presStyleCnt="0"/>
      <dgm:spPr/>
    </dgm:pt>
    <dgm:pt modelId="{A6DD9809-10FC-441D-87CF-BDFAC5CBB0F3}" type="pres">
      <dgm:prSet presAssocID="{59AC941C-843C-4E2E-B166-F89F8DA2D4B2}" presName="padding" presStyleLbl="node1" presStyleIdx="4" presStyleCnt="7"/>
      <dgm:spPr/>
    </dgm:pt>
    <dgm:pt modelId="{1C7648C9-564C-4DB2-9A86-19FC10361A32}" type="pres">
      <dgm:prSet presAssocID="{59AC941C-843C-4E2E-B166-F89F8DA2D4B2}" presName="shape" presStyleLbl="node1" presStyleIdx="5" presStyleCnt="7" custScaleX="109980" custScaleY="94875">
        <dgm:presLayoutVars>
          <dgm:bulletEnabled val="1"/>
        </dgm:presLayoutVars>
      </dgm:prSet>
      <dgm:spPr/>
    </dgm:pt>
    <dgm:pt modelId="{8FCB1A6D-8512-4D27-9046-3D1E763681FF}" type="pres">
      <dgm:prSet presAssocID="{2030E710-5998-4CE6-B124-E03F3F5C1E4C}" presName="sibTrans" presStyleLbl="sibTrans2D1" presStyleIdx="5" presStyleCnt="6"/>
      <dgm:spPr/>
    </dgm:pt>
    <dgm:pt modelId="{4CEFD129-7B67-4087-A829-9A0A51BFD454}" type="pres">
      <dgm:prSet presAssocID="{D3ADB552-2F05-41D8-BE73-745003984F34}" presName="lastNode" presStyleLbl="node1" presStyleIdx="6" presStyleCnt="7" custLinFactNeighborX="-5042" custLinFactNeighborY="-1008">
        <dgm:presLayoutVars>
          <dgm:bulletEnabled val="1"/>
        </dgm:presLayoutVars>
      </dgm:prSet>
      <dgm:spPr/>
    </dgm:pt>
  </dgm:ptLst>
  <dgm:cxnLst>
    <dgm:cxn modelId="{513C3A0A-B362-4989-AEC8-DB1CF2988152}" type="presOf" srcId="{5CC52E23-F444-4814-9CC5-D273894AD51A}" destId="{E1025F10-FEC4-43EA-B8B7-A57CBFC3DEDE}" srcOrd="0" destOrd="0" presId="urn:microsoft.com/office/officeart/2005/8/layout/bProcess2"/>
    <dgm:cxn modelId="{E6F3F519-86E2-4DF4-8015-9A6C9704654A}" srcId="{B785EDF1-E4EB-40D3-89CC-3BE0723576DF}" destId="{59B91FF7-D85F-45EF-B86D-12112B9B63CA}" srcOrd="1" destOrd="0" parTransId="{EAE79E73-2842-4FF6-ABA7-E53F40184315}" sibTransId="{827DF2A7-F4A3-433E-AE1A-645FEDDDB9F1}"/>
    <dgm:cxn modelId="{13B0EF32-AE20-496E-A1D8-6FF2E932D60A}" type="presOf" srcId="{B785EDF1-E4EB-40D3-89CC-3BE0723576DF}" destId="{A00D5780-F197-4E31-9E06-8B9573FB3EF9}" srcOrd="0" destOrd="0" presId="urn:microsoft.com/office/officeart/2005/8/layout/bProcess2"/>
    <dgm:cxn modelId="{27885F40-FA0E-48CB-96D6-DFD5514FAB92}" type="presOf" srcId="{2030E710-5998-4CE6-B124-E03F3F5C1E4C}" destId="{8FCB1A6D-8512-4D27-9046-3D1E763681FF}" srcOrd="0" destOrd="0" presId="urn:microsoft.com/office/officeart/2005/8/layout/bProcess2"/>
    <dgm:cxn modelId="{67A0B05D-BDB9-482D-800C-9A0DB3D2C2E6}" srcId="{B785EDF1-E4EB-40D3-89CC-3BE0723576DF}" destId="{59AC941C-843C-4E2E-B166-F89F8DA2D4B2}" srcOrd="5" destOrd="0" parTransId="{36F2949A-0861-4F40-927B-605E9A187835}" sibTransId="{2030E710-5998-4CE6-B124-E03F3F5C1E4C}"/>
    <dgm:cxn modelId="{2FB6245F-F602-4304-9A3A-BC1F16B6CDF1}" type="presOf" srcId="{59B91FF7-D85F-45EF-B86D-12112B9B63CA}" destId="{76F71E95-FC04-4211-AA7F-519BFFD35519}" srcOrd="0" destOrd="0" presId="urn:microsoft.com/office/officeart/2005/8/layout/bProcess2"/>
    <dgm:cxn modelId="{E6049843-D22D-4847-ABEF-6D3D013E8A56}" type="presOf" srcId="{1C6A98A5-3375-40B0-BA93-2EE790932C1C}" destId="{F3A9AA7E-7CEC-458F-9D87-B58EAAD0A9B2}" srcOrd="0" destOrd="0" presId="urn:microsoft.com/office/officeart/2005/8/layout/bProcess2"/>
    <dgm:cxn modelId="{6C8B0B44-27C6-4C53-895A-C12B63880AFF}" type="presOf" srcId="{FDDF3D87-6EED-4558-87F4-8FDACB895428}" destId="{DB9826D3-43DA-4B9F-A860-918E32DD641B}" srcOrd="0" destOrd="0" presId="urn:microsoft.com/office/officeart/2005/8/layout/bProcess2"/>
    <dgm:cxn modelId="{54F1CA65-2AC5-4B1C-9DA7-2B9DB374A131}" srcId="{B785EDF1-E4EB-40D3-89CC-3BE0723576DF}" destId="{F84C44FF-8F93-464C-8DE0-5B887A70B234}" srcOrd="3" destOrd="0" parTransId="{D2B365EB-21CA-4755-95DD-7725283C5410}" sibTransId="{FDDF3D87-6EED-4558-87F4-8FDACB895428}"/>
    <dgm:cxn modelId="{76238F48-CE27-4A0F-91D1-0346FD7DD2AE}" type="presOf" srcId="{827DF2A7-F4A3-433E-AE1A-645FEDDDB9F1}" destId="{23B0E6E6-3ED8-436B-B32B-5C71B8DD3AB2}" srcOrd="0" destOrd="0" presId="urn:microsoft.com/office/officeart/2005/8/layout/bProcess2"/>
    <dgm:cxn modelId="{078E884E-4E33-4BA1-AC3A-E8A30915B509}" srcId="{B785EDF1-E4EB-40D3-89CC-3BE0723576DF}" destId="{2B66852B-B587-4552-96AC-2B7A44F0796A}" srcOrd="0" destOrd="0" parTransId="{F2F58BC1-BC7E-4E9B-839B-3AE69D24DC74}" sibTransId="{1C6A98A5-3375-40B0-BA93-2EE790932C1C}"/>
    <dgm:cxn modelId="{CA08E16F-4D35-475B-B4F2-62708E228644}" type="presOf" srcId="{59AC941C-843C-4E2E-B166-F89F8DA2D4B2}" destId="{1C7648C9-564C-4DB2-9A86-19FC10361A32}" srcOrd="0" destOrd="0" presId="urn:microsoft.com/office/officeart/2005/8/layout/bProcess2"/>
    <dgm:cxn modelId="{40A2CC73-59A6-44E4-9009-F7F9C22E7999}" type="presOf" srcId="{70D21481-F63D-436E-92C7-16300AEC07D5}" destId="{AF0E37C3-BA22-401E-871E-7DC7C3E1CD91}" srcOrd="0" destOrd="0" presId="urn:microsoft.com/office/officeart/2005/8/layout/bProcess2"/>
    <dgm:cxn modelId="{C8DD5F7D-AA79-426B-919A-0632525F0126}" type="presOf" srcId="{F84C44FF-8F93-464C-8DE0-5B887A70B234}" destId="{06B57375-BC6D-40EE-8F77-9D4A2819091F}" srcOrd="0" destOrd="0" presId="urn:microsoft.com/office/officeart/2005/8/layout/bProcess2"/>
    <dgm:cxn modelId="{EAB0BC89-AEB5-4DA1-967F-C5EE496143DA}" srcId="{B785EDF1-E4EB-40D3-89CC-3BE0723576DF}" destId="{E6C37779-8D73-4FC2-925D-952A3F9A19B8}" srcOrd="2" destOrd="0" parTransId="{28C0E322-8E4F-4DB3-A438-2BB64071ECD0}" sibTransId="{07547138-83B8-4504-B7C2-0096455D3D9A}"/>
    <dgm:cxn modelId="{454592A2-914F-4602-BCCD-1F29A6690CE6}" type="presOf" srcId="{2B66852B-B587-4552-96AC-2B7A44F0796A}" destId="{96341B1A-3D19-4CF6-8CEB-3ED0FAFF216E}" srcOrd="0" destOrd="0" presId="urn:microsoft.com/office/officeart/2005/8/layout/bProcess2"/>
    <dgm:cxn modelId="{AAFC02A4-1CFC-4B19-8BC1-CB62C66DE74F}" srcId="{B785EDF1-E4EB-40D3-89CC-3BE0723576DF}" destId="{5CC52E23-F444-4814-9CC5-D273894AD51A}" srcOrd="4" destOrd="0" parTransId="{6D8E6A68-D8B7-4B35-A9C9-FDE6043988A4}" sibTransId="{70D21481-F63D-436E-92C7-16300AEC07D5}"/>
    <dgm:cxn modelId="{B68F03AB-27A7-4F1C-9F96-61B0BFDCF91A}" srcId="{B785EDF1-E4EB-40D3-89CC-3BE0723576DF}" destId="{D3ADB552-2F05-41D8-BE73-745003984F34}" srcOrd="6" destOrd="0" parTransId="{EDE8C6DE-1669-44E9-87AA-72555449AC22}" sibTransId="{45F48866-93FD-4297-9B43-34F57BC1321F}"/>
    <dgm:cxn modelId="{EEEBD4E8-5447-4967-B59B-60C5637C154C}" type="presOf" srcId="{E6C37779-8D73-4FC2-925D-952A3F9A19B8}" destId="{7E36EF3D-4CF5-45B9-87D3-8506C99B03E1}" srcOrd="0" destOrd="0" presId="urn:microsoft.com/office/officeart/2005/8/layout/bProcess2"/>
    <dgm:cxn modelId="{BE77F7ED-B9E2-4CDC-A70B-03627F5575E0}" type="presOf" srcId="{D3ADB552-2F05-41D8-BE73-745003984F34}" destId="{4CEFD129-7B67-4087-A829-9A0A51BFD454}" srcOrd="0" destOrd="0" presId="urn:microsoft.com/office/officeart/2005/8/layout/bProcess2"/>
    <dgm:cxn modelId="{1BD8DCF4-3177-448B-A057-C5AD6C5FA5F4}" type="presOf" srcId="{07547138-83B8-4504-B7C2-0096455D3D9A}" destId="{585125DE-DA7B-49D0-8159-43BD858BCFB2}" srcOrd="0" destOrd="0" presId="urn:microsoft.com/office/officeart/2005/8/layout/bProcess2"/>
    <dgm:cxn modelId="{43661542-2EFE-44A9-9D1F-C5D11C9EDBB8}" type="presParOf" srcId="{A00D5780-F197-4E31-9E06-8B9573FB3EF9}" destId="{96341B1A-3D19-4CF6-8CEB-3ED0FAFF216E}" srcOrd="0" destOrd="0" presId="urn:microsoft.com/office/officeart/2005/8/layout/bProcess2"/>
    <dgm:cxn modelId="{EB40D294-8DE7-420C-9B0E-1B46DA039567}" type="presParOf" srcId="{A00D5780-F197-4E31-9E06-8B9573FB3EF9}" destId="{F3A9AA7E-7CEC-458F-9D87-B58EAAD0A9B2}" srcOrd="1" destOrd="0" presId="urn:microsoft.com/office/officeart/2005/8/layout/bProcess2"/>
    <dgm:cxn modelId="{72BC65A3-9E48-47F9-9BF8-9A237132F591}" type="presParOf" srcId="{A00D5780-F197-4E31-9E06-8B9573FB3EF9}" destId="{1BC86638-E9DF-4414-8A33-820FD8C6BD4D}" srcOrd="2" destOrd="0" presId="urn:microsoft.com/office/officeart/2005/8/layout/bProcess2"/>
    <dgm:cxn modelId="{5378D0C7-012B-464A-B878-89B557379F6D}" type="presParOf" srcId="{1BC86638-E9DF-4414-8A33-820FD8C6BD4D}" destId="{EEAA4372-1D83-4B65-AAD7-4F4794F28FDA}" srcOrd="0" destOrd="0" presId="urn:microsoft.com/office/officeart/2005/8/layout/bProcess2"/>
    <dgm:cxn modelId="{8EBD6955-F164-4010-92C7-C77C8B31D3E9}" type="presParOf" srcId="{1BC86638-E9DF-4414-8A33-820FD8C6BD4D}" destId="{76F71E95-FC04-4211-AA7F-519BFFD35519}" srcOrd="1" destOrd="0" presId="urn:microsoft.com/office/officeart/2005/8/layout/bProcess2"/>
    <dgm:cxn modelId="{5E685058-164A-4358-A7AD-786B9DF83485}" type="presParOf" srcId="{A00D5780-F197-4E31-9E06-8B9573FB3EF9}" destId="{23B0E6E6-3ED8-436B-B32B-5C71B8DD3AB2}" srcOrd="3" destOrd="0" presId="urn:microsoft.com/office/officeart/2005/8/layout/bProcess2"/>
    <dgm:cxn modelId="{DD80F2DB-F8F6-4DCE-953D-9096F37EB864}" type="presParOf" srcId="{A00D5780-F197-4E31-9E06-8B9573FB3EF9}" destId="{FC8E94AA-EE89-436C-BAE1-96160804D119}" srcOrd="4" destOrd="0" presId="urn:microsoft.com/office/officeart/2005/8/layout/bProcess2"/>
    <dgm:cxn modelId="{97AA5F1B-6498-47A7-BF74-2DB53883AE7C}" type="presParOf" srcId="{FC8E94AA-EE89-436C-BAE1-96160804D119}" destId="{81994BD5-7AE9-419A-9FBD-FCE3888EA870}" srcOrd="0" destOrd="0" presId="urn:microsoft.com/office/officeart/2005/8/layout/bProcess2"/>
    <dgm:cxn modelId="{001A12ED-6FF0-43AC-8B2C-331409A3389D}" type="presParOf" srcId="{FC8E94AA-EE89-436C-BAE1-96160804D119}" destId="{7E36EF3D-4CF5-45B9-87D3-8506C99B03E1}" srcOrd="1" destOrd="0" presId="urn:microsoft.com/office/officeart/2005/8/layout/bProcess2"/>
    <dgm:cxn modelId="{7B247513-E55A-4B23-BFD5-928E04252EE7}" type="presParOf" srcId="{A00D5780-F197-4E31-9E06-8B9573FB3EF9}" destId="{585125DE-DA7B-49D0-8159-43BD858BCFB2}" srcOrd="5" destOrd="0" presId="urn:microsoft.com/office/officeart/2005/8/layout/bProcess2"/>
    <dgm:cxn modelId="{F623688E-7B67-4B02-88EB-F153570B34D4}" type="presParOf" srcId="{A00D5780-F197-4E31-9E06-8B9573FB3EF9}" destId="{4791D0AC-6E0E-4F1C-9BAA-7AEA1714AF58}" srcOrd="6" destOrd="0" presId="urn:microsoft.com/office/officeart/2005/8/layout/bProcess2"/>
    <dgm:cxn modelId="{57141053-1224-4D5E-A73C-2890DEFC1025}" type="presParOf" srcId="{4791D0AC-6E0E-4F1C-9BAA-7AEA1714AF58}" destId="{ADC90B47-A0CE-476D-81A6-E06A5F7422E3}" srcOrd="0" destOrd="0" presId="urn:microsoft.com/office/officeart/2005/8/layout/bProcess2"/>
    <dgm:cxn modelId="{95C83993-1921-4A0F-9326-CBC91706A04F}" type="presParOf" srcId="{4791D0AC-6E0E-4F1C-9BAA-7AEA1714AF58}" destId="{06B57375-BC6D-40EE-8F77-9D4A2819091F}" srcOrd="1" destOrd="0" presId="urn:microsoft.com/office/officeart/2005/8/layout/bProcess2"/>
    <dgm:cxn modelId="{55CF4853-8BB7-4311-B912-D101D4888660}" type="presParOf" srcId="{A00D5780-F197-4E31-9E06-8B9573FB3EF9}" destId="{DB9826D3-43DA-4B9F-A860-918E32DD641B}" srcOrd="7" destOrd="0" presId="urn:microsoft.com/office/officeart/2005/8/layout/bProcess2"/>
    <dgm:cxn modelId="{C9AF4FFB-0867-441B-AFB7-6343E2E36BDB}" type="presParOf" srcId="{A00D5780-F197-4E31-9E06-8B9573FB3EF9}" destId="{B58C678D-01F9-42CC-9565-9B6A3FE2602A}" srcOrd="8" destOrd="0" presId="urn:microsoft.com/office/officeart/2005/8/layout/bProcess2"/>
    <dgm:cxn modelId="{A1563579-FDB9-46AD-9D6E-49EB459B794B}" type="presParOf" srcId="{B58C678D-01F9-42CC-9565-9B6A3FE2602A}" destId="{A6D6EF75-CEDE-40EA-AEFE-8B02797C29C8}" srcOrd="0" destOrd="0" presId="urn:microsoft.com/office/officeart/2005/8/layout/bProcess2"/>
    <dgm:cxn modelId="{D87BD016-9072-435D-B795-FAC5F31CC02A}" type="presParOf" srcId="{B58C678D-01F9-42CC-9565-9B6A3FE2602A}" destId="{E1025F10-FEC4-43EA-B8B7-A57CBFC3DEDE}" srcOrd="1" destOrd="0" presId="urn:microsoft.com/office/officeart/2005/8/layout/bProcess2"/>
    <dgm:cxn modelId="{3F987969-A863-4B85-8FC1-3FBB69EEDE4B}" type="presParOf" srcId="{A00D5780-F197-4E31-9E06-8B9573FB3EF9}" destId="{AF0E37C3-BA22-401E-871E-7DC7C3E1CD91}" srcOrd="9" destOrd="0" presId="urn:microsoft.com/office/officeart/2005/8/layout/bProcess2"/>
    <dgm:cxn modelId="{E73BA7A6-23C7-489B-902F-2FA2707C9976}" type="presParOf" srcId="{A00D5780-F197-4E31-9E06-8B9573FB3EF9}" destId="{37CEF9EB-52DC-4D88-8FB8-144FF7DC4FC3}" srcOrd="10" destOrd="0" presId="urn:microsoft.com/office/officeart/2005/8/layout/bProcess2"/>
    <dgm:cxn modelId="{F8D4969D-A3EA-4ADB-90C4-547A968D781F}" type="presParOf" srcId="{37CEF9EB-52DC-4D88-8FB8-144FF7DC4FC3}" destId="{A6DD9809-10FC-441D-87CF-BDFAC5CBB0F3}" srcOrd="0" destOrd="0" presId="urn:microsoft.com/office/officeart/2005/8/layout/bProcess2"/>
    <dgm:cxn modelId="{656745E2-D99E-4E96-8B1B-489D7F70917C}" type="presParOf" srcId="{37CEF9EB-52DC-4D88-8FB8-144FF7DC4FC3}" destId="{1C7648C9-564C-4DB2-9A86-19FC10361A32}" srcOrd="1" destOrd="0" presId="urn:microsoft.com/office/officeart/2005/8/layout/bProcess2"/>
    <dgm:cxn modelId="{8B6D629F-707F-4D2D-B244-B24385C38B1E}" type="presParOf" srcId="{A00D5780-F197-4E31-9E06-8B9573FB3EF9}" destId="{8FCB1A6D-8512-4D27-9046-3D1E763681FF}" srcOrd="11" destOrd="0" presId="urn:microsoft.com/office/officeart/2005/8/layout/bProcess2"/>
    <dgm:cxn modelId="{E5E16C8E-CF37-4373-9E44-728BBDB279EF}" type="presParOf" srcId="{A00D5780-F197-4E31-9E06-8B9573FB3EF9}" destId="{4CEFD129-7B67-4087-A829-9A0A51BFD454}" srcOrd="1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1340D-C42B-48B8-B21E-26412AC0B6ED}">
      <dsp:nvSpPr>
        <dsp:cNvPr id="0" name=""/>
        <dsp:cNvSpPr/>
      </dsp:nvSpPr>
      <dsp:spPr>
        <a:xfrm>
          <a:off x="0" y="0"/>
          <a:ext cx="1964531" cy="384968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t> Problem Statement</a:t>
          </a:r>
        </a:p>
      </dsp:txBody>
      <dsp:txXfrm>
        <a:off x="0" y="1539874"/>
        <a:ext cx="1964531" cy="1539874"/>
      </dsp:txXfrm>
    </dsp:sp>
    <dsp:sp modelId="{A2B85156-E5BE-4C2B-850A-A6053FA3B3E8}">
      <dsp:nvSpPr>
        <dsp:cNvPr id="0" name=""/>
        <dsp:cNvSpPr/>
      </dsp:nvSpPr>
      <dsp:spPr>
        <a:xfrm>
          <a:off x="341292" y="230981"/>
          <a:ext cx="1281945" cy="128194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8000" r="-48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539092-1526-4629-9F76-69E2E014D21F}">
      <dsp:nvSpPr>
        <dsp:cNvPr id="0" name=""/>
        <dsp:cNvSpPr/>
      </dsp:nvSpPr>
      <dsp:spPr>
        <a:xfrm>
          <a:off x="2023467" y="0"/>
          <a:ext cx="1964531" cy="3849687"/>
        </a:xfrm>
        <a:prstGeom prst="roundRect">
          <a:avLst>
            <a:gd name="adj" fmla="val 10000"/>
          </a:avLst>
        </a:prstGeom>
        <a:solidFill>
          <a:schemeClr val="accent3">
            <a:hueOff val="-2170153"/>
            <a:satOff val="10636"/>
            <a:lumOff val="40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a:t>Objective</a:t>
          </a:r>
          <a:endParaRPr lang="en-IN" sz="2300" kern="1200" dirty="0"/>
        </a:p>
      </dsp:txBody>
      <dsp:txXfrm>
        <a:off x="2023467" y="1539874"/>
        <a:ext cx="1964531" cy="1539874"/>
      </dsp:txXfrm>
    </dsp:sp>
    <dsp:sp modelId="{1F723856-F951-4952-BA5D-BB4248097723}">
      <dsp:nvSpPr>
        <dsp:cNvPr id="0" name=""/>
        <dsp:cNvSpPr/>
      </dsp:nvSpPr>
      <dsp:spPr>
        <a:xfrm>
          <a:off x="2364759" y="230981"/>
          <a:ext cx="1281945" cy="128194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412BB5-97C6-488C-B44B-E77FE78C8446}">
      <dsp:nvSpPr>
        <dsp:cNvPr id="0" name=""/>
        <dsp:cNvSpPr/>
      </dsp:nvSpPr>
      <dsp:spPr>
        <a:xfrm>
          <a:off x="4046934" y="0"/>
          <a:ext cx="1964531" cy="3849687"/>
        </a:xfrm>
        <a:prstGeom prst="roundRect">
          <a:avLst>
            <a:gd name="adj" fmla="val 10000"/>
          </a:avLst>
        </a:prstGeom>
        <a:solidFill>
          <a:schemeClr val="accent3">
            <a:hueOff val="-4340306"/>
            <a:satOff val="21273"/>
            <a:lumOff val="813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a:t>Motivation</a:t>
          </a:r>
          <a:endParaRPr lang="en-IN" sz="2300" kern="1200" dirty="0"/>
        </a:p>
      </dsp:txBody>
      <dsp:txXfrm>
        <a:off x="4046934" y="1539874"/>
        <a:ext cx="1964531" cy="1539874"/>
      </dsp:txXfrm>
    </dsp:sp>
    <dsp:sp modelId="{B30DD283-F229-4564-8553-7C66660152E6}">
      <dsp:nvSpPr>
        <dsp:cNvPr id="0" name=""/>
        <dsp:cNvSpPr/>
      </dsp:nvSpPr>
      <dsp:spPr>
        <a:xfrm>
          <a:off x="4388227" y="230981"/>
          <a:ext cx="1281945" cy="128194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44000" r="-144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42C468-40C9-4319-A065-4C70060CDD88}">
      <dsp:nvSpPr>
        <dsp:cNvPr id="0" name=""/>
        <dsp:cNvSpPr/>
      </dsp:nvSpPr>
      <dsp:spPr>
        <a:xfrm>
          <a:off x="6070401" y="0"/>
          <a:ext cx="1964531" cy="3849687"/>
        </a:xfrm>
        <a:prstGeom prst="roundRect">
          <a:avLst>
            <a:gd name="adj" fmla="val 10000"/>
          </a:avLst>
        </a:prstGeom>
        <a:solidFill>
          <a:schemeClr val="accent3">
            <a:hueOff val="-6510460"/>
            <a:satOff val="31909"/>
            <a:lumOff val="122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t>Dataset Description</a:t>
          </a:r>
        </a:p>
      </dsp:txBody>
      <dsp:txXfrm>
        <a:off x="6070401" y="1539874"/>
        <a:ext cx="1964531" cy="1539874"/>
      </dsp:txXfrm>
    </dsp:sp>
    <dsp:sp modelId="{4A9C565A-51DC-4B59-9DDE-5D9813026D52}">
      <dsp:nvSpPr>
        <dsp:cNvPr id="0" name=""/>
        <dsp:cNvSpPr/>
      </dsp:nvSpPr>
      <dsp:spPr>
        <a:xfrm>
          <a:off x="6411694" y="230981"/>
          <a:ext cx="1281945" cy="1281945"/>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CA0149-68F4-4B77-87D2-443F1225E2DA}">
      <dsp:nvSpPr>
        <dsp:cNvPr id="0" name=""/>
        <dsp:cNvSpPr/>
      </dsp:nvSpPr>
      <dsp:spPr>
        <a:xfrm>
          <a:off x="8093868" y="0"/>
          <a:ext cx="1964531" cy="3849687"/>
        </a:xfrm>
        <a:prstGeom prst="roundRect">
          <a:avLst>
            <a:gd name="adj" fmla="val 10000"/>
          </a:avLst>
        </a:prstGeom>
        <a:solidFill>
          <a:schemeClr val="accent3">
            <a:hueOff val="-8680613"/>
            <a:satOff val="42546"/>
            <a:lumOff val="162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t>Process Cycle</a:t>
          </a:r>
        </a:p>
      </dsp:txBody>
      <dsp:txXfrm>
        <a:off x="8093868" y="1539874"/>
        <a:ext cx="1964531" cy="1539874"/>
      </dsp:txXfrm>
    </dsp:sp>
    <dsp:sp modelId="{151AE6DE-E071-406F-A6EB-19D8DF7EFFBA}">
      <dsp:nvSpPr>
        <dsp:cNvPr id="0" name=""/>
        <dsp:cNvSpPr/>
      </dsp:nvSpPr>
      <dsp:spPr>
        <a:xfrm>
          <a:off x="8435161" y="230981"/>
          <a:ext cx="1281945" cy="1281945"/>
        </a:xfrm>
        <a:prstGeom prst="ellipse">
          <a:avLst/>
        </a:prstGeom>
        <a:blipFill rotWithShape="1">
          <a:blip xmlns:r="http://schemas.openxmlformats.org/officeDocument/2006/relationships" r:embed="rId5"/>
          <a:srcRect/>
          <a:stretch>
            <a:fillRect l="-13000" r="-1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588469-CBD6-4665-8111-33146C6ACB41}">
      <dsp:nvSpPr>
        <dsp:cNvPr id="0" name=""/>
        <dsp:cNvSpPr/>
      </dsp:nvSpPr>
      <dsp:spPr>
        <a:xfrm>
          <a:off x="402335" y="3079749"/>
          <a:ext cx="9253728" cy="577453"/>
        </a:xfrm>
        <a:prstGeom prst="leftRightArrow">
          <a:avLst/>
        </a:prstGeom>
        <a:solidFill>
          <a:schemeClr val="accent3">
            <a:tint val="4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A1D3E-13FD-4CBF-92A7-13DB7ACD2336}">
      <dsp:nvSpPr>
        <dsp:cNvPr id="0" name=""/>
        <dsp:cNvSpPr/>
      </dsp:nvSpPr>
      <dsp:spPr>
        <a:xfrm>
          <a:off x="0" y="118928"/>
          <a:ext cx="10306812" cy="501752"/>
        </a:xfrm>
        <a:prstGeom prst="chevron">
          <a:avLst/>
        </a:prstGeom>
        <a:gradFill rotWithShape="0">
          <a:gsLst>
            <a:gs pos="0">
              <a:schemeClr val="accent4">
                <a:hueOff val="0"/>
                <a:satOff val="0"/>
                <a:lumOff val="0"/>
                <a:alphaOff val="0"/>
                <a:satMod val="100000"/>
                <a:lumMod val="100000"/>
              </a:schemeClr>
            </a:gs>
            <a:gs pos="50000">
              <a:schemeClr val="accent4">
                <a:hueOff val="0"/>
                <a:satOff val="0"/>
                <a:lumOff val="0"/>
                <a:alphaOff val="0"/>
                <a:shade val="99000"/>
                <a:satMod val="105000"/>
                <a:lumMod val="100000"/>
              </a:schemeClr>
            </a:gs>
            <a:gs pos="100000">
              <a:schemeClr val="accent4">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This project will help for the betterment of the society.</a:t>
          </a:r>
        </a:p>
      </dsp:txBody>
      <dsp:txXfrm>
        <a:off x="250876" y="118928"/>
        <a:ext cx="9805060" cy="501752"/>
      </dsp:txXfrm>
    </dsp:sp>
    <dsp:sp modelId="{2EA088BF-BCC7-4083-9C31-1D4BBCF0348F}">
      <dsp:nvSpPr>
        <dsp:cNvPr id="0" name=""/>
        <dsp:cNvSpPr/>
      </dsp:nvSpPr>
      <dsp:spPr>
        <a:xfrm>
          <a:off x="5214" y="704604"/>
          <a:ext cx="10296488" cy="501752"/>
        </a:xfrm>
        <a:prstGeom prst="chevron">
          <a:avLst/>
        </a:prstGeom>
        <a:gradFill rotWithShape="0">
          <a:gsLst>
            <a:gs pos="0">
              <a:schemeClr val="accent4">
                <a:hueOff val="2088184"/>
                <a:satOff val="-8421"/>
                <a:lumOff val="539"/>
                <a:alphaOff val="0"/>
                <a:satMod val="100000"/>
                <a:lumMod val="100000"/>
              </a:schemeClr>
            </a:gs>
            <a:gs pos="50000">
              <a:schemeClr val="accent4">
                <a:hueOff val="2088184"/>
                <a:satOff val="-8421"/>
                <a:lumOff val="539"/>
                <a:alphaOff val="0"/>
                <a:shade val="99000"/>
                <a:satMod val="105000"/>
                <a:lumMod val="100000"/>
              </a:schemeClr>
            </a:gs>
            <a:gs pos="100000">
              <a:schemeClr val="accent4">
                <a:hueOff val="2088184"/>
                <a:satOff val="-8421"/>
                <a:lumOff val="539"/>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It will help the doctors to categorise their patients with respect to their BMI.</a:t>
          </a:r>
        </a:p>
      </dsp:txBody>
      <dsp:txXfrm>
        <a:off x="256090" y="704604"/>
        <a:ext cx="9794736" cy="501752"/>
      </dsp:txXfrm>
    </dsp:sp>
    <dsp:sp modelId="{F9484C52-9D86-4671-AFFC-52011607E89E}">
      <dsp:nvSpPr>
        <dsp:cNvPr id="0" name=""/>
        <dsp:cNvSpPr/>
      </dsp:nvSpPr>
      <dsp:spPr>
        <a:xfrm>
          <a:off x="0" y="1298252"/>
          <a:ext cx="10348332" cy="501752"/>
        </a:xfrm>
        <a:prstGeom prst="chevron">
          <a:avLst/>
        </a:prstGeom>
        <a:gradFill rotWithShape="0">
          <a:gsLst>
            <a:gs pos="0">
              <a:schemeClr val="accent4">
                <a:hueOff val="4176368"/>
                <a:satOff val="-16842"/>
                <a:lumOff val="1078"/>
                <a:alphaOff val="0"/>
                <a:satMod val="100000"/>
                <a:lumMod val="100000"/>
              </a:schemeClr>
            </a:gs>
            <a:gs pos="50000">
              <a:schemeClr val="accent4">
                <a:hueOff val="4176368"/>
                <a:satOff val="-16842"/>
                <a:lumOff val="1078"/>
                <a:alphaOff val="0"/>
                <a:shade val="99000"/>
                <a:satMod val="105000"/>
                <a:lumMod val="100000"/>
              </a:schemeClr>
            </a:gs>
            <a:gs pos="100000">
              <a:schemeClr val="accent4">
                <a:hueOff val="4176368"/>
                <a:satOff val="-16842"/>
                <a:lumOff val="1078"/>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It will also help the patients to check their height and weight.</a:t>
          </a:r>
        </a:p>
      </dsp:txBody>
      <dsp:txXfrm>
        <a:off x="250876" y="1298252"/>
        <a:ext cx="9846580" cy="501752"/>
      </dsp:txXfrm>
    </dsp:sp>
    <dsp:sp modelId="{0BCFDD5C-0F2D-401F-BA91-1E30F7BFCC46}">
      <dsp:nvSpPr>
        <dsp:cNvPr id="0" name=""/>
        <dsp:cNvSpPr/>
      </dsp:nvSpPr>
      <dsp:spPr>
        <a:xfrm>
          <a:off x="0" y="1886653"/>
          <a:ext cx="10327534" cy="501752"/>
        </a:xfrm>
        <a:prstGeom prst="chevron">
          <a:avLst/>
        </a:prstGeom>
        <a:gradFill rotWithShape="0">
          <a:gsLst>
            <a:gs pos="0">
              <a:schemeClr val="accent4">
                <a:hueOff val="6264553"/>
                <a:satOff val="-25264"/>
                <a:lumOff val="1617"/>
                <a:alphaOff val="0"/>
                <a:satMod val="100000"/>
                <a:lumMod val="100000"/>
              </a:schemeClr>
            </a:gs>
            <a:gs pos="50000">
              <a:schemeClr val="accent4">
                <a:hueOff val="6264553"/>
                <a:satOff val="-25264"/>
                <a:lumOff val="1617"/>
                <a:alphaOff val="0"/>
                <a:shade val="99000"/>
                <a:satMod val="105000"/>
                <a:lumMod val="100000"/>
              </a:schemeClr>
            </a:gs>
            <a:gs pos="100000">
              <a:schemeClr val="accent4">
                <a:hueOff val="6264553"/>
                <a:satOff val="-25264"/>
                <a:lumOff val="1617"/>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IN" sz="1800" kern="1200" dirty="0">
              <a:solidFill>
                <a:schemeClr val="tx1"/>
              </a:solidFill>
            </a:rPr>
            <a:t>People who have poor health, can be therefore helped by the concerned authorities.</a:t>
          </a:r>
        </a:p>
      </dsp:txBody>
      <dsp:txXfrm>
        <a:off x="250876" y="1886653"/>
        <a:ext cx="9825782" cy="501752"/>
      </dsp:txXfrm>
    </dsp:sp>
    <dsp:sp modelId="{E5351373-9F3C-4D34-BEDB-5A97817F221A}">
      <dsp:nvSpPr>
        <dsp:cNvPr id="0" name=""/>
        <dsp:cNvSpPr/>
      </dsp:nvSpPr>
      <dsp:spPr>
        <a:xfrm>
          <a:off x="0" y="2476131"/>
          <a:ext cx="10337921" cy="501752"/>
        </a:xfrm>
        <a:prstGeom prst="chevron">
          <a:avLst/>
        </a:prstGeom>
        <a:gradFill rotWithShape="0">
          <a:gsLst>
            <a:gs pos="0">
              <a:schemeClr val="accent4">
                <a:hueOff val="8352737"/>
                <a:satOff val="-33685"/>
                <a:lumOff val="2156"/>
                <a:alphaOff val="0"/>
                <a:satMod val="100000"/>
                <a:lumMod val="100000"/>
              </a:schemeClr>
            </a:gs>
            <a:gs pos="50000">
              <a:schemeClr val="accent4">
                <a:hueOff val="8352737"/>
                <a:satOff val="-33685"/>
                <a:lumOff val="2156"/>
                <a:alphaOff val="0"/>
                <a:shade val="99000"/>
                <a:satMod val="105000"/>
                <a:lumMod val="100000"/>
              </a:schemeClr>
            </a:gs>
            <a:gs pos="100000">
              <a:schemeClr val="accent4">
                <a:hueOff val="8352737"/>
                <a:satOff val="-33685"/>
                <a:lumOff val="2156"/>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IN" sz="2000" kern="1200" dirty="0">
              <a:solidFill>
                <a:schemeClr val="tx1"/>
              </a:solidFill>
            </a:rPr>
            <a:t>We were motivated to make a safe and healthy society.</a:t>
          </a:r>
        </a:p>
      </dsp:txBody>
      <dsp:txXfrm>
        <a:off x="250876" y="2476131"/>
        <a:ext cx="9836169" cy="501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0844E-C406-4462-A91A-854F2811A5E2}">
      <dsp:nvSpPr>
        <dsp:cNvPr id="0" name=""/>
        <dsp:cNvSpPr/>
      </dsp:nvSpPr>
      <dsp:spPr>
        <a:xfrm>
          <a:off x="4764" y="0"/>
          <a:ext cx="2773495" cy="719091"/>
        </a:xfrm>
        <a:prstGeom prst="chevron">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IN" sz="3800" kern="1200" dirty="0"/>
            <a:t>Gender</a:t>
          </a:r>
        </a:p>
      </dsp:txBody>
      <dsp:txXfrm>
        <a:off x="364310" y="0"/>
        <a:ext cx="2054404" cy="719091"/>
      </dsp:txXfrm>
    </dsp:sp>
    <dsp:sp modelId="{48263A86-03BF-4467-AF18-9782F85EDFE4}">
      <dsp:nvSpPr>
        <dsp:cNvPr id="0" name=""/>
        <dsp:cNvSpPr/>
      </dsp:nvSpPr>
      <dsp:spPr>
        <a:xfrm>
          <a:off x="2500910" y="0"/>
          <a:ext cx="2773495" cy="719091"/>
        </a:xfrm>
        <a:prstGeom prst="chevron">
          <a:avLst/>
        </a:prstGeom>
        <a:gradFill rotWithShape="0">
          <a:gsLst>
            <a:gs pos="0">
              <a:schemeClr val="accent3">
                <a:hueOff val="0"/>
                <a:satOff val="0"/>
                <a:lumOff val="0"/>
                <a:alphaOff val="0"/>
                <a:satMod val="100000"/>
                <a:lumMod val="100000"/>
              </a:schemeClr>
            </a:gs>
            <a:gs pos="50000">
              <a:schemeClr val="accent3">
                <a:hueOff val="0"/>
                <a:satOff val="0"/>
                <a:lumOff val="0"/>
                <a:alphaOff val="0"/>
                <a:shade val="99000"/>
                <a:satMod val="105000"/>
                <a:lumMod val="100000"/>
              </a:schemeClr>
            </a:gs>
            <a:gs pos="100000">
              <a:schemeClr val="accent3">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IN" sz="3800" kern="1200" dirty="0"/>
            <a:t>Height</a:t>
          </a:r>
        </a:p>
      </dsp:txBody>
      <dsp:txXfrm>
        <a:off x="2860456" y="0"/>
        <a:ext cx="2054404" cy="719091"/>
      </dsp:txXfrm>
    </dsp:sp>
    <dsp:sp modelId="{A2169884-52E2-4E02-B84E-E7ED05015F17}">
      <dsp:nvSpPr>
        <dsp:cNvPr id="0" name=""/>
        <dsp:cNvSpPr/>
      </dsp:nvSpPr>
      <dsp:spPr>
        <a:xfrm>
          <a:off x="4997057" y="0"/>
          <a:ext cx="2773495" cy="719091"/>
        </a:xfrm>
        <a:prstGeom prst="chevron">
          <a:avLst/>
        </a:prstGeom>
        <a:gradFill rotWithShape="0">
          <a:gsLst>
            <a:gs pos="0">
              <a:schemeClr val="accent4">
                <a:hueOff val="0"/>
                <a:satOff val="0"/>
                <a:lumOff val="0"/>
                <a:alphaOff val="0"/>
                <a:satMod val="100000"/>
                <a:lumMod val="100000"/>
              </a:schemeClr>
            </a:gs>
            <a:gs pos="50000">
              <a:schemeClr val="accent4">
                <a:hueOff val="0"/>
                <a:satOff val="0"/>
                <a:lumOff val="0"/>
                <a:alphaOff val="0"/>
                <a:shade val="99000"/>
                <a:satMod val="105000"/>
                <a:lumMod val="100000"/>
              </a:schemeClr>
            </a:gs>
            <a:gs pos="100000">
              <a:schemeClr val="accent4">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IN" sz="3800" kern="1200" dirty="0"/>
            <a:t>Weight</a:t>
          </a:r>
        </a:p>
      </dsp:txBody>
      <dsp:txXfrm>
        <a:off x="5356603" y="0"/>
        <a:ext cx="2054404" cy="719091"/>
      </dsp:txXfrm>
    </dsp:sp>
    <dsp:sp modelId="{638F6A78-E18E-467C-9862-1A787BB9CDD5}">
      <dsp:nvSpPr>
        <dsp:cNvPr id="0" name=""/>
        <dsp:cNvSpPr/>
      </dsp:nvSpPr>
      <dsp:spPr>
        <a:xfrm>
          <a:off x="7493203" y="0"/>
          <a:ext cx="2773495" cy="719091"/>
        </a:xfrm>
        <a:prstGeom prst="chevron">
          <a:avLst/>
        </a:prstGeom>
        <a:gradFill rotWithShape="0">
          <a:gsLst>
            <a:gs pos="0">
              <a:schemeClr val="accent5">
                <a:hueOff val="0"/>
                <a:satOff val="0"/>
                <a:lumOff val="0"/>
                <a:alphaOff val="0"/>
                <a:satMod val="100000"/>
                <a:lumMod val="100000"/>
              </a:schemeClr>
            </a:gs>
            <a:gs pos="50000">
              <a:schemeClr val="accent5">
                <a:hueOff val="0"/>
                <a:satOff val="0"/>
                <a:lumOff val="0"/>
                <a:alphaOff val="0"/>
                <a:shade val="99000"/>
                <a:satMod val="105000"/>
                <a:lumMod val="100000"/>
              </a:schemeClr>
            </a:gs>
            <a:gs pos="100000">
              <a:schemeClr val="accent5">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IN" sz="3800" kern="1200" dirty="0"/>
            <a:t>Index</a:t>
          </a:r>
        </a:p>
      </dsp:txBody>
      <dsp:txXfrm>
        <a:off x="7852749" y="0"/>
        <a:ext cx="2054404" cy="7190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41B1A-3D19-4CF6-8CEB-3ED0FAFF216E}">
      <dsp:nvSpPr>
        <dsp:cNvPr id="0" name=""/>
        <dsp:cNvSpPr/>
      </dsp:nvSpPr>
      <dsp:spPr>
        <a:xfrm>
          <a:off x="115408" y="673892"/>
          <a:ext cx="1495260" cy="1399635"/>
        </a:xfrm>
        <a:prstGeom prst="ellipse">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1"/>
              </a:solidFill>
            </a:rPr>
            <a:t>Loading Dataset</a:t>
          </a:r>
        </a:p>
      </dsp:txBody>
      <dsp:txXfrm>
        <a:off x="334384" y="878864"/>
        <a:ext cx="1057308" cy="989691"/>
      </dsp:txXfrm>
    </dsp:sp>
    <dsp:sp modelId="{F3A9AA7E-7CEC-458F-9D87-B58EAAD0A9B2}">
      <dsp:nvSpPr>
        <dsp:cNvPr id="0" name=""/>
        <dsp:cNvSpPr/>
      </dsp:nvSpPr>
      <dsp:spPr>
        <a:xfrm rot="10800000">
          <a:off x="561789" y="2268717"/>
          <a:ext cx="602497" cy="413802"/>
        </a:xfrm>
        <a:prstGeom prst="triangle">
          <a:avLst/>
        </a:prstGeom>
        <a:solidFill>
          <a:schemeClr val="accent2">
            <a:hueOff val="0"/>
            <a:satOff val="0"/>
            <a:lumOff val="0"/>
            <a:alphaOff val="0"/>
          </a:schemeClr>
        </a:soli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6F71E95-FC04-4211-AA7F-519BFFD35519}">
      <dsp:nvSpPr>
        <dsp:cNvPr id="0" name=""/>
        <dsp:cNvSpPr/>
      </dsp:nvSpPr>
      <dsp:spPr>
        <a:xfrm>
          <a:off x="107789" y="2854287"/>
          <a:ext cx="1510498" cy="1364896"/>
        </a:xfrm>
        <a:prstGeom prst="ellipse">
          <a:avLst/>
        </a:prstGeom>
        <a:gradFill rotWithShape="0">
          <a:gsLst>
            <a:gs pos="0">
              <a:schemeClr val="accent2">
                <a:hueOff val="1872419"/>
                <a:satOff val="-5974"/>
                <a:lumOff val="-2320"/>
                <a:alphaOff val="0"/>
                <a:satMod val="100000"/>
                <a:lumMod val="100000"/>
              </a:schemeClr>
            </a:gs>
            <a:gs pos="50000">
              <a:schemeClr val="accent2">
                <a:hueOff val="1872419"/>
                <a:satOff val="-5974"/>
                <a:lumOff val="-2320"/>
                <a:alphaOff val="0"/>
                <a:shade val="99000"/>
                <a:satMod val="105000"/>
                <a:lumMod val="100000"/>
              </a:schemeClr>
            </a:gs>
            <a:gs pos="100000">
              <a:schemeClr val="accent2">
                <a:hueOff val="1872419"/>
                <a:satOff val="-5974"/>
                <a:lumOff val="-232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Analysing Data</a:t>
          </a:r>
        </a:p>
      </dsp:txBody>
      <dsp:txXfrm>
        <a:off x="328996" y="3054171"/>
        <a:ext cx="1068084" cy="965128"/>
      </dsp:txXfrm>
    </dsp:sp>
    <dsp:sp modelId="{23B0E6E6-3ED8-436B-B32B-5C71B8DD3AB2}">
      <dsp:nvSpPr>
        <dsp:cNvPr id="0" name=""/>
        <dsp:cNvSpPr/>
      </dsp:nvSpPr>
      <dsp:spPr>
        <a:xfrm rot="5400000">
          <a:off x="1912965" y="3329834"/>
          <a:ext cx="602497" cy="413802"/>
        </a:xfrm>
        <a:prstGeom prst="triangle">
          <a:avLst/>
        </a:prstGeom>
        <a:solidFill>
          <a:schemeClr val="accent2">
            <a:hueOff val="2246903"/>
            <a:satOff val="-7168"/>
            <a:lumOff val="-2784"/>
            <a:alphaOff val="0"/>
          </a:schemeClr>
        </a:soli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E36EF3D-4CF5-45B9-87D3-8506C99B03E1}">
      <dsp:nvSpPr>
        <dsp:cNvPr id="0" name=""/>
        <dsp:cNvSpPr/>
      </dsp:nvSpPr>
      <dsp:spPr>
        <a:xfrm>
          <a:off x="2786717" y="2867416"/>
          <a:ext cx="1588494" cy="1338637"/>
        </a:xfrm>
        <a:prstGeom prst="ellipse">
          <a:avLst/>
        </a:prstGeom>
        <a:gradFill rotWithShape="0">
          <a:gsLst>
            <a:gs pos="0">
              <a:schemeClr val="accent2">
                <a:hueOff val="3744838"/>
                <a:satOff val="-11947"/>
                <a:lumOff val="-4641"/>
                <a:alphaOff val="0"/>
                <a:satMod val="100000"/>
                <a:lumMod val="100000"/>
              </a:schemeClr>
            </a:gs>
            <a:gs pos="50000">
              <a:schemeClr val="accent2">
                <a:hueOff val="3744838"/>
                <a:satOff val="-11947"/>
                <a:lumOff val="-4641"/>
                <a:alphaOff val="0"/>
                <a:shade val="99000"/>
                <a:satMod val="105000"/>
                <a:lumMod val="100000"/>
              </a:schemeClr>
            </a:gs>
            <a:gs pos="100000">
              <a:schemeClr val="accent2">
                <a:hueOff val="3744838"/>
                <a:satOff val="-11947"/>
                <a:lumOff val="-4641"/>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solidFill>
            </a:rPr>
            <a:t>Splitting the Data</a:t>
          </a:r>
        </a:p>
      </dsp:txBody>
      <dsp:txXfrm>
        <a:off x="3019347" y="3063455"/>
        <a:ext cx="1123234" cy="946559"/>
      </dsp:txXfrm>
    </dsp:sp>
    <dsp:sp modelId="{585125DE-DA7B-49D0-8159-43BD858BCFB2}">
      <dsp:nvSpPr>
        <dsp:cNvPr id="0" name=""/>
        <dsp:cNvSpPr/>
      </dsp:nvSpPr>
      <dsp:spPr>
        <a:xfrm>
          <a:off x="3279716" y="2236614"/>
          <a:ext cx="602497" cy="413802"/>
        </a:xfrm>
        <a:prstGeom prst="triangle">
          <a:avLst/>
        </a:prstGeom>
        <a:solidFill>
          <a:schemeClr val="accent2">
            <a:hueOff val="4493806"/>
            <a:satOff val="-14336"/>
            <a:lumOff val="-5569"/>
            <a:alphaOff val="0"/>
          </a:schemeClr>
        </a:soli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6B57375-BC6D-40EE-8F77-9D4A2819091F}">
      <dsp:nvSpPr>
        <dsp:cNvPr id="0" name=""/>
        <dsp:cNvSpPr/>
      </dsp:nvSpPr>
      <dsp:spPr>
        <a:xfrm>
          <a:off x="2584459" y="382597"/>
          <a:ext cx="1993012" cy="1660439"/>
        </a:xfrm>
        <a:prstGeom prst="ellipse">
          <a:avLst/>
        </a:prstGeom>
        <a:gradFill rotWithShape="0">
          <a:gsLst>
            <a:gs pos="0">
              <a:schemeClr val="accent2">
                <a:hueOff val="5617257"/>
                <a:satOff val="-17921"/>
                <a:lumOff val="-6961"/>
                <a:alphaOff val="0"/>
                <a:satMod val="100000"/>
                <a:lumMod val="100000"/>
              </a:schemeClr>
            </a:gs>
            <a:gs pos="50000">
              <a:schemeClr val="accent2">
                <a:hueOff val="5617257"/>
                <a:satOff val="-17921"/>
                <a:lumOff val="-6961"/>
                <a:alphaOff val="0"/>
                <a:shade val="99000"/>
                <a:satMod val="105000"/>
                <a:lumMod val="100000"/>
              </a:schemeClr>
            </a:gs>
            <a:gs pos="100000">
              <a:schemeClr val="accent2">
                <a:hueOff val="5617257"/>
                <a:satOff val="-17921"/>
                <a:lumOff val="-6961"/>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solidFill>
            </a:rPr>
            <a:t>Fitting Regression Model</a:t>
          </a:r>
        </a:p>
      </dsp:txBody>
      <dsp:txXfrm>
        <a:off x="2876329" y="625763"/>
        <a:ext cx="1409272" cy="1174107"/>
      </dsp:txXfrm>
    </dsp:sp>
    <dsp:sp modelId="{DB9826D3-43DA-4B9F-A860-918E32DD641B}">
      <dsp:nvSpPr>
        <dsp:cNvPr id="0" name=""/>
        <dsp:cNvSpPr/>
      </dsp:nvSpPr>
      <dsp:spPr>
        <a:xfrm rot="5400000">
          <a:off x="4718289" y="1005916"/>
          <a:ext cx="602497" cy="413802"/>
        </a:xfrm>
        <a:prstGeom prst="triangle">
          <a:avLst/>
        </a:prstGeom>
        <a:solidFill>
          <a:schemeClr val="accent2">
            <a:hueOff val="6740709"/>
            <a:satOff val="-21505"/>
            <a:lumOff val="-8353"/>
            <a:alphaOff val="0"/>
          </a:schemeClr>
        </a:soli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1025F10-FEC4-43EA-B8B7-A57CBFC3DEDE}">
      <dsp:nvSpPr>
        <dsp:cNvPr id="0" name=""/>
        <dsp:cNvSpPr/>
      </dsp:nvSpPr>
      <dsp:spPr>
        <a:xfrm>
          <a:off x="5438181" y="356780"/>
          <a:ext cx="2035759" cy="1712073"/>
        </a:xfrm>
        <a:prstGeom prst="ellipse">
          <a:avLst/>
        </a:prstGeom>
        <a:gradFill rotWithShape="0">
          <a:gsLst>
            <a:gs pos="0">
              <a:schemeClr val="accent2">
                <a:hueOff val="7489676"/>
                <a:satOff val="-23894"/>
                <a:lumOff val="-9281"/>
                <a:alphaOff val="0"/>
                <a:satMod val="100000"/>
                <a:lumMod val="100000"/>
              </a:schemeClr>
            </a:gs>
            <a:gs pos="50000">
              <a:schemeClr val="accent2">
                <a:hueOff val="7489676"/>
                <a:satOff val="-23894"/>
                <a:lumOff val="-9281"/>
                <a:alphaOff val="0"/>
                <a:shade val="99000"/>
                <a:satMod val="105000"/>
                <a:lumMod val="100000"/>
              </a:schemeClr>
            </a:gs>
            <a:gs pos="100000">
              <a:schemeClr val="accent2">
                <a:hueOff val="7489676"/>
                <a:satOff val="-23894"/>
                <a:lumOff val="-9281"/>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b="1" kern="1200" dirty="0">
              <a:solidFill>
                <a:schemeClr val="tx1"/>
              </a:solidFill>
            </a:rPr>
            <a:t>Predicting test set Values</a:t>
          </a:r>
        </a:p>
      </dsp:txBody>
      <dsp:txXfrm>
        <a:off x="5736311" y="607507"/>
        <a:ext cx="1439499" cy="1210619"/>
      </dsp:txXfrm>
    </dsp:sp>
    <dsp:sp modelId="{AF0E37C3-BA22-401E-871E-7DC7C3E1CD91}">
      <dsp:nvSpPr>
        <dsp:cNvPr id="0" name=""/>
        <dsp:cNvSpPr/>
      </dsp:nvSpPr>
      <dsp:spPr>
        <a:xfrm rot="10800000">
          <a:off x="6154812" y="2335269"/>
          <a:ext cx="602497" cy="413802"/>
        </a:xfrm>
        <a:prstGeom prst="triangle">
          <a:avLst/>
        </a:prstGeom>
        <a:solidFill>
          <a:schemeClr val="accent2">
            <a:hueOff val="8987611"/>
            <a:satOff val="-28673"/>
            <a:lumOff val="-11138"/>
            <a:alphaOff val="0"/>
          </a:schemeClr>
        </a:soli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C7648C9-564C-4DB2-9A86-19FC10361A32}">
      <dsp:nvSpPr>
        <dsp:cNvPr id="0" name=""/>
        <dsp:cNvSpPr/>
      </dsp:nvSpPr>
      <dsp:spPr>
        <a:xfrm>
          <a:off x="5824673" y="2992063"/>
          <a:ext cx="1262776" cy="1089342"/>
        </a:xfrm>
        <a:prstGeom prst="ellipse">
          <a:avLst/>
        </a:prstGeom>
        <a:gradFill rotWithShape="0">
          <a:gsLst>
            <a:gs pos="0">
              <a:schemeClr val="accent2">
                <a:hueOff val="9362095"/>
                <a:satOff val="-29868"/>
                <a:lumOff val="-11602"/>
                <a:alphaOff val="0"/>
                <a:satMod val="100000"/>
                <a:lumMod val="100000"/>
              </a:schemeClr>
            </a:gs>
            <a:gs pos="50000">
              <a:schemeClr val="accent2">
                <a:hueOff val="9362095"/>
                <a:satOff val="-29868"/>
                <a:lumOff val="-11602"/>
                <a:alphaOff val="0"/>
                <a:shade val="99000"/>
                <a:satMod val="105000"/>
                <a:lumMod val="100000"/>
              </a:schemeClr>
            </a:gs>
            <a:gs pos="100000">
              <a:schemeClr val="accent2">
                <a:hueOff val="9362095"/>
                <a:satOff val="-29868"/>
                <a:lumOff val="-11602"/>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tx1"/>
              </a:solidFill>
            </a:rPr>
            <a:t>Model Accuracy</a:t>
          </a:r>
        </a:p>
      </dsp:txBody>
      <dsp:txXfrm>
        <a:off x="6009602" y="3151593"/>
        <a:ext cx="892918" cy="770282"/>
      </dsp:txXfrm>
    </dsp:sp>
    <dsp:sp modelId="{8FCB1A6D-8512-4D27-9046-3D1E763681FF}">
      <dsp:nvSpPr>
        <dsp:cNvPr id="0" name=""/>
        <dsp:cNvSpPr/>
      </dsp:nvSpPr>
      <dsp:spPr>
        <a:xfrm rot="5377512">
          <a:off x="7378116" y="3321831"/>
          <a:ext cx="602497" cy="413802"/>
        </a:xfrm>
        <a:prstGeom prst="triangle">
          <a:avLst/>
        </a:prstGeom>
        <a:solidFill>
          <a:schemeClr val="accent2">
            <a:hueOff val="11234514"/>
            <a:satOff val="-35841"/>
            <a:lumOff val="-13922"/>
            <a:alphaOff val="0"/>
          </a:schemeClr>
        </a:soli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CEFD129-7B67-4087-A829-9A0A51BFD454}">
      <dsp:nvSpPr>
        <dsp:cNvPr id="0" name=""/>
        <dsp:cNvSpPr/>
      </dsp:nvSpPr>
      <dsp:spPr>
        <a:xfrm>
          <a:off x="8247857" y="2658673"/>
          <a:ext cx="1721420" cy="1721420"/>
        </a:xfrm>
        <a:prstGeom prst="ellipse">
          <a:avLst/>
        </a:prstGeom>
        <a:gradFill rotWithShape="0">
          <a:gsLst>
            <a:gs pos="0">
              <a:schemeClr val="accent2">
                <a:hueOff val="11234514"/>
                <a:satOff val="-35841"/>
                <a:lumOff val="-13922"/>
                <a:alphaOff val="0"/>
                <a:satMod val="100000"/>
                <a:lumMod val="100000"/>
              </a:schemeClr>
            </a:gs>
            <a:gs pos="50000">
              <a:schemeClr val="accent2">
                <a:hueOff val="11234514"/>
                <a:satOff val="-35841"/>
                <a:lumOff val="-13922"/>
                <a:alphaOff val="0"/>
                <a:shade val="99000"/>
                <a:satMod val="105000"/>
                <a:lumMod val="100000"/>
              </a:schemeClr>
            </a:gs>
            <a:gs pos="100000">
              <a:schemeClr val="accent2">
                <a:hueOff val="11234514"/>
                <a:satOff val="-35841"/>
                <a:lumOff val="-13922"/>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1"/>
              </a:solidFill>
            </a:rPr>
            <a:t>Predicting the Outcomes</a:t>
          </a:r>
        </a:p>
      </dsp:txBody>
      <dsp:txXfrm>
        <a:off x="8499953" y="2910769"/>
        <a:ext cx="1217228" cy="1217228"/>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000" dirty="0">
                <a:solidFill>
                  <a:schemeClr val="tx1"/>
                </a:solidFill>
              </a:rPr>
              <a:t>Determination of a person’s health</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152936"/>
            <a:ext cx="4775075" cy="516717"/>
          </a:xfrm>
        </p:spPr>
        <p:txBody>
          <a:bodyPr>
            <a:normAutofit/>
          </a:bodyPr>
          <a:lstStyle/>
          <a:p>
            <a:pPr>
              <a:spcAft>
                <a:spcPts val="600"/>
              </a:spcAft>
            </a:pPr>
            <a:r>
              <a:rPr lang="en-US" dirty="0">
                <a:solidFill>
                  <a:schemeClr val="tx1"/>
                </a:solidFill>
              </a:rPr>
              <a:t>Neha Gupta and Deepanshu Rustagi</a:t>
            </a:r>
          </a:p>
        </p:txBody>
      </p:sp>
      <p:sp>
        <p:nvSpPr>
          <p:cNvPr id="4" name="TextBox 3">
            <a:extLst>
              <a:ext uri="{FF2B5EF4-FFF2-40B4-BE49-F238E27FC236}">
                <a16:creationId xmlns:a16="http://schemas.microsoft.com/office/drawing/2014/main" id="{F3006FC9-678C-4843-8350-2FB2E3D115AD}"/>
              </a:ext>
            </a:extLst>
          </p:cNvPr>
          <p:cNvSpPr txBox="1"/>
          <p:nvPr/>
        </p:nvSpPr>
        <p:spPr>
          <a:xfrm>
            <a:off x="1759350" y="2509037"/>
            <a:ext cx="3680749" cy="1477328"/>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Data Analysis &amp; Machine   </a:t>
            </a:r>
          </a:p>
          <a:p>
            <a:r>
              <a:rPr lang="en-IN" sz="2400" b="1" dirty="0">
                <a:latin typeface="Times New Roman" panose="02020603050405020304" pitchFamily="18" charset="0"/>
                <a:cs typeface="Times New Roman" panose="02020603050405020304" pitchFamily="18" charset="0"/>
              </a:rPr>
              <a:t>  Learning Using Python   </a:t>
            </a:r>
          </a:p>
          <a:p>
            <a:r>
              <a:rPr lang="en-IN" sz="2400" b="1" dirty="0">
                <a:latin typeface="Times New Roman" panose="02020603050405020304" pitchFamily="18" charset="0"/>
                <a:cs typeface="Times New Roman" panose="02020603050405020304" pitchFamily="18" charset="0"/>
              </a:rPr>
              <a:t>            Internship</a:t>
            </a:r>
          </a:p>
          <a:p>
            <a:endParaRPr lang="en-IN" dirty="0"/>
          </a:p>
        </p:txBody>
      </p:sp>
      <p:sp>
        <p:nvSpPr>
          <p:cNvPr id="5" name="TextBox 4">
            <a:extLst>
              <a:ext uri="{FF2B5EF4-FFF2-40B4-BE49-F238E27FC236}">
                <a16:creationId xmlns:a16="http://schemas.microsoft.com/office/drawing/2014/main" id="{B70F317E-5578-45DF-945C-617CD6579D60}"/>
              </a:ext>
            </a:extLst>
          </p:cNvPr>
          <p:cNvSpPr txBox="1"/>
          <p:nvPr/>
        </p:nvSpPr>
        <p:spPr>
          <a:xfrm>
            <a:off x="2008206" y="4183429"/>
            <a:ext cx="3183039" cy="646331"/>
          </a:xfrm>
          <a:prstGeom prst="rect">
            <a:avLst/>
          </a:prstGeom>
          <a:noFill/>
        </p:spPr>
        <p:txBody>
          <a:bodyPr wrap="square" rtlCol="0">
            <a:spAutoFit/>
          </a:bodyPr>
          <a:lstStyle/>
          <a:p>
            <a:r>
              <a:rPr lang="en-IN" sz="3600" b="1" dirty="0"/>
              <a:t>DN Squad (6)</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F44C-AE53-4B74-93CA-36E2AA80DD3C}"/>
              </a:ext>
            </a:extLst>
          </p:cNvPr>
          <p:cNvSpPr>
            <a:spLocks noGrp="1"/>
          </p:cNvSpPr>
          <p:nvPr>
            <p:ph type="title"/>
          </p:nvPr>
        </p:nvSpPr>
        <p:spPr/>
        <p:txBody>
          <a:bodyPr/>
          <a:lstStyle/>
          <a:p>
            <a:endParaRPr lang="en-IN" dirty="0"/>
          </a:p>
        </p:txBody>
      </p:sp>
      <p:sp>
        <p:nvSpPr>
          <p:cNvPr id="7" name="AutoShape 6" descr="Image result for thank you ppt background river | Pendidikan">
            <a:extLst>
              <a:ext uri="{FF2B5EF4-FFF2-40B4-BE49-F238E27FC236}">
                <a16:creationId xmlns:a16="http://schemas.microsoft.com/office/drawing/2014/main" id="{79074D22-537F-48A3-9675-BEB8592EEB3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4C9BDD4C-CC1D-462A-A157-66108DC644E0}"/>
              </a:ext>
            </a:extLst>
          </p:cNvPr>
          <p:cNvPicPr>
            <a:picLocks noChangeAspect="1"/>
          </p:cNvPicPr>
          <p:nvPr/>
        </p:nvPicPr>
        <p:blipFill>
          <a:blip r:embed="rId2"/>
          <a:stretch>
            <a:fillRect/>
          </a:stretch>
        </p:blipFill>
        <p:spPr>
          <a:xfrm>
            <a:off x="381740" y="363984"/>
            <a:ext cx="11443316" cy="6116714"/>
          </a:xfrm>
          <a:prstGeom prst="rect">
            <a:avLst/>
          </a:prstGeom>
        </p:spPr>
      </p:pic>
    </p:spTree>
    <p:extLst>
      <p:ext uri="{BB962C8B-B14F-4D97-AF65-F5344CB8AC3E}">
        <p14:creationId xmlns:p14="http://schemas.microsoft.com/office/powerpoint/2010/main" val="159896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EB6E-5B74-468E-8C0F-A9731ECCBDEF}"/>
              </a:ext>
            </a:extLst>
          </p:cNvPr>
          <p:cNvSpPr>
            <a:spLocks noGrp="1"/>
          </p:cNvSpPr>
          <p:nvPr>
            <p:ph type="title"/>
          </p:nvPr>
        </p:nvSpPr>
        <p:spPr>
          <a:xfrm>
            <a:off x="1066800" y="642594"/>
            <a:ext cx="10058400" cy="1035286"/>
          </a:xfrm>
        </p:spPr>
        <p:txBody>
          <a:bodyPr/>
          <a:lstStyle/>
          <a:p>
            <a:pPr algn="ctr"/>
            <a:r>
              <a:rPr lang="en-IN" b="1" dirty="0">
                <a:solidFill>
                  <a:schemeClr val="tx1"/>
                </a:solidFill>
              </a:rPr>
              <a:t>CONTENTS</a:t>
            </a:r>
          </a:p>
        </p:txBody>
      </p:sp>
      <p:graphicFrame>
        <p:nvGraphicFramePr>
          <p:cNvPr id="7" name="Content Placeholder 6">
            <a:extLst>
              <a:ext uri="{FF2B5EF4-FFF2-40B4-BE49-F238E27FC236}">
                <a16:creationId xmlns:a16="http://schemas.microsoft.com/office/drawing/2014/main" id="{29CF299C-7933-4973-A42E-67EAF4E23498}"/>
              </a:ext>
            </a:extLst>
          </p:cNvPr>
          <p:cNvGraphicFramePr>
            <a:graphicFrameLocks noGrp="1"/>
          </p:cNvGraphicFramePr>
          <p:nvPr>
            <p:ph idx="1"/>
            <p:extLst>
              <p:ext uri="{D42A27DB-BD31-4B8C-83A1-F6EECF244321}">
                <p14:modId xmlns:p14="http://schemas.microsoft.com/office/powerpoint/2010/main" val="3560866334"/>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759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AD3D-FE7E-4FEB-BD52-A117EDE16E4B}"/>
              </a:ext>
            </a:extLst>
          </p:cNvPr>
          <p:cNvSpPr>
            <a:spLocks noGrp="1"/>
          </p:cNvSpPr>
          <p:nvPr>
            <p:ph type="title"/>
          </p:nvPr>
        </p:nvSpPr>
        <p:spPr>
          <a:xfrm>
            <a:off x="8531441" y="625148"/>
            <a:ext cx="2885242" cy="1061610"/>
          </a:xfrm>
        </p:spPr>
        <p:txBody>
          <a:bodyPr>
            <a:normAutofit fontScale="90000"/>
          </a:bodyPr>
          <a:lstStyle/>
          <a:p>
            <a:r>
              <a:rPr lang="en-IN" b="1" dirty="0"/>
              <a:t>      Problem    </a:t>
            </a:r>
            <a:br>
              <a:rPr lang="en-IN" b="1" dirty="0"/>
            </a:br>
            <a:r>
              <a:rPr lang="en-IN" b="1" dirty="0"/>
              <a:t>    Statement</a:t>
            </a:r>
          </a:p>
        </p:txBody>
      </p:sp>
      <p:pic>
        <p:nvPicPr>
          <p:cNvPr id="6" name="Content Placeholder 5">
            <a:extLst>
              <a:ext uri="{FF2B5EF4-FFF2-40B4-BE49-F238E27FC236}">
                <a16:creationId xmlns:a16="http://schemas.microsoft.com/office/drawing/2014/main" id="{F5682B42-FE49-45C6-9BB6-FC17A885F05F}"/>
              </a:ext>
            </a:extLst>
          </p:cNvPr>
          <p:cNvPicPr>
            <a:picLocks noGrp="1" noChangeAspect="1"/>
          </p:cNvPicPr>
          <p:nvPr>
            <p:ph idx="1"/>
          </p:nvPr>
        </p:nvPicPr>
        <p:blipFill>
          <a:blip r:embed="rId2"/>
          <a:stretch>
            <a:fillRect/>
          </a:stretch>
        </p:blipFill>
        <p:spPr>
          <a:xfrm>
            <a:off x="381739" y="375081"/>
            <a:ext cx="7883371" cy="6107837"/>
          </a:xfrm>
        </p:spPr>
      </p:pic>
      <p:sp>
        <p:nvSpPr>
          <p:cNvPr id="4" name="Text Placeholder 3">
            <a:extLst>
              <a:ext uri="{FF2B5EF4-FFF2-40B4-BE49-F238E27FC236}">
                <a16:creationId xmlns:a16="http://schemas.microsoft.com/office/drawing/2014/main" id="{6A13A40F-F6DC-46B1-86C1-A847E57717F0}"/>
              </a:ext>
            </a:extLst>
          </p:cNvPr>
          <p:cNvSpPr>
            <a:spLocks noGrp="1"/>
          </p:cNvSpPr>
          <p:nvPr>
            <p:ph type="body" sz="half" idx="2"/>
          </p:nvPr>
        </p:nvSpPr>
        <p:spPr>
          <a:xfrm>
            <a:off x="8458200" y="1864311"/>
            <a:ext cx="3161963" cy="4079289"/>
          </a:xfrm>
        </p:spPr>
        <p:txBody>
          <a:bodyPr/>
          <a:lstStyle/>
          <a:p>
            <a:pPr algn="ctr"/>
            <a:r>
              <a:rPr lang="en-IN" dirty="0"/>
              <a:t>As Health is very sensitive issue that must be recognized and improved  for better life so, determination of health status is necessary and this can be determined based on basic factors such as gender, height and weight.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1407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9C8F-C31E-456E-9ECD-444FDEE67682}"/>
              </a:ext>
            </a:extLst>
          </p:cNvPr>
          <p:cNvSpPr>
            <a:spLocks noGrp="1"/>
          </p:cNvSpPr>
          <p:nvPr>
            <p:ph type="title"/>
          </p:nvPr>
        </p:nvSpPr>
        <p:spPr/>
        <p:txBody>
          <a:bodyPr/>
          <a:lstStyle/>
          <a:p>
            <a:pPr algn="ctr"/>
            <a:r>
              <a:rPr lang="en-IN" dirty="0"/>
              <a:t>OBJECTIVE</a:t>
            </a:r>
          </a:p>
        </p:txBody>
      </p:sp>
      <p:pic>
        <p:nvPicPr>
          <p:cNvPr id="7" name="Content Placeholder 6">
            <a:extLst>
              <a:ext uri="{FF2B5EF4-FFF2-40B4-BE49-F238E27FC236}">
                <a16:creationId xmlns:a16="http://schemas.microsoft.com/office/drawing/2014/main" id="{1305696C-C1F8-4A6F-ACA1-58ED6A223816}"/>
              </a:ext>
            </a:extLst>
          </p:cNvPr>
          <p:cNvPicPr>
            <a:picLocks noGrp="1" noChangeAspect="1"/>
          </p:cNvPicPr>
          <p:nvPr>
            <p:ph idx="1"/>
          </p:nvPr>
        </p:nvPicPr>
        <p:blipFill>
          <a:blip r:embed="rId2"/>
          <a:srcRect/>
          <a:stretch/>
        </p:blipFill>
        <p:spPr>
          <a:xfrm>
            <a:off x="378780" y="336162"/>
            <a:ext cx="11434439" cy="6114654"/>
          </a:xfrm>
        </p:spPr>
      </p:pic>
      <p:sp>
        <p:nvSpPr>
          <p:cNvPr id="8" name="TextBox 7">
            <a:extLst>
              <a:ext uri="{FF2B5EF4-FFF2-40B4-BE49-F238E27FC236}">
                <a16:creationId xmlns:a16="http://schemas.microsoft.com/office/drawing/2014/main" id="{60BB2FFE-E02F-42BE-994A-92E719BAAC7A}"/>
              </a:ext>
            </a:extLst>
          </p:cNvPr>
          <p:cNvSpPr txBox="1"/>
          <p:nvPr/>
        </p:nvSpPr>
        <p:spPr>
          <a:xfrm>
            <a:off x="5638800" y="2895600"/>
            <a:ext cx="914400"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D498BB59-7E67-43F6-9DAF-70061C6AE977}"/>
              </a:ext>
            </a:extLst>
          </p:cNvPr>
          <p:cNvSpPr txBox="1"/>
          <p:nvPr/>
        </p:nvSpPr>
        <p:spPr>
          <a:xfrm flipH="1">
            <a:off x="2037563" y="1305200"/>
            <a:ext cx="4391025" cy="707886"/>
          </a:xfrm>
          <a:prstGeom prst="rect">
            <a:avLst/>
          </a:prstGeom>
          <a:noFill/>
        </p:spPr>
        <p:txBody>
          <a:bodyPr wrap="square" rtlCol="0">
            <a:spAutoFit/>
          </a:bodyPr>
          <a:lstStyle/>
          <a:p>
            <a:pPr algn="ctr"/>
            <a:r>
              <a:rPr lang="en-IN" sz="4000" b="1" dirty="0"/>
              <a:t>OBJECTIVE</a:t>
            </a:r>
          </a:p>
        </p:txBody>
      </p:sp>
      <p:sp>
        <p:nvSpPr>
          <p:cNvPr id="10" name="TextBox 9">
            <a:extLst>
              <a:ext uri="{FF2B5EF4-FFF2-40B4-BE49-F238E27FC236}">
                <a16:creationId xmlns:a16="http://schemas.microsoft.com/office/drawing/2014/main" id="{35B2FAA1-B28C-40C9-86A3-ACD35AA09C3A}"/>
              </a:ext>
            </a:extLst>
          </p:cNvPr>
          <p:cNvSpPr txBox="1"/>
          <p:nvPr/>
        </p:nvSpPr>
        <p:spPr>
          <a:xfrm>
            <a:off x="785812" y="3071336"/>
            <a:ext cx="8429625" cy="1477328"/>
          </a:xfrm>
          <a:prstGeom prst="rect">
            <a:avLst/>
          </a:prstGeom>
          <a:noFill/>
        </p:spPr>
        <p:txBody>
          <a:bodyPr wrap="square" rtlCol="0">
            <a:spAutoFit/>
          </a:bodyPr>
          <a:lstStyle/>
          <a:p>
            <a:pPr marL="285750" indent="-285750">
              <a:buFont typeface="Wingdings" panose="05000000000000000000" pitchFamily="2" charset="2"/>
              <a:buChar char="v"/>
            </a:pPr>
            <a:r>
              <a:rPr lang="en-IN" dirty="0"/>
              <a:t>The main aim of this project is to determine whether a </a:t>
            </a:r>
          </a:p>
          <a:p>
            <a:r>
              <a:rPr lang="en-IN" dirty="0"/>
              <a:t>     person is healthy or not based on basic factors by using </a:t>
            </a:r>
          </a:p>
          <a:p>
            <a:r>
              <a:rPr lang="en-IN" dirty="0"/>
              <a:t>     the concept of data analytics and machine learning.</a:t>
            </a:r>
          </a:p>
          <a:p>
            <a:endParaRPr lang="en-IN"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30938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08FE-5E8C-498B-B5DA-F2A424C5C3F4}"/>
              </a:ext>
            </a:extLst>
          </p:cNvPr>
          <p:cNvSpPr>
            <a:spLocks noGrp="1"/>
          </p:cNvSpPr>
          <p:nvPr>
            <p:ph type="title"/>
          </p:nvPr>
        </p:nvSpPr>
        <p:spPr/>
        <p:txBody>
          <a:bodyPr/>
          <a:lstStyle/>
          <a:p>
            <a:endParaRPr lang="en-IN" dirty="0"/>
          </a:p>
        </p:txBody>
      </p:sp>
      <p:sp>
        <p:nvSpPr>
          <p:cNvPr id="6" name="TextBox 5">
            <a:extLst>
              <a:ext uri="{FF2B5EF4-FFF2-40B4-BE49-F238E27FC236}">
                <a16:creationId xmlns:a16="http://schemas.microsoft.com/office/drawing/2014/main" id="{588C16EC-B330-407C-AF99-7E33B4AF60CD}"/>
              </a:ext>
            </a:extLst>
          </p:cNvPr>
          <p:cNvSpPr txBox="1"/>
          <p:nvPr/>
        </p:nvSpPr>
        <p:spPr>
          <a:xfrm>
            <a:off x="4248150" y="642594"/>
            <a:ext cx="3495675" cy="369332"/>
          </a:xfrm>
          <a:prstGeom prst="rect">
            <a:avLst/>
          </a:prstGeom>
          <a:noFill/>
        </p:spPr>
        <p:txBody>
          <a:bodyPr wrap="square" rtlCol="0">
            <a:spAutoFit/>
          </a:bodyPr>
          <a:lstStyle/>
          <a:p>
            <a:endParaRPr lang="en-IN" dirty="0"/>
          </a:p>
        </p:txBody>
      </p:sp>
      <p:pic>
        <p:nvPicPr>
          <p:cNvPr id="11" name="Content Placeholder 10">
            <a:extLst>
              <a:ext uri="{FF2B5EF4-FFF2-40B4-BE49-F238E27FC236}">
                <a16:creationId xmlns:a16="http://schemas.microsoft.com/office/drawing/2014/main" id="{31C6E83D-538D-4D38-A01B-128C22CF739C}"/>
              </a:ext>
            </a:extLst>
          </p:cNvPr>
          <p:cNvPicPr>
            <a:picLocks noGrp="1" noChangeAspect="1"/>
          </p:cNvPicPr>
          <p:nvPr>
            <p:ph idx="1"/>
          </p:nvPr>
        </p:nvPicPr>
        <p:blipFill>
          <a:blip r:embed="rId2"/>
          <a:stretch>
            <a:fillRect/>
          </a:stretch>
        </p:blipFill>
        <p:spPr>
          <a:xfrm>
            <a:off x="1066801" y="719667"/>
            <a:ext cx="10058400" cy="1866561"/>
          </a:xfrm>
        </p:spPr>
      </p:pic>
      <p:graphicFrame>
        <p:nvGraphicFramePr>
          <p:cNvPr id="15" name="Diagram 14">
            <a:extLst>
              <a:ext uri="{FF2B5EF4-FFF2-40B4-BE49-F238E27FC236}">
                <a16:creationId xmlns:a16="http://schemas.microsoft.com/office/drawing/2014/main" id="{710AF4C6-9357-4EF2-BF89-99A6D0243714}"/>
              </a:ext>
            </a:extLst>
          </p:cNvPr>
          <p:cNvGraphicFramePr/>
          <p:nvPr>
            <p:extLst>
              <p:ext uri="{D42A27DB-BD31-4B8C-83A1-F6EECF244321}">
                <p14:modId xmlns:p14="http://schemas.microsoft.com/office/powerpoint/2010/main" val="4240672312"/>
              </p:ext>
            </p:extLst>
          </p:nvPr>
        </p:nvGraphicFramePr>
        <p:xfrm>
          <a:off x="2032000" y="2314575"/>
          <a:ext cx="8128000" cy="3823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4">
            <a:extLst>
              <a:ext uri="{FF2B5EF4-FFF2-40B4-BE49-F238E27FC236}">
                <a16:creationId xmlns:a16="http://schemas.microsoft.com/office/drawing/2014/main" id="{D10FD0E7-D2D3-4344-9E95-4F1E8119B2D7}"/>
              </a:ext>
            </a:extLst>
          </p:cNvPr>
          <p:cNvGraphicFramePr>
            <a:graphicFrameLocks/>
          </p:cNvGraphicFramePr>
          <p:nvPr>
            <p:extLst>
              <p:ext uri="{D42A27DB-BD31-4B8C-83A1-F6EECF244321}">
                <p14:modId xmlns:p14="http://schemas.microsoft.com/office/powerpoint/2010/main" val="1418774824"/>
              </p:ext>
            </p:extLst>
          </p:nvPr>
        </p:nvGraphicFramePr>
        <p:xfrm>
          <a:off x="1066799" y="3160450"/>
          <a:ext cx="10358762" cy="30549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2837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0D39-5CEC-4816-B2B9-523BDFC08627}"/>
              </a:ext>
            </a:extLst>
          </p:cNvPr>
          <p:cNvSpPr>
            <a:spLocks noGrp="1"/>
          </p:cNvSpPr>
          <p:nvPr>
            <p:ph type="title"/>
          </p:nvPr>
        </p:nvSpPr>
        <p:spPr/>
        <p:txBody>
          <a:bodyPr/>
          <a:lstStyle/>
          <a:p>
            <a:pPr algn="ctr"/>
            <a:r>
              <a:rPr lang="en-IN" dirty="0"/>
              <a:t>DATASET</a:t>
            </a:r>
          </a:p>
        </p:txBody>
      </p:sp>
      <p:pic>
        <p:nvPicPr>
          <p:cNvPr id="5" name="Content Placeholder 4">
            <a:extLst>
              <a:ext uri="{FF2B5EF4-FFF2-40B4-BE49-F238E27FC236}">
                <a16:creationId xmlns:a16="http://schemas.microsoft.com/office/drawing/2014/main" id="{51240B4C-3ED4-4495-B117-A029126A3826}"/>
              </a:ext>
            </a:extLst>
          </p:cNvPr>
          <p:cNvPicPr>
            <a:picLocks noGrp="1" noChangeAspect="1"/>
          </p:cNvPicPr>
          <p:nvPr>
            <p:ph idx="1"/>
          </p:nvPr>
        </p:nvPicPr>
        <p:blipFill>
          <a:blip r:embed="rId2"/>
          <a:stretch>
            <a:fillRect/>
          </a:stretch>
        </p:blipFill>
        <p:spPr>
          <a:xfrm>
            <a:off x="371475" y="390525"/>
            <a:ext cx="11410950" cy="6115049"/>
          </a:xfrm>
        </p:spPr>
      </p:pic>
      <p:sp>
        <p:nvSpPr>
          <p:cNvPr id="6" name="TextBox 5">
            <a:extLst>
              <a:ext uri="{FF2B5EF4-FFF2-40B4-BE49-F238E27FC236}">
                <a16:creationId xmlns:a16="http://schemas.microsoft.com/office/drawing/2014/main" id="{3AFD9AAA-21E2-4302-88C4-7FFB03723705}"/>
              </a:ext>
            </a:extLst>
          </p:cNvPr>
          <p:cNvSpPr txBox="1"/>
          <p:nvPr/>
        </p:nvSpPr>
        <p:spPr>
          <a:xfrm>
            <a:off x="4944863" y="4360878"/>
            <a:ext cx="6028214" cy="1569660"/>
          </a:xfrm>
          <a:prstGeom prst="rect">
            <a:avLst/>
          </a:prstGeom>
          <a:noFill/>
        </p:spPr>
        <p:txBody>
          <a:bodyPr wrap="square" rtlCol="0">
            <a:spAutoFit/>
          </a:bodyPr>
          <a:lstStyle/>
          <a:p>
            <a:pPr algn="ctr"/>
            <a:r>
              <a:rPr lang="en-IN" sz="4800" dirty="0"/>
              <a:t>DATASET AND VISUALIZATION</a:t>
            </a:r>
          </a:p>
        </p:txBody>
      </p:sp>
    </p:spTree>
    <p:extLst>
      <p:ext uri="{BB962C8B-B14F-4D97-AF65-F5344CB8AC3E}">
        <p14:creationId xmlns:p14="http://schemas.microsoft.com/office/powerpoint/2010/main" val="45400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F71C4-D2E1-49A9-A1D6-4CE74FA81B91}"/>
              </a:ext>
            </a:extLst>
          </p:cNvPr>
          <p:cNvSpPr txBox="1"/>
          <p:nvPr/>
        </p:nvSpPr>
        <p:spPr>
          <a:xfrm flipH="1">
            <a:off x="847724" y="1443841"/>
            <a:ext cx="10010775" cy="4524315"/>
          </a:xfrm>
          <a:prstGeom prst="rect">
            <a:avLst/>
          </a:prstGeom>
          <a:noFill/>
        </p:spPr>
        <p:txBody>
          <a:bodyPr wrap="square" rtlCol="0">
            <a:spAutoFit/>
          </a:bodyPr>
          <a:lstStyle/>
          <a:p>
            <a:r>
              <a:rPr lang="en-IN" dirty="0"/>
              <a:t>The data set we’re using contains 4 attributes:</a:t>
            </a:r>
          </a:p>
          <a:p>
            <a:endParaRPr lang="en-IN" dirty="0"/>
          </a:p>
          <a:p>
            <a:endParaRPr lang="en-IN" dirty="0"/>
          </a:p>
          <a:p>
            <a:endParaRPr lang="en-IN" dirty="0"/>
          </a:p>
          <a:p>
            <a:endParaRPr lang="en-IN" dirty="0"/>
          </a:p>
          <a:p>
            <a:endParaRPr lang="en-IN" dirty="0"/>
          </a:p>
          <a:p>
            <a:r>
              <a:rPr lang="en-IN" dirty="0"/>
              <a:t>The machine will predict 2 factors:</a:t>
            </a:r>
          </a:p>
          <a:p>
            <a:pPr marL="342900" indent="-342900">
              <a:buFont typeface="Wingdings" panose="05000000000000000000" pitchFamily="2" charset="2"/>
              <a:buChar char="v"/>
            </a:pPr>
            <a:r>
              <a:rPr lang="en-IN" dirty="0"/>
              <a:t>If the weight is given then height will be predicted and vice-versa</a:t>
            </a:r>
          </a:p>
          <a:p>
            <a:pPr marL="342900" indent="-342900">
              <a:buFont typeface="Wingdings" panose="05000000000000000000" pitchFamily="2" charset="2"/>
              <a:buChar char="v"/>
            </a:pPr>
            <a:r>
              <a:rPr lang="en-IN" dirty="0"/>
              <a:t>Index</a:t>
            </a:r>
          </a:p>
          <a:p>
            <a:endParaRPr lang="en-IN" dirty="0"/>
          </a:p>
          <a:p>
            <a:r>
              <a:rPr lang="en-IN" dirty="0"/>
              <a:t>The index is categorised into 5 categories:</a:t>
            </a:r>
          </a:p>
          <a:p>
            <a:pPr marL="342900" indent="-342900">
              <a:buFont typeface="Arial" panose="020B0604020202020204" pitchFamily="34" charset="0"/>
              <a:buChar char="•"/>
            </a:pPr>
            <a:r>
              <a:rPr lang="en-IN" dirty="0"/>
              <a:t>0 – Under weight</a:t>
            </a:r>
          </a:p>
          <a:p>
            <a:pPr marL="342900" indent="-342900">
              <a:buFont typeface="Arial" panose="020B0604020202020204" pitchFamily="34" charset="0"/>
              <a:buChar char="•"/>
            </a:pPr>
            <a:r>
              <a:rPr lang="en-IN" dirty="0"/>
              <a:t>1 – Normal weight</a:t>
            </a:r>
          </a:p>
          <a:p>
            <a:pPr marL="342900" indent="-342900">
              <a:buFont typeface="Arial" panose="020B0604020202020204" pitchFamily="34" charset="0"/>
              <a:buChar char="•"/>
            </a:pPr>
            <a:r>
              <a:rPr lang="en-IN" dirty="0"/>
              <a:t>2 – Healthy</a:t>
            </a:r>
          </a:p>
          <a:p>
            <a:pPr marL="342900" indent="-342900">
              <a:buFont typeface="Arial" panose="020B0604020202020204" pitchFamily="34" charset="0"/>
              <a:buChar char="•"/>
            </a:pPr>
            <a:r>
              <a:rPr lang="en-IN" dirty="0"/>
              <a:t>3 – Over weight</a:t>
            </a:r>
          </a:p>
          <a:p>
            <a:pPr marL="342900" indent="-342900">
              <a:buFont typeface="Arial" panose="020B0604020202020204" pitchFamily="34" charset="0"/>
              <a:buChar char="•"/>
            </a:pPr>
            <a:r>
              <a:rPr lang="en-IN" dirty="0"/>
              <a:t>4 – Obesity</a:t>
            </a:r>
          </a:p>
        </p:txBody>
      </p:sp>
      <p:sp>
        <p:nvSpPr>
          <p:cNvPr id="3" name="TextBox 2">
            <a:extLst>
              <a:ext uri="{FF2B5EF4-FFF2-40B4-BE49-F238E27FC236}">
                <a16:creationId xmlns:a16="http://schemas.microsoft.com/office/drawing/2014/main" id="{3933C041-2BCF-49F0-A7B9-6435D92F6801}"/>
              </a:ext>
            </a:extLst>
          </p:cNvPr>
          <p:cNvSpPr txBox="1"/>
          <p:nvPr/>
        </p:nvSpPr>
        <p:spPr>
          <a:xfrm>
            <a:off x="3533773" y="733425"/>
            <a:ext cx="4638675" cy="523220"/>
          </a:xfrm>
          <a:prstGeom prst="rect">
            <a:avLst/>
          </a:prstGeom>
          <a:noFill/>
        </p:spPr>
        <p:txBody>
          <a:bodyPr wrap="square" rtlCol="0">
            <a:spAutoFit/>
          </a:bodyPr>
          <a:lstStyle/>
          <a:p>
            <a:pPr algn="ctr"/>
            <a:r>
              <a:rPr lang="en-IN" sz="2800" b="1" dirty="0"/>
              <a:t>ATTRIBUTES AND FACTORS</a:t>
            </a:r>
          </a:p>
        </p:txBody>
      </p:sp>
      <p:pic>
        <p:nvPicPr>
          <p:cNvPr id="5" name="Picture 4">
            <a:extLst>
              <a:ext uri="{FF2B5EF4-FFF2-40B4-BE49-F238E27FC236}">
                <a16:creationId xmlns:a16="http://schemas.microsoft.com/office/drawing/2014/main" id="{EAB2E7F7-530E-4182-B95F-D36D5DFDBB61}"/>
              </a:ext>
            </a:extLst>
          </p:cNvPr>
          <p:cNvPicPr>
            <a:picLocks noChangeAspect="1"/>
          </p:cNvPicPr>
          <p:nvPr/>
        </p:nvPicPr>
        <p:blipFill>
          <a:blip r:embed="rId2"/>
          <a:stretch>
            <a:fillRect/>
          </a:stretch>
        </p:blipFill>
        <p:spPr>
          <a:xfrm>
            <a:off x="6232124" y="4021585"/>
            <a:ext cx="5034748" cy="2143266"/>
          </a:xfrm>
          <a:prstGeom prst="rect">
            <a:avLst/>
          </a:prstGeom>
          <a:ln>
            <a:noFill/>
          </a:ln>
          <a:effectLst>
            <a:outerShdw blurRad="190500" algn="tl" rotWithShape="0">
              <a:srgbClr val="000000">
                <a:alpha val="70000"/>
              </a:srgbClr>
            </a:outerShdw>
          </a:effectLst>
        </p:spPr>
      </p:pic>
      <p:graphicFrame>
        <p:nvGraphicFramePr>
          <p:cNvPr id="7" name="Content Placeholder 4">
            <a:extLst>
              <a:ext uri="{FF2B5EF4-FFF2-40B4-BE49-F238E27FC236}">
                <a16:creationId xmlns:a16="http://schemas.microsoft.com/office/drawing/2014/main" id="{8ED11986-3495-4191-BB2F-F28498E447F1}"/>
              </a:ext>
            </a:extLst>
          </p:cNvPr>
          <p:cNvGraphicFramePr>
            <a:graphicFrameLocks/>
          </p:cNvGraphicFramePr>
          <p:nvPr>
            <p:extLst>
              <p:ext uri="{D42A27DB-BD31-4B8C-83A1-F6EECF244321}">
                <p14:modId xmlns:p14="http://schemas.microsoft.com/office/powerpoint/2010/main" val="998896252"/>
              </p:ext>
            </p:extLst>
          </p:nvPr>
        </p:nvGraphicFramePr>
        <p:xfrm>
          <a:off x="914401" y="1988597"/>
          <a:ext cx="10271464" cy="7190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42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D0F5-7849-4C02-A188-EC8CE103946E}"/>
              </a:ext>
            </a:extLst>
          </p:cNvPr>
          <p:cNvSpPr>
            <a:spLocks noGrp="1"/>
          </p:cNvSpPr>
          <p:nvPr>
            <p:ph type="title"/>
          </p:nvPr>
        </p:nvSpPr>
        <p:spPr>
          <a:xfrm>
            <a:off x="6792284" y="1061803"/>
            <a:ext cx="3960920" cy="1371600"/>
          </a:xfrm>
        </p:spPr>
        <p:txBody>
          <a:bodyPr/>
          <a:lstStyle/>
          <a:p>
            <a:pPr algn="ctr"/>
            <a:r>
              <a:rPr lang="en-IN" b="1" dirty="0"/>
              <a:t>VISUALIZATION</a:t>
            </a:r>
          </a:p>
        </p:txBody>
      </p:sp>
      <p:sp>
        <p:nvSpPr>
          <p:cNvPr id="3" name="Content Placeholder 2">
            <a:extLst>
              <a:ext uri="{FF2B5EF4-FFF2-40B4-BE49-F238E27FC236}">
                <a16:creationId xmlns:a16="http://schemas.microsoft.com/office/drawing/2014/main" id="{7A1A18FD-2427-4C56-AB57-8CCAC4F62A8D}"/>
              </a:ext>
            </a:extLst>
          </p:cNvPr>
          <p:cNvSpPr>
            <a:spLocks noGrp="1"/>
          </p:cNvSpPr>
          <p:nvPr>
            <p:ph idx="1"/>
          </p:nvPr>
        </p:nvSpPr>
        <p:spPr>
          <a:xfrm>
            <a:off x="1146699" y="4527611"/>
            <a:ext cx="4073371" cy="1198486"/>
          </a:xfrm>
        </p:spPr>
        <p:txBody>
          <a:bodyPr>
            <a:normAutofit/>
          </a:bodyPr>
          <a:lstStyle/>
          <a:p>
            <a:pPr marL="0" indent="0">
              <a:buNone/>
            </a:pPr>
            <a:r>
              <a:rPr lang="en-IN" sz="1800" dirty="0"/>
              <a:t>The Dataset can be categorized    based on health status for both (male and female).</a:t>
            </a:r>
          </a:p>
        </p:txBody>
      </p:sp>
      <p:pic>
        <p:nvPicPr>
          <p:cNvPr id="5" name="Picture 4">
            <a:extLst>
              <a:ext uri="{FF2B5EF4-FFF2-40B4-BE49-F238E27FC236}">
                <a16:creationId xmlns:a16="http://schemas.microsoft.com/office/drawing/2014/main" id="{C37A1355-B392-4DC2-9806-C0D6691B5A01}"/>
              </a:ext>
            </a:extLst>
          </p:cNvPr>
          <p:cNvPicPr>
            <a:picLocks noChangeAspect="1"/>
          </p:cNvPicPr>
          <p:nvPr/>
        </p:nvPicPr>
        <p:blipFill>
          <a:blip r:embed="rId2"/>
          <a:stretch>
            <a:fillRect/>
          </a:stretch>
        </p:blipFill>
        <p:spPr>
          <a:xfrm>
            <a:off x="550162" y="572470"/>
            <a:ext cx="5282467" cy="3429479"/>
          </a:xfrm>
          <a:prstGeom prst="rect">
            <a:avLst/>
          </a:prstGeom>
          <a:effectLst>
            <a:outerShdw blurRad="50800" dist="50800" dir="4560000" sx="1000" sy="1000" algn="ctr" rotWithShape="0">
              <a:srgbClr val="000000"/>
            </a:outerShdw>
          </a:effectLst>
        </p:spPr>
      </p:pic>
      <p:pic>
        <p:nvPicPr>
          <p:cNvPr id="7" name="Picture 6">
            <a:extLst>
              <a:ext uri="{FF2B5EF4-FFF2-40B4-BE49-F238E27FC236}">
                <a16:creationId xmlns:a16="http://schemas.microsoft.com/office/drawing/2014/main" id="{478FA8F8-77F2-412E-9D9C-89D11C6935E3}"/>
              </a:ext>
            </a:extLst>
          </p:cNvPr>
          <p:cNvPicPr>
            <a:picLocks noChangeAspect="1"/>
          </p:cNvPicPr>
          <p:nvPr/>
        </p:nvPicPr>
        <p:blipFill>
          <a:blip r:embed="rId3"/>
          <a:stretch>
            <a:fillRect/>
          </a:stretch>
        </p:blipFill>
        <p:spPr>
          <a:xfrm>
            <a:off x="5974672" y="2922736"/>
            <a:ext cx="5667166" cy="3362794"/>
          </a:xfrm>
          <a:prstGeom prst="rect">
            <a:avLst/>
          </a:prstGeom>
        </p:spPr>
      </p:pic>
    </p:spTree>
    <p:extLst>
      <p:ext uri="{BB962C8B-B14F-4D97-AF65-F5344CB8AC3E}">
        <p14:creationId xmlns:p14="http://schemas.microsoft.com/office/powerpoint/2010/main" val="113035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1723-238B-419E-9096-576E3449C2EF}"/>
              </a:ext>
            </a:extLst>
          </p:cNvPr>
          <p:cNvSpPr>
            <a:spLocks noGrp="1"/>
          </p:cNvSpPr>
          <p:nvPr>
            <p:ph type="title"/>
          </p:nvPr>
        </p:nvSpPr>
        <p:spPr>
          <a:xfrm>
            <a:off x="1066800" y="642594"/>
            <a:ext cx="10058400" cy="902121"/>
          </a:xfrm>
        </p:spPr>
        <p:txBody>
          <a:bodyPr/>
          <a:lstStyle/>
          <a:p>
            <a:pPr algn="ctr"/>
            <a:r>
              <a:rPr lang="en-IN" b="1" dirty="0"/>
              <a:t>PROCESS CYCLE</a:t>
            </a:r>
          </a:p>
        </p:txBody>
      </p:sp>
      <p:graphicFrame>
        <p:nvGraphicFramePr>
          <p:cNvPr id="5" name="Content Placeholder 4">
            <a:extLst>
              <a:ext uri="{FF2B5EF4-FFF2-40B4-BE49-F238E27FC236}">
                <a16:creationId xmlns:a16="http://schemas.microsoft.com/office/drawing/2014/main" id="{6B2DB3B0-4F2E-491F-8A6A-9A34025ED3CD}"/>
              </a:ext>
            </a:extLst>
          </p:cNvPr>
          <p:cNvGraphicFramePr>
            <a:graphicFrameLocks noGrp="1"/>
          </p:cNvGraphicFramePr>
          <p:nvPr>
            <p:ph idx="1"/>
            <p:extLst>
              <p:ext uri="{D42A27DB-BD31-4B8C-83A1-F6EECF244321}">
                <p14:modId xmlns:p14="http://schemas.microsoft.com/office/powerpoint/2010/main" val="1345876448"/>
              </p:ext>
            </p:extLst>
          </p:nvPr>
        </p:nvGraphicFramePr>
        <p:xfrm>
          <a:off x="1066800" y="1544715"/>
          <a:ext cx="10058400" cy="4749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1354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{B4618074-0529-46ED-ADFC-E4651AB371C7}tf78438558</Template>
  <TotalTime>0</TotalTime>
  <Words>284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Garamond</vt:lpstr>
      <vt:lpstr>Times New Roman</vt:lpstr>
      <vt:lpstr>Wingdings</vt:lpstr>
      <vt:lpstr>SavonVTI</vt:lpstr>
      <vt:lpstr>Determination of a person’s health</vt:lpstr>
      <vt:lpstr>CONTENTS</vt:lpstr>
      <vt:lpstr>      Problem         Statement</vt:lpstr>
      <vt:lpstr>OBJECTIVE</vt:lpstr>
      <vt:lpstr>PowerPoint Presentation</vt:lpstr>
      <vt:lpstr>DATASET</vt:lpstr>
      <vt:lpstr>PowerPoint Presentation</vt:lpstr>
      <vt:lpstr>VISUALIZATION</vt:lpstr>
      <vt:lpstr>PROCESS CYCLE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2020-06-02T05:13:55Z</dcterms:created>
  <dcterms:modified xsi:type="dcterms:W3CDTF">2020-06-02T15:16:49Z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