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9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61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4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6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2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5CD8-C554-4CD3-B675-437458AC3B73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7B4-FF33-4D5D-9CB9-88A69CE8B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34808" y="2588913"/>
            <a:ext cx="569343" cy="56934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6" name="Gerader Verbinder 5"/>
          <p:cNvCxnSpPr>
            <a:stCxn id="4" idx="4"/>
          </p:cNvCxnSpPr>
          <p:nvPr/>
        </p:nvCxnSpPr>
        <p:spPr>
          <a:xfrm>
            <a:off x="419480" y="3158256"/>
            <a:ext cx="0" cy="6967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19239" y="3158256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rot="5400000" flipV="1">
            <a:off x="5171" y="3158256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171" y="3855019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rot="5400000" flipV="1">
            <a:off x="425348" y="3855019"/>
            <a:ext cx="414068" cy="4140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6"/>
          <p:cNvSpPr/>
          <p:nvPr/>
        </p:nvSpPr>
        <p:spPr>
          <a:xfrm>
            <a:off x="8400256" y="2060848"/>
            <a:ext cx="1431903" cy="343957"/>
          </a:xfrm>
          <a:custGeom>
            <a:avLst/>
            <a:gdLst>
              <a:gd name="connsiteX0" fmla="*/ 0 w 1043238"/>
              <a:gd name="connsiteY0" fmla="*/ 0 h 270376"/>
              <a:gd name="connsiteX1" fmla="*/ 1043238 w 1043238"/>
              <a:gd name="connsiteY1" fmla="*/ 0 h 270376"/>
              <a:gd name="connsiteX2" fmla="*/ 1043238 w 1043238"/>
              <a:gd name="connsiteY2" fmla="*/ 270376 h 270376"/>
              <a:gd name="connsiteX3" fmla="*/ 0 w 1043238"/>
              <a:gd name="connsiteY3" fmla="*/ 270376 h 270376"/>
              <a:gd name="connsiteX4" fmla="*/ 0 w 1043238"/>
              <a:gd name="connsiteY4" fmla="*/ 0 h 270376"/>
              <a:gd name="connsiteX0" fmla="*/ 0 w 1043238"/>
              <a:gd name="connsiteY0" fmla="*/ 0 h 270376"/>
              <a:gd name="connsiteX1" fmla="*/ 1043238 w 1043238"/>
              <a:gd name="connsiteY1" fmla="*/ 0 h 270376"/>
              <a:gd name="connsiteX2" fmla="*/ 1043238 w 1043238"/>
              <a:gd name="connsiteY2" fmla="*/ 270376 h 270376"/>
              <a:gd name="connsiteX3" fmla="*/ 174625 w 1043238"/>
              <a:gd name="connsiteY3" fmla="*/ 270376 h 270376"/>
              <a:gd name="connsiteX4" fmla="*/ 0 w 1043238"/>
              <a:gd name="connsiteY4" fmla="*/ 0 h 2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38" h="270376">
                <a:moveTo>
                  <a:pt x="0" y="0"/>
                </a:moveTo>
                <a:lnTo>
                  <a:pt x="1043238" y="0"/>
                </a:lnTo>
                <a:lnTo>
                  <a:pt x="1043238" y="270376"/>
                </a:lnTo>
                <a:lnTo>
                  <a:pt x="174625" y="270376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Scout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839417" y="3429000"/>
            <a:ext cx="79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868870" y="3076080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Crawler</a:t>
            </a:r>
            <a:endParaRPr lang="de-DE" sz="2400" dirty="0"/>
          </a:p>
        </p:txBody>
      </p:sp>
      <p:sp>
        <p:nvSpPr>
          <p:cNvPr id="22" name="Rechteck 21"/>
          <p:cNvSpPr/>
          <p:nvPr/>
        </p:nvSpPr>
        <p:spPr>
          <a:xfrm>
            <a:off x="5008172" y="3092498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Parser</a:t>
            </a:r>
            <a:endParaRPr lang="de-DE" sz="2400" dirty="0"/>
          </a:p>
        </p:txBody>
      </p:sp>
      <p:sp>
        <p:nvSpPr>
          <p:cNvPr id="23" name="Rechteck 22"/>
          <p:cNvSpPr/>
          <p:nvPr/>
        </p:nvSpPr>
        <p:spPr>
          <a:xfrm>
            <a:off x="8141736" y="3076907"/>
            <a:ext cx="1581150" cy="578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Matcher</a:t>
            </a:r>
            <a:endParaRPr lang="de-DE" sz="2400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6695558" y="3381707"/>
            <a:ext cx="13354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739714" y="2060848"/>
            <a:ext cx="8100702" cy="27363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2" name="Textfeld 31"/>
          <p:cNvSpPr txBox="1"/>
          <p:nvPr/>
        </p:nvSpPr>
        <p:spPr>
          <a:xfrm>
            <a:off x="826686" y="2967335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Shop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3766004" y="2921220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HTML</a:t>
            </a:r>
            <a:endParaRPr lang="de-DE" sz="2400" dirty="0"/>
          </a:p>
        </p:txBody>
      </p:sp>
      <p:sp>
        <p:nvSpPr>
          <p:cNvPr id="36" name="Textfeld 35"/>
          <p:cNvSpPr txBox="1"/>
          <p:nvPr/>
        </p:nvSpPr>
        <p:spPr>
          <a:xfrm>
            <a:off x="6742281" y="2921220"/>
            <a:ext cx="124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Angebot</a:t>
            </a:r>
            <a:endParaRPr lang="de-DE" sz="24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556174" y="3382885"/>
            <a:ext cx="13354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10765326" y="2404805"/>
            <a:ext cx="1419604" cy="2064223"/>
          </a:xfrm>
          <a:prstGeom prst="roundRect">
            <a:avLst>
              <a:gd name="adj" fmla="val 4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Ergebnis-bericht</a:t>
            </a:r>
            <a:endParaRPr lang="de-DE" sz="2400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9921138" y="3429000"/>
            <a:ext cx="79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7</cp:revision>
  <dcterms:created xsi:type="dcterms:W3CDTF">2018-07-17T16:22:24Z</dcterms:created>
  <dcterms:modified xsi:type="dcterms:W3CDTF">2018-07-18T13:04:23Z</dcterms:modified>
</cp:coreProperties>
</file>