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7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0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8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0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0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5F64-7036-4DD8-9C41-B9BBF6091C55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/>
          <p:cNvCxnSpPr/>
          <p:nvPr/>
        </p:nvCxnSpPr>
        <p:spPr>
          <a:xfrm>
            <a:off x="7003256" y="1701320"/>
            <a:ext cx="2727922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pieren 60"/>
          <p:cNvGrpSpPr/>
          <p:nvPr/>
        </p:nvGrpSpPr>
        <p:grpSpPr>
          <a:xfrm>
            <a:off x="0" y="612475"/>
            <a:ext cx="12185736" cy="5633049"/>
            <a:chOff x="1317205" y="1882140"/>
            <a:chExt cx="9578894" cy="4427995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3252136" y="1882140"/>
              <a:ext cx="5714498" cy="3093720"/>
              <a:chOff x="3957114" y="1287780"/>
              <a:chExt cx="5296444" cy="309372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3957114" y="1287780"/>
                <a:ext cx="5296444" cy="3093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8210320" y="1287780"/>
                <a:ext cx="1043238" cy="270376"/>
              </a:xfrm>
              <a:custGeom>
                <a:avLst/>
                <a:gdLst>
                  <a:gd name="connsiteX0" fmla="*/ 0 w 1043238"/>
                  <a:gd name="connsiteY0" fmla="*/ 0 h 270376"/>
                  <a:gd name="connsiteX1" fmla="*/ 1043238 w 1043238"/>
                  <a:gd name="connsiteY1" fmla="*/ 0 h 270376"/>
                  <a:gd name="connsiteX2" fmla="*/ 1043238 w 1043238"/>
                  <a:gd name="connsiteY2" fmla="*/ 270376 h 270376"/>
                  <a:gd name="connsiteX3" fmla="*/ 0 w 1043238"/>
                  <a:gd name="connsiteY3" fmla="*/ 270376 h 270376"/>
                  <a:gd name="connsiteX4" fmla="*/ 0 w 1043238"/>
                  <a:gd name="connsiteY4" fmla="*/ 0 h 270376"/>
                  <a:gd name="connsiteX0" fmla="*/ 0 w 1043238"/>
                  <a:gd name="connsiteY0" fmla="*/ 0 h 270376"/>
                  <a:gd name="connsiteX1" fmla="*/ 1043238 w 1043238"/>
                  <a:gd name="connsiteY1" fmla="*/ 0 h 270376"/>
                  <a:gd name="connsiteX2" fmla="*/ 1043238 w 1043238"/>
                  <a:gd name="connsiteY2" fmla="*/ 270376 h 270376"/>
                  <a:gd name="connsiteX3" fmla="*/ 174625 w 1043238"/>
                  <a:gd name="connsiteY3" fmla="*/ 270376 h 270376"/>
                  <a:gd name="connsiteX4" fmla="*/ 0 w 1043238"/>
                  <a:gd name="connsiteY4" fmla="*/ 0 h 27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3238" h="270376">
                    <a:moveTo>
                      <a:pt x="0" y="0"/>
                    </a:moveTo>
                    <a:lnTo>
                      <a:pt x="1043238" y="0"/>
                    </a:lnTo>
                    <a:lnTo>
                      <a:pt x="1043238" y="270376"/>
                    </a:lnTo>
                    <a:lnTo>
                      <a:pt x="174625" y="2703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</a:rPr>
                  <a:t>Parser</a:t>
                </a:r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5339765" y="5350015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1"/>
                  </a:solidFill>
                </a:rPr>
                <a:t>idealo</a:t>
              </a:r>
              <a:r>
                <a:rPr lang="de-DE" sz="2400" dirty="0">
                  <a:solidFill>
                    <a:schemeClr val="tx1"/>
                  </a:solidFill>
                </a:rPr>
                <a:t/>
              </a:r>
              <a:br>
                <a:rPr lang="de-DE" sz="2400" dirty="0">
                  <a:solidFill>
                    <a:schemeClr val="tx1"/>
                  </a:solidFill>
                </a:rPr>
              </a:br>
              <a:r>
                <a:rPr lang="de-DE" sz="2400" dirty="0" smtClean="0">
                  <a:solidFill>
                    <a:schemeClr val="tx1"/>
                  </a:solidFill>
                </a:rPr>
                <a:t>Anbindung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339765" y="3592268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Shop Rules Generator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Flussdiagramm: Magnetplattenspeicher 13"/>
            <p:cNvSpPr/>
            <p:nvPr/>
          </p:nvSpPr>
          <p:spPr>
            <a:xfrm>
              <a:off x="3410300" y="3609314"/>
              <a:ext cx="1539240" cy="94307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Regeln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9356859" y="2257993"/>
              <a:ext cx="1539240" cy="9601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Extrahierte Angebote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269230" y="3592268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URL-Cleaner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mit Pfeil 23"/>
            <p:cNvCxnSpPr>
              <a:endCxn id="13" idx="1"/>
            </p:cNvCxnSpPr>
            <p:nvPr/>
          </p:nvCxnSpPr>
          <p:spPr>
            <a:xfrm>
              <a:off x="3252136" y="2738053"/>
              <a:ext cx="208762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2764761" y="2738053"/>
              <a:ext cx="484643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endCxn id="15" idx="2"/>
            </p:cNvCxnSpPr>
            <p:nvPr/>
          </p:nvCxnSpPr>
          <p:spPr>
            <a:xfrm>
              <a:off x="8966634" y="2738053"/>
              <a:ext cx="39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5724525" y="3218113"/>
              <a:ext cx="0" cy="3741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6448431" y="3218112"/>
              <a:ext cx="0" cy="37415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949537" y="3869058"/>
              <a:ext cx="390225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4949538" y="4288157"/>
              <a:ext cx="3902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878356" y="3866198"/>
              <a:ext cx="390225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6878357" y="4285297"/>
              <a:ext cx="3902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5725318" y="4558780"/>
              <a:ext cx="0" cy="7912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>
              <a:off x="6449224" y="4558779"/>
              <a:ext cx="0" cy="79123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39765" y="2257993"/>
              <a:ext cx="1539240" cy="96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smtClean="0">
                  <a:solidFill>
                    <a:schemeClr val="tx1"/>
                  </a:solidFill>
                </a:rPr>
                <a:t>Parser-Komponente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Flussdiagramm: Datenträger mit direktem Zugriff 3"/>
            <p:cNvSpPr/>
            <p:nvPr/>
          </p:nvSpPr>
          <p:spPr>
            <a:xfrm>
              <a:off x="1317205" y="2257993"/>
              <a:ext cx="1544706" cy="960120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rIns="0" rtlCol="0" anchor="ctr"/>
            <a:lstStyle/>
            <a:p>
              <a:pPr algn="ctr"/>
              <a:r>
                <a:rPr lang="de-DE" sz="2400" dirty="0" smtClean="0"/>
                <a:t>gecrawlte     </a:t>
              </a:r>
              <a:endParaRPr lang="de-DE" sz="2400" dirty="0"/>
            </a:p>
            <a:p>
              <a:pPr algn="ctr"/>
              <a:r>
                <a:rPr lang="de-DE" sz="2400" dirty="0" smtClean="0"/>
                <a:t>S</a:t>
              </a:r>
              <a:r>
                <a:rPr lang="de-DE" sz="2400" dirty="0" smtClean="0"/>
                <a:t>eiten    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7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8</cp:revision>
  <dcterms:created xsi:type="dcterms:W3CDTF">2018-06-27T14:10:26Z</dcterms:created>
  <dcterms:modified xsi:type="dcterms:W3CDTF">2018-07-03T09:47:14Z</dcterms:modified>
</cp:coreProperties>
</file>